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68" autoAdjust="0"/>
    <p:restoredTop sz="94660"/>
  </p:normalViewPr>
  <p:slideViewPr>
    <p:cSldViewPr snapToGrid="0">
      <p:cViewPr varScale="1">
        <p:scale>
          <a:sx n="69" d="100"/>
          <a:sy n="69" d="100"/>
        </p:scale>
        <p:origin x="9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18:28.223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2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1" timeString="2021-03-17T10:18:54.493"/>
    </inkml:context>
  </inkml:definitions>
  <inkml:traceGroup>
    <inkml:annotationXML>
      <emma:emma xmlns:emma="http://www.w3.org/2003/04/emma" version="1.0">
        <emma:interpretation id="{94A73CC5-1241-4E12-96E0-DE4B4FB5E779}" emma:medium="tactile" emma:mode="ink">
          <msink:context xmlns:msink="http://schemas.microsoft.com/ink/2010/main" type="writingRegion" rotatedBoundingBox="111,466 33362,-890 33883,11883 632,13240"/>
        </emma:interpretation>
      </emma:emma>
    </inkml:annotationXML>
    <inkml:traceGroup>
      <inkml:annotationXML>
        <emma:emma xmlns:emma="http://www.w3.org/2003/04/emma" version="1.0">
          <emma:interpretation id="{2E3DFA6A-40C7-4F05-AE66-004A7E6E747E}" emma:medium="tactile" emma:mode="ink">
            <msink:context xmlns:msink="http://schemas.microsoft.com/ink/2010/main" type="paragraph" rotatedBoundingBox="138,296 33407,-473 33568,6465 298,7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7F2C31-8960-4C86-A30A-2E20F85B6EF5}" emma:medium="tactile" emma:mode="ink">
              <msink:context xmlns:msink="http://schemas.microsoft.com/ink/2010/main" type="inkBullet" rotatedBoundingBox="143,513 3918,425 4001,4012 226,4100"/>
            </emma:interpretation>
          </emma:emma>
        </inkml:annotationXML>
        <inkml:trace contextRef="#ctx0" brushRef="#br0">162 50 1026 0,'-6'-11'401'0,"-2"-3"-275"0,3 6-89 0,2 0 4 16,0 2-8-16,3-1-10 0,-2 2-23 0,2 7-8 15,0-2-3-15,2 8-4 0,1 2 0 0,-3-1 4 16,2 7 1-16,-4 6 2 0,4-3 3 0,-2 4 2 16,0 2 2-16,-4 2 0 0,3 2 1 0,-2 3-2 15,-2 0 2-15,-5 6-1 0,1 0 1 0,1 3-1 16,-5 4 1-16,2 1-1 0,3 0 0 0,-8 2 1 16,5 0-1-16,0-7 1 0,3 2-1 0,-2-3 1 15,2-3 0-15,8-1 0 0,-8-2 0 0,10-7 1 0,-2-2-1 16,8-1 2-16,-2-1 0 0,4-1 0 0,-1-8 2 15,-1 1 0-15,13 1 1 0,5-5 1 0,-3 0 1 16,1-6-2-16,8-2 3 0,-2-2 0 0,7-2-4 16,1-4 0-16,7-6-7 0,1-2-4 0,5-3-5 15,-3-1-7-15,1-6-27 0,5 3-19 0,0-6-24 16,-3-1-35-16,-6-2 84 0,-4-1-62 0,-1-2-20 16</inkml:trace>
        <inkml:trace contextRef="#ctx0" brushRef="#br0" timeOffset="259.3066">516 402 1120 0,'0'5'426'16,"-3"-8"-292"-16,-2-2-99 0,7 5-1 0,-2-1-20 16,0 5-22-16,4 6-7 0,6 7-1 0,-2 1-3 15,3 6 8-15,-1 8 2 0,2 6 4 0,3 2 1 16,1-4 5-16,-1 4-1 0,3 6 1 0,0 0 2 15,-3-3-2-15,0-3 1 0,-1 0-1 0,2 8 0 16,-5-2 1-16,-3 2-1 0,0-7 0 0,0-1-2 0,-2 6 0 16,-2-1-1-16,0-2-2 0,-2-7-3 0,0 4-8 15,4 0-6-15,-4-10-8 0,-2 1-8 0,3-4-33 16,-2-3-15-16,1-7-25 0,-2-1-28 0,3-5 87 16,-1-3-64-16,4-6-15 0</inkml:trace>
        <inkml:trace contextRef="#ctx0" brushRef="#br0" timeOffset="1726.0613">2073-1002 1192 0,'-17'-24'490'0,"4"3"-352"0,4-4-114 0,2-2 12 16,-2-4-49-16,4 17 3 0,0-5-13 0,4 9-6 15,-4 4 0-15,-3 1 2 0,-5 0 4 0,-3 1 11 16,-1 0 5-16,-12-4 5 0,-1 4 6 0,-4-4 11 16,-7-2 1-16,-7 2 2 0,5-3 0 0,-13 3 0 15,4 0-3-15,-6 0 0 0,1 0-3 0,-10-1-9 16,0 1 0-16,-11 1-2 0,2 6-1 0,6-4-2 0,-7 8-4 0,-13 8-2 15,-3-3 0-15,10 3 0 0,-1 5-2 0,1 3-1 16,-11 7-3-16,0 7 0 0,2-1 2 0,11-5 2 16,7 5-2-16,-8 11 1 0,2 3 1 0,2 2 1 15,14-7 5-15,-7 9-1 0,0 1 2 0,11 1 0 16,-1 1 3-16,4-2 0 0,5 0 1 0,4-2-1 16,2 4 0-16,6-2 0 0,0 0 1 0,6 4-2 15,-4 3-2-15,11 2 0 0,2 6-1 0,2 0 0 16,1 1 0-16,3 2-2 0,1 2 0 0,6 1 3 0,5 3-1 15,3 1 1-15,4 4-2 0,4 0 1 0,3-1-1 16,4 1 2-16,5 3-1 0,0-4-3 0,-2 1 1 16,0-13 1-16,7 6 0 0,5 12 2 0,1-6-1 15,-7-9 0-15,12 7 0 0,-2-7 2 0,7 9-1 16,0-9 0-16,-1 2 1 0,-4-16 1 0,10 6-2 16,1 2 1-16,1-2 2 0,7-6 0 0,2-4 1 15,2-3 0-15,4-2 0 0,2-8 1 0,1-7 1 16,0 0 3-16,0-8-2 0,4-5 3 0,7-3 2 15,-6-2-1-15,6-2 2 0,0-3 2 0,4-6 1 16,1-3-4-16,0-1 3 0,-3-6-1 0,3-4-1 16,3-2 2-16,-3-4-1 0,3-2-3 0,-3-8 5 15,3 1 0-15,4-2 1 0,-6-3 1 0,-2-7 0 0,-2 1 3 16,0-10-3-16,-1 4 2 0,-2-2-4 16,0-1 0-16,-1-2-3 0,0-1 2 0,-3 1-2 0,-3 0-1 15,-6-1 1-15,0-1-1 0,-2 0 2 0,-6-1 0 16,-1-8 2-16,-1 1-3 0,-1-1 4 0,0-6-1 15,-5 3 1-15,-3-2 2 0,-2-1 2 0,-2 1 1 16,-2-1-2-16,-5 0 4 0,-7-4 0 0,-1-2 1 16,1-4-2-16,-3 3-3 0,-6 4-4 0,-1-6 0 0,-7-9 6 15,3 1-1-15,2 10-3 0,-10-1-1 0,0 4 1 0,-3-10 2 16,-9 7 1-16,3 0-2 0,-1 12-6 0,4 2-1 16,-13-5-2-16,0-1-2 0,-2 5-2 15,-3 5 1-15,-6-8-4 0,1 1 2 0,-7-1-3 0,-6 0 1 16,2 3-3-16,-6-3-1 0,-5 6-2 0,5 4-1 15,-5 2-8-15,-3 7-5 0,-8 7-5 0,1-1-6 16,-4 5-15-16,-5 5-10 0,-8 3-12 0,0 4-17 16,-11 7-76-16,-4 2-103 0,-12 12 191 0,-8 3-127 15,-2 10-87-15</inkml:trace>
        <inkml:trace contextRef="#ctx0" brushRef="#br0" timeOffset="543.5648">1021 439 670 0,'-3'3'387'0,"-1"-1"-176"0,0-2-137 16,-1 0 130-16,0-3-166 0,0 1-17 0,4 2-9 15,-1 2-8-15,2 1-4 0,0 0-3 0,3 2 2 16,-3-2 0-16,3 0 4 0,1 2 8 0,-1 0 0 15,0 1 2-15,-1-4 0 0,-1 1 4 0,2 0 1 0,-1-3 1 16,-2 0-2-16,0 0-4 0,0-2-1 0,0 1 0 16,-2-1-3-16,-1-3-7 0,0 4-1 15,0-1-3-15,0 1 0 0,-2-1 0 0,0-1-3 0,-1 1-2 16,-1 1 1-16,3 1 0 0,-1-2 1 0,0 0-2 0,0-1-3 16,2 2-2-16,-2 1-4 0,5-5-1 0,-4 0-23 15,4-1-14-15,-4-1-24 0,4-2-23 0,4-4 67 16,0-1-53-16,4-4-16 0</inkml:trace>
        <inkml:trace contextRef="#ctx0" brushRef="#br0" timeOffset="931.969">1306-184 1227 0,'-7'0'475'0,"-2"-8"-350"0,1 0-99 0,2-4-25 16,-1 0 20-16,4 4-16 0,1 0-8 0,2 7-11 16,7 1-2-16,1-2-1 0,5 4 2 0,-6-1 5 15,5 1 5-15,-3 3 1 0,7 0 1 0,-3-5 2 16,0 4 1-16,-2 1 2 0,0 0-2 0,2 0 0 0,-5 0-2 0,8 1-2 16,-9 0-2-16,1 4-1 0,2-1-3 15,-4 3-3-15,1 2-3 0,-1 10-5 0,2-5 2 0,-10 3-1 16,2 7 0-16,-1-2-1 0,-4 6 4 15,2 4 0-15,-5-5 8 0,-3-2 2 0,1 2 3 0,2 0 2 16,2-2 5-16,-2 0 3 0,3-3 1 0,5-1 2 16,3-1 5-16,2 1 2 0,5-4 1 0,1-4 2 15,3-2 4-15,7-4 1 0,-4-1 3 0,6-3 1 16,2-3-2-16,2-2 2 0,4-1-2 0,2-4-1 16,4-4-7-16,1 0-2 0,2-6-5 0,3-2-2 15,-2-2-10-15,4 0-6 0,-2-1-8 0,4-2-8 16,-5-4-46-16,1 1-36 0,-5-5-58 0,0 0 115 15,0-3-102-15,-2-5-55 0</inkml:trace>
      </inkml:traceGroup>
      <inkml:traceGroup>
        <inkml:annotationXML>
          <emma:emma xmlns:emma="http://www.w3.org/2003/04/emma" version="1.0">
            <emma:interpretation id="{A66AFC9C-E38B-49CD-93A8-3FC7EA1AB593}" emma:medium="tactile" emma:mode="ink">
              <msink:context xmlns:msink="http://schemas.microsoft.com/ink/2010/main" type="line" rotatedBoundingBox="6040,159 33407,-473 33478,2567 6111,3201"/>
            </emma:interpretation>
          </emma:emma>
        </inkml:annotationXML>
        <inkml:traceGroup>
          <inkml:annotationXML>
            <emma:emma xmlns:emma="http://www.w3.org/2003/04/emma" version="1.0">
              <emma:interpretation id="{47D85E75-59FA-4530-B534-ECF0D074933A}" emma:medium="tactile" emma:mode="ink">
                <msink:context xmlns:msink="http://schemas.microsoft.com/ink/2010/main" type="inkWord" rotatedBoundingBox="6053,726 7708,687 7753,2647 6099,26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5868.8913">5005-918 551 0,'-6'6'241'0,"3"-7"-149"0,1-4-38 0,1 5 7 16,4 0-8-16,3 5-27 0,-3-5 10 0,10 3-2 0,5-1 13 15,6 4 4-15,4-3 1 0,4-3-5 0,13 3 5 16,-4-3-5-16,21-3-7 0,-1 2-3 0,4-4-10 15,13-2-6-15,-1-4-3 0,2 2-3 0,2-4-11 16,1-1 0-16,-3-1-3 0,1 1-1 0,-1 0-11 16,0 1-2-16,-3 3-5 0,-4-2-6 0,-5 0-22 15,-2 3-18-15,-8 1-24 0,0 0-42 0,-4 2 91 16,-7-1-63-16,-3 2-21 0</inkml:trace>
          <inkml:trace contextRef="#ctx0" brushRef="#br0" timeOffset="6184.615">5813-765 677 0,'-8'13'352'0,"2"-20"-215"15,2 4-105-15,0 0 74 0,0 3-102 0,4 5-6 16,0 3-4-16,0-2-1 0,0 5 4 0,0 0 4 15,4 7 4-15,-3-4 4 0,1 1 0 0,-1 7 0 0,1 3 0 16,0 1 4-16,1-2-3 0,-3 3-1 0,1 3 0 0,3 7 1 16,-3 1-5-16,2 0 2 0,-1-1-2 0,1-1-2 15,2 14-1-15,-2-1-1 0,0 2-2 0,4-3-1 16,-1 4 1-16,-1 1-1 0,0-4 0 0,-1-1 0 16,-1-3 1-16,1-4-1 0,-3-4 0 0,2-1-1 15,-3-5-6-15,0-1-3 0,-1-5-4 0,-1 2-6 16,1-1-23-16,-3-2-16 0,3-4-25 0,-2 0-44 15,0-4 92-15,1-2-64 0,-1-6-22 0</inkml:trace>
          <inkml:trace contextRef="#ctx0" brushRef="#br0" timeOffset="6550.6362">6330-29 806 0,'-3'0'308'15,"2"-8"-232"-15,1 5-67 0,0-4-8 0,1 4 12 16,1 1-14-16,1-1-3 0,0 5 0 0,4-1 4 16,-4 3 3-16,-3-4 8 0,5 4-2 0,-2 0 13 0,0 4 0 15,-3-2 4-15,2 0-1 0,-2 1 1 16,1-1-3-16,-1 2-2 0,0 3-2 0,-3-1-3 0,0 6-1 15,3-4-4-15,-3 6-5 0,-1 3-3 0,4 2 1 16,-3 1-2-16,2 0-3 0,-3 3 1 0,1 2-4 16,0 3 3-16,3 1 0 0,0 1 1 0,-5 1-1 15,5 3-1-15,-3 0 2 0,2 2-1 0,1 0 0 16,-4-4-2-16,1-1 1 0,5-4-2 0,-2 4-1 16,0 0-1-16,1-10-2 0,1 1-1 0,-2-2-3 0,3 0-10 15,-3-7 3-15,3 2-20 0,-3-4-6 0,8-3-15 0,-5 1-63 16,5-5 87-16,4 2-59 0,-1-6-22 0</inkml:trace>
        </inkml:traceGroup>
        <inkml:traceGroup>
          <inkml:annotationXML>
            <emma:emma xmlns:emma="http://www.w3.org/2003/04/emma" version="1.0">
              <emma:interpretation id="{49F53BA1-F4AD-4B4D-AB02-BA6FD05D2C23}" emma:medium="tactile" emma:mode="ink">
                <msink:context xmlns:msink="http://schemas.microsoft.com/ink/2010/main" type="inkWord" rotatedBoundingBox="8931,93 14848,-43 14908,2515 8991,26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148.729">8745-1684 502 0,'-11'-5'279'0,"-2"5"-164"16,3-1-85-16,-6-9 50 0,2 7-74 0,0 1 3 15,-5 2-4-15,0 11-4 0,-2 1 0 0,2-3 1 16,0 7 0-16,-7 5 5 0,-2 3 1 0,-1 9 3 16,-3-4-2-16,-1 9 2 0,-1-1 3 0,-4 12-1 15,0-4 2-15,-2 7-6 0,0 2 0 0,-3 8-2 16,5 1 1-16,-4 10-2 0,3 5-2 0,4 8-1 15,1 0 0-15,5 5 1 0,6 4-2 0,5-4 1 16,2 1-2-16,7-6 1 0,4-3 1 0,6-10 1 16,4 2 0-16,5-8 1 0,4-5 1 0,5-9-1 0,2-2 1 15,0-11 1-15,7-10-5 0,9 2-2 16,-4-2 0-16,2-8-5 0,5-3-3 0,3-8-4 0,10 2-17 16,7-10-12-16,-2 1-16 0,-6-4-33 0,7-4 63 0,8-7-55 15,1-3-27-15</inkml:trace>
          <inkml:trace contextRef="#ctx0" brushRef="#br0" timeOffset="8537.7025">9224-784 939 0,'-6'-5'332'0,"3"-5"-241"0,-2 1-70 0,2-1 12 16,3 4-16-16,0 1-11 0,3 2 0 0,-2-2 3 16,7 7-1-16,-4-2 4 0,4 0 4 0,-2 0 1 15,4 0 1-15,-1 0-2 0,2 1 0 0,0-1-4 16,1 0-1-16,0 0-2 0,3 4-11 0,-1 0 0 16,-3 3-4-16,3 4-4 0,-2 3-3 0,-1 5 1 15,-3 8-1-15,0-1 1 0,-5 9 3 0,-2 3-1 16,-1 8 1-16,-1 1 3 0,-4-6 2 0,-6 7 0 0,0 12 0 15,0 1 0-15,-2-9 3 0,-1 6 0 0,2-7 2 0,-2 6 3 16,4-8 1-16,1 2 0 0,1-11 3 0,5-6 0 16,0-1 2-16,3-4 0 0,3-4 1 0,0-9-3 15,3 0 1-15,-1 3 0 0,5-9-2 0,-2-1-3 16,4-2-2-16,3-3-3 0,2 0-6 0,2-1-3 16,2-3-16-16,5-3-6 0,2-4-12 0,2 1-13 15,1-4-50-15,2-4-40 0,12-7 101 0,-4 2-73 0,4-8-45 16</inkml:trace>
          <inkml:trace contextRef="#ctx0" brushRef="#br0" timeOffset="8820.9348">10024-313 372 0,'0'11'222'0,"-3"2"-120"16,-1-5-62-16,0 6 24 0,-1 6-9 0,0 2-15 16,0 6-6-16,5 3-2 0,-1 1-2 0,1-2 1 15,1 3-1-15,1-4 1 0,6 0-3 0,0-4 3 16,-2-3 0-16,0-4 1 0,4-5-1 0,0-1 3 15,1-2 0-15,1-4 0 0,1-2 0 0,2-1-7 16,2-3-1-16,2-5-3 0,0-1-7 0,2-2-1 16,1-7-4-16,-3 1-1 0,2-8-1 0,-3-1 4 15,-2-1 4-15,1-1 3 0,-7-7 6 0,2 3 2 16,-10-7 1-16,4 1 3 0,-4 1 2 0,1-1 0 16,-6 0-6-16,-7-1-1 0,1 2-9 0,-2 1-4 0,-5 4-4 15,0 0-5-15,-8 2-15 0,-2 5-6 16,-2 5-6-16,1-1-7 0,-2 7-15 0,-3 3-10 0,0 8-12 15,0 0-18-15,4 1-84 0,-1 7 122 0,8 5-72 16,-1 0-42-16</inkml:trace>
          <inkml:trace contextRef="#ctx0" brushRef="#br0" timeOffset="9018.6978">10704-208 952 0,'8'23'418'0,"0"-1"-271"0,-2-5-113 15,-4-10 27-15,4 14-32 0,-3-4-17 0,2 7-12 16,1 9-1-16,-1 7-1 0,0 0 1 0,-2 3 0 16,-1 2 0-16,-2-1-2 0,0 1 1 0,-2 1-10 15,-1-3-1-15,-2-5-4 0,0 5-3 0,1-1-10 16,-1-4-4-16,-2-2-7 0,3-4-9 0,-3-1-2 16,6-17-15-16,-1 3-78 0,0-2 104 0,2-10-57 15,4-5-30-15</inkml:trace>
          <inkml:trace contextRef="#ctx0" brushRef="#br0" timeOffset="9241.1046">11506-741 1328 0,'7'1'482'0,"-1"4"-371"0,-4-8-104 0,-2 3-23 15,0 11 18-15,0 2-12 0,0 0-12 0,0 17-4 0,0 5 4 16,1 0 5-16,1 0 8 0,0 6 2 0,-1 2 4 15,1 8-2-15,-2 4 1 0,0-5 4 0,1-2-1 16,-1-3-2-16,0 9-8 0,0-5-3 0,0-2-7 16,0-11-2-16,0 1-17 0,2 1-8 0,-2-9-12 15,3-1-14-15,-3-5-73 0,2-3 105 0,1-7-61 16,0 3-34-16</inkml:trace>
          <inkml:trace contextRef="#ctx0" brushRef="#br0" timeOffset="9546.2875">12064-442 864 0,'-3'3'424'0,"-4"2"-257"15,2-2-132-15,1 1 83 0,1 0-122 0,-1 7-6 0,3 7-9 16,-1 6-1-16,1 6 1 0,1-1 6 0,1 6 4 16,1 1 1-16,7 1 0 0,-2 3 2 0,2-8 3 15,2 0 0-15,4-5 3 0,-1-7 1 0,4-2 7 16,-1-10 2-16,2-3 2 0,0-5 4 0,4 0 5 15,-1-8 1-15,3-8-1 0,-1 3-2 0,2-6-3 16,1-3-2-16,0-5 1 0,-2 1-5 0,-2-4-2 16,-1 0 1-16,-11 2 1 0,7 0-2 0,-9 2 0 0,-4 4-2 15,-2-5 1-15,0 0 0 0,-3 6-2 0,0 0-2 16,0 1-3-16,-6-4-3 0,-10 3-6 0,6 0-4 16,-2 4-4-16,-1 1-5 0,-5 0-12 0,-1 3-6 15,-1 2-7-15,-1 3-9 0,7 3-39 0,-7-2-23 16,3 7-37-16,4 0 100 0,1 0-87 0,5 3-40 0</inkml:trace>
          <inkml:trace contextRef="#ctx0" brushRef="#br0" timeOffset="9849.4778">12801-601 473 0,'7'-2'316'16,"2"2"-140"-16,-6-3-119 0,-3 5 67 0,2 3-69 15,-2 3-15-15,0-1-30 0,0 6 0 0,-2 3-2 0,-2 3 0 16,-1 5-2-16,0 0-1 0,-3 0 0 0,3 1-1 0,-3 6-1 15,2 1-2-15,3-4 0 0,-2 2-1 0,0-1 0 16,4 3 1-16,1-8-1 0,1-2 1 0,4-1 4 16,3-5 4-16,0-7 7 0,0-1-1 0,6-3 7 15,0-5 2-15,2-2 3 0,0 2 3 0,2-4 5 16,3-3 0-16,1-5-1 0,0 2 1 16,2-1 2-16,0-5 1 0,-3-3 1 0,1-2-1 0,0 2-1 15,-1 0-1-15,-5 1-2 0,-3-1-2 0,-2 0-4 16,-5 3-4-16,-3-4-3 0,4 0-4 0,-7 3-9 15,0-2-2-15,-5 4-6 0,0-4-7 0,-4 5-10 16,-3-2-9-16,4 5-9 0,-3 0-11 0,-6-2-34 0,1 0-18 16,-8 1-23-16,8 2-29 0,-6-3 94 15,-1 2-69-15,1 0-18 0</inkml:trace>
          <inkml:trace contextRef="#ctx0" brushRef="#br0" timeOffset="10097.5582">13167-1244 1012 0,'0'-20'448'0,"12"0"-324"16,-4 1-104-16,-2 1-3 0,4 7-11 0,1 3-6 0,11 5-7 15,7 4-3-15,1 4 1 0,-6 2 2 16,3 9 0-16,16 6 0 0,-2 8 4 0,2 8 1 0,-5 5 1 16,5 15 2-16,0-7-1 0,-3 30 1 0,3-6 1 15,-6 11 4-15,-2 8-4 0,-13-2 1 0,2 4 1 16,-8 5-1-16,-11 0 1 0,-7-4 1 0,-3 0-1 15,-12-5-3-15,-5 2 1 0,-10-6-1 0,2 0 1 16,-7-14-5-16,-4 0-8 0,-2-7-7 0,-2-2-10 16,0-1-55-16,-1-7-52 0,-3-11 102 0,-1 5-75 15,7-11-36-15</inkml:trace>
        </inkml:traceGroup>
        <inkml:traceGroup>
          <inkml:annotationXML>
            <emma:emma xmlns:emma="http://www.w3.org/2003/04/emma" version="1.0">
              <emma:interpretation id="{1A929EE5-EDE1-46E1-89DB-FF82F343F701}" emma:medium="tactile" emma:mode="ink">
                <msink:context xmlns:msink="http://schemas.microsoft.com/ink/2010/main" type="inkWord" rotatedBoundingBox="17535,100 22597,-16 22655,2458 17593,257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864.9475">16851-1136 804 0,'-9'11'323'0,"-6"2"-228"0,12-10-77 0,2 7 4 0,-3 7 2 16,4 1-16-16,0 1-9 0,2 5 1 0,1 6 2 15,2 8 6-15,3 10 0 0,-2-2 4 0,4-1-9 0,-1 6 8 16,1-1-3-16,1 1 0 0,0 0-1 0,0-3-1 15,0 2-3-15,2-4-1 0,-5-5-2 16,2 2-3-16,-2-1-1 0,-2-6 0 0,-3 4-3 0,0-7-9 16,1-2-1-16,-1-1-8 0,0-5-8 0,-1-5-50 15,-1 3-53-15,2-8 98 0,1 1-69 0,-3-4-51 16</inkml:trace>
          <inkml:trace contextRef="#ctx0" brushRef="#br0" timeOffset="11158.1634">17479-383 1132 0,'17'7'408'0,"-2"2"-318"0,5-7-85 16,3 1-12-16,5 10 4 0,2 1-9 0,5 7-5 16,4 6 2-16,-7 8 5 0,1-5 0 0,-1 2 8 0,-13 1-1 15,0 9 3-15,-5-7 0 0,-7 0 2 0,-6-3-1 16,-2-4 2-16,-1 7-1 0,-6-6 1 0,-1 1 1 15,-1-7 0-15,-1 2-1 0,1-1 1 0,-2 0-1 16,1-2 1-16,1-1-2 0,0 1 1 0,-1-1-1 16,10 0-1-16,-1-4 1 0,2 2-4 0,3-1 2 15,7-2-3-15,-2 0 1 0,8-4-2 0,4 1-1 16,7-5-1-16,1 2-3 0,5-4-5 0,7-3-5 0,4-3-2 16,4-2-9-16,3-5-27 0,6-3-21 15,-1-8-34-15,3 3-43 0,2-9 107 0,1-5-76 0,6 2-27 16</inkml:trace>
          <inkml:trace contextRef="#ctx0" brushRef="#br0" timeOffset="12087.6399">19036-1643 602 0,'0'-8'245'0,"0"-1"-143"0,0-4-60 16,-1 2 13-16,1 1 11 0,0 1-23 0,0 3-5 15,0-1 0-15,0 2-2 0,0 1-3 0,1 0-2 0,-1 1-3 16,-5 2-1-16,4-3-6 0,-4 4-3 15,-1-1-3-15,1 1-2 0,-5 3-3 0,2 0-3 0,-1 5 0 16,-2-1-3-16,-4 5 1 0,1 4-3 0,-3 13 1 16,-4-4-1-16,2 1 1 0,-12 22-2 0,-2 6 1 15,3 2 3-15,-1-1-3 0,-4 9 2 0,0 4 1 0,-3 22 1 16,2 13-2-16,1-6 0 0,4-6 3 0,7 5-2 16,4 14 2-16,5 4 0 0,15 2 1 0,4-22-1 0,11 10 2 15,0 3 2-15,21-18-2 0,-2 0-1 16,9-5-2-16,6-14-1 0,2-6-3 0,5 1-1 0,0-9-7 15,3-2-7-15,1-3-5 0,5 0-10 0,4-8-39 16,1-1-31-16,8-9-66 0,-3-3 117 0,4-1-99 16,6-10-51-16</inkml:trace>
          <inkml:trace contextRef="#ctx0" brushRef="#br0" timeOffset="10627.583">16552-1203 821 0,'-16'-19'306'0,"0"0"-224"0,6 3-62 0,1 0 3 0,1 0 8 16,3 2 0-16,2 4-1 0,-2 2 3 0,5 0 6 15,0 0 8-15,5 0 3 0,-4 2 0 0,7 3-5 16,2-4-2-16,11 3-3 0,-2-3-4 0,8 4-5 15,6 0-10-15,10-4-6 0,2-1-3 0,7 2-6 16,6-2-3-16,1 2-1 0,3-2-2 0,-6 0-5 16,-1 5-1-16,7-4-6 0,2 3-3 0,-8 2-5 15,-2-1-7-15,-3-2-7 0,3 0-28 0,-8 0-16 16,2-1-26-16,-8 1-39 0,-10-1 95 0,5-2-84 16,-6 3-38-16</inkml:trace>
          <inkml:trace contextRef="#ctx0" brushRef="#br0" timeOffset="13800.1766">19976-1269 347 0,'5'-1'202'0,"-4"-1"-92"0,1 2-63 16,-1 2 37-16,-1-1-16 0,4 2-12 15,0 1-7-15,-2 0-12 0,1 0-4 0,0 2 6 16,2-1 0-16,0-1-6 0,-2 1 0 0,0 0 1 0,-1 1 1 16,1 1 1-16,0-1 1 0,0-1-7 0,-3 1-2 0,8-1 1 15,0 1-2-15,7-1-2 0,-7-3-6 0,8-1-6 16,-1 3-1-16,8-1-4 0,1-3-2 0,-2 1-6 15,0 1-1-15,2 1-5 0,2 0 0 0,-4 0-4 16,0 1 0-16,2 0-2 0,-5 4 0 0,-1 0-6 16,-2 2-1-16,-7 1 1 0,2 2-3 0,-4 1 1 15,-4 0 0-15,-5 2 0 0,1 0 0 0,-6 3 9 16,-2 1 3-16,-4-1 3 0,2 0 1 0,-2-2 4 16,2 1 0-16,-3-1 6 0,-1 4-2 0,4-3 1 0,2-3 0 15,2-3 1-15,-1 7 4 0,5-2 1 0,0 1 1 16,1-4 1-16,2-3 2 0,4 5 2 0,0 2 1 15,6 1-1-15,-2-8-3 0,3 5 1 0,-1 1 0 16,4-2-4-16,-3 2 1 0,2-2-2 0,-2-1-2 16,0 2-2-16,-1 1-2 0,-6-2-1 0,1 1 0 15,-3 4 0-15,-2-2-2 0,-7 3-1 0,-2 1 0 16,-10-1 2-16,0 1 0 0,-8 2-4 0,-7 0-1 16,-7-4-1-16,1 6-2 0,-2-4-8 0,-4-1-3 0,0-4-7 15,5 1-5-15,2-1-25 0,6-2-19 16,8-3-23-16,1-5-36 0,3-1 90 0,13-6-66 0,5-3-43 15</inkml:trace>
          <inkml:trace contextRef="#ctx0" brushRef="#br0" timeOffset="14132.2624">20708-762 816 0,'16'-13'374'0,"0"3"-223"0,-9 2-109 15,-4-3 11-15,-2 6-4 0,-1 2-15 0,0 6-29 16,5-1-4-16,-5 3-4 0,-3 6-3 0,0 0 4 15,0 0 1-15,-1 7 1 0,1-4 0 0,2 5 0 16,-6 0 1-16,6 2-2 0,-2-3 1 0,1-1-2 16,2 1-1-16,0 1-3 0,2 0 0 0,-1-3 0 15,6 0 0-15,4-2 1 0,5 0-2 0,0-1 5 16,7-5 1-16,0-3 1 0,2 1 4 0,5-4 4 16,1-4 1-16,-1-3 2 0,0-1 1 0,-4-4 5 15,2-2 3-15,-1-4 2 0,1-2 1 0,-5 1 9 16,-2-6 2-16,-5 1 2 0,-2 0 2 0,2-4 2 15,-8 2-2-15,-5-4 0 0,1 2-4 0,-4 1-10 0,-8 1-3 16,-3-6-4-16,-1 1-4 0,-2 4-12 0,-5 1-2 16,0 1-8-16,-10 1-10 0,-4 5-8 0,2-3-8 15,-4 9-7-15,-6 7-7 0,-2-1-30 0,-5 8-14 16,-3 7-19-16,2 5-88 0,1 1 143 0,-1 10-89 0,6 6-47 16</inkml:trace>
          <inkml:trace contextRef="#ctx0" brushRef="#br0" timeOffset="14346.6967">21459-380 855 0,'23'8'352'0,"-5"0"-253"0,-4 0-85 16,-6-4 17-16,-1 4-28 0,5 13-6 0,-5-3-9 15,1 12 1-15,1 7 3 0,-4 6 2 0,-3 0 4 16,-2 4 1-16,-7 7 1 0,-5-1 0 0,2-2 0 15,-8 2-4-15,-1-4-1 0,-1-1-3 0,4-1-4 0,-5-4-12 16,-1-1-8-16,4-5-13 0,-4 2-12 16,6-8-12-16,8-11-30 0,-5 1 63 0,1-2-45 15,4-3-4-15</inkml:trace>
        </inkml:traceGroup>
        <inkml:traceGroup>
          <inkml:annotationXML>
            <emma:emma xmlns:emma="http://www.w3.org/2003/04/emma" version="1.0">
              <emma:interpretation id="{DF4C5747-AC59-4BAF-BF66-D3A9C692A2C1}" emma:medium="tactile" emma:mode="ink">
                <msink:context xmlns:msink="http://schemas.microsoft.com/ink/2010/main" type="inkWord" rotatedBoundingBox="23337,414 26361,344 26416,2731 23393,280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6381.6954">25337 290 114 0,'-2'3'141'16,"2"1"-24"-16,-2-4-59 0,-1 1 33 0,0 4-3 15,-2-3-14-15,-4 10-22 0,1 1-7 0,-5 3-8 16,-1 6-5-16,-7 12-1 0,0 1-5 0,-3 6-9 16,-3 9-1-16,-3-1-3 0,1 0-5 0,-1 4-11 15,0-2-4-15,1-8-7 0,4 1-4 0,-4-7-27 16,5-2-23-16,-3-8 48 0,5 0-34 0,-1-8-23 16</inkml:trace>
          <inkml:trace contextRef="#ctx0" brushRef="#br0" timeOffset="14643.9022">22287-1140 843 0,'-3'-9'276'0,"-1"5"-213"16,4 0-53-16,0 5-11 0,-1 2 16 0,1 4-10 15,1 1-1-15,1 5 5 0,3 2 4 0,1 8 4 16,2-1 3-16,-3 7 6 0,1-4 2 0,1 12 0 15,-1-1-2-15,0 4-2 0,-1 0-2 0,-2 1-5 16,2-1-3-16,-2 0-6 0,0 1-2 0,1-1-3 16,-3-3-2-16,1 1-5 0,-1-3-2 0,1-3-1 15,-2 3 0-15,0-3-6 0,-3-2-4 0,1-3-3 16,2 4-5-16,-1-8-11 0,-1 1-11 0,0-3-12 16,1-2-17-16,1-5-90 0,0-1 121 0,3-5-73 0,2 0-43 15</inkml:trace>
          <inkml:trace contextRef="#ctx0" brushRef="#br0" timeOffset="14950.1159">23015-946 873 0,'-4'12'325'15,"4"-8"-251"-15,5 3-64 0,-2 2 7 0,4 6-18 16,2 2-4-16,2 2 3 0,2-3 0 0,-2 5 6 15,2 3 1-15,0-2-1 0,3 4 3 0,-2-9-2 0,2 4-1 16,1 1 1-16,-1 4 1 0,0-7-4 0,0 1 3 16,-1-2 0-16,4 1-3 0,-2 0 1 0,-1 0 0 15,-2-3-2-15,-2 2-1 0,4-2 0 0,-2 1-2 16,-5 2-1-16,1 0-1 0,-4 0-2 0,2 4 1 16,-6-6-2-16,1 4 1 0,-3 0-1 0,-3-4-1 15,-3 4-2-15,-1-2 1 0,-2 0-1 0,-3 0-4 16,-2-1-2-16,0-4-1 0,-2 2-7 0,-2-5-5 15,2 0-4-15,-1-4-9 0,-4-4-35 0,4-2-26 16,-2-4 71-16,1-3-51 0,-1-7-31 0</inkml:trace>
          <inkml:trace contextRef="#ctx0" brushRef="#br0" timeOffset="15390.9992">23030-890 929 0,'0'-8'390'0,"-3"2"-252"15,3-5-98-15,3-2-1 0,4 3 5 0,1 1-10 0,3 4-22 16,0 4-6-16,5-6-3 0,-2 4-1 0,7-3-1 16,0 2-1-16,4 0 0 0,-1-1 0 15,5-3-4-15,-1 3-1 0,3 0 0 0,2 1-4 0,-1-3-4 16,0 1-1-16,0-1-2 0,3 3-3 0,-7 0 0 16,4 0 0-16,-3 2-8 0,1 1-1 0,-3-1 3 15,-1 2-2-15,-1 3 0 0,-1 0-7 0,-6 7 0 16,-4-1 0-16,2-1 9 0,-5 7 0 0,-3 5 3 15,-3 4 5-15,-5 10 2 0,0-6 9 0,-3 11 6 16,3 0 2-16,-13 11 1 0,3-4 1 0,-1 2 4 16,-3 0 0-16,6 1 3 0,-3 2 0 0,1 0 1 15,4-3 2-15,4-4 0 0,1-2 3 0,1-1 7 16,3-8 1-16,10-4 2 0,-6 0 3 0,8-7 7 16,4-4 0-16,-2-9 1 0,3 1-1 0,5-4-3 15,-6-6-2-15,3-2-1 0,4-1-3 0,-5-3-8 0,3-4 0 0,1-4-1 16,0 1 1-16,-2 1-3 0,-1-4-2 0,-1-3 0 15,3-1 2-15,-4-5 1 0,-1 1-2 0,-1 2 1 16,-8-2-3-16,4-3 1 0,-6-2-2 0,-3 4-1 16,-4-2-4-16,-4-4-5 0,1 3-1 0,-7 2-5 15,1-3-5-15,-8 2-14 0,-3 0-7 0,-2 0-8 16,-1 0-8-16,-2 8-21 0,-5-3-12 0,-3 4-16 16,1 2-22-16,0 4 74 0,-4 4-47 0,2 0-10 15</inkml:trace>
          <inkml:trace contextRef="#ctx0" brushRef="#br0" timeOffset="15686.2092">24023-1353 1013 0,'11'-15'355'15,"-5"0"-282"-15,5 3-66 0,-1 1-11 0,4 10 4 16,5 4 1-16,4 6-2 0,2 3 1 0,5-1 3 15,4 8 5-15,2 3 2 0,3 4 3 0,-1 1 2 16,5 3 0-16,-5 7 2 0,0 2-2 0,-3 9-4 16,-3 3 0-16,-3 10-3 0,-2-1 0 0,-3-3-4 0,-7 10-1 15,1 5-3-15,-2 0 0 0,-5-5 1 0,-5-4-1 16,-3 3 1-16,-3 10-2 0,-11 4 0 0,0-2-2 16,0-8 2-16,-5-2-4 0,-8 10-2 0,-3 0-1 15,-5-6-4-15,2-10 0 0,-8 0-14 0,1 3-4 16,-9-15-10-16,3 4-11 0,0-8-2 0,-2-4-87 15,1-11 104-15,-1 3-59 0,5-5-32 0</inkml:trace>
        </inkml:traceGroup>
        <inkml:traceGroup>
          <inkml:annotationXML>
            <emma:emma xmlns:emma="http://www.w3.org/2003/04/emma" version="1.0">
              <emma:interpretation id="{7E63EF63-C3D4-4951-BA26-027982AF7E4C}" emma:medium="tactile" emma:mode="ink">
                <msink:context xmlns:msink="http://schemas.microsoft.com/ink/2010/main" type="inkWord" rotatedBoundingBox="27009,581 33428,432 33472,2347 27053,249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8626.2494">30266-777 344 0,'-4'-6'180'15,"3"-4"-91"-15,-4 4-51 0,2-4 10 0,0 2 7 16,-2 4-4-16,2-1-7 0,1 2 0 0,2 1 6 0,0-1 2 16,0 3 6-16,0 0 3 0,2-2-1 15,3 2 0-15,1 0-6 0,2 0-5 0,3-6-8 0,-1 1-2 16,1 0-12-16,5 1-7 0,6-1-2 0,-1 0-7 15,-4-1-6-15,9 6 0 0,-6-3-1 0,9 1-5 16,-2 2-3-16,0 0 1 0,-3 2-1 0,-2-1-2 16,1 1-1-16,-1 4-2 0,-1 2 0 0,-5 3-2 15,1-1-1-15,-4 2 0 0,-2 3-1 0,-3 2 1 16,1 4 0-16,-5 1-1 0,-1 2 2 0,-3 2 2 16,-2 1 3-16,-1 0 2 0,-3 0 1 0,-5-3 3 15,3 3-1-15,-5-2 3 0,3 4 1 0,-4-5 2 16,-2 1-1-16,0 1 0 0,3-1 2 0,2 1 1 15,-3-2-1-15,1-5 0 0,4-2 1 0,1 6 2 16,1-3 0-16,4-2-4 0,-2-1 1 0,2 1 0 16,3 1 2-16,0-6 0 0,0 3-2 0,3-4 1 15,0 0-1-15,1-6 1 0,-1 2 1 0,2-3-3 16,1-1 0-16,7-2-2 0,-4 0 2 0,6-2-2 16,2 1 1-16,4-2 0 0,0-3-3 0,-1 1 2 0,3-1-2 15,-3-3 0-15,3 2-1 0,-3-3 0 0,1 2 0 16,0-2 0-16,-2-1 2 0,-2 1-1 0,-2-2-1 0,2 7 0 15,-3-5 1-15,-1 0-1 0,-2 5 0 0,-1-2-1 16,-1 5-2-16,-4-2-1 0,2 1-2 0,-4-1 0 0,-2 2-3 16,3 0-10-16,-4 0-3 0,0-1-6 15,0 1-9-15,0 1-29 0,-2 1-16 0,-1-2-33 16,0 0-46-16,-2 1 110 0,-2 3-77 0,-7-9-23 16</inkml:trace>
          <inkml:trace contextRef="#ctx0" brushRef="#br0" timeOffset="29587.5171">31589-573 456 0,'-2'-17'224'16,"-2"1"-134"-16,1 1-64 0,-2 3 37 0,0 0-46 0,2 3-3 15,-2 3-4-15,-1-6-2 0,2 6 3 0,0 0-2 0,-4-2 7 16,1 0 0-16,1 1 4 0,0 3-2 0,-2-3 2 16,0 2 0-16,-2 1-2 0,2-1 0 0,0 2-5 15,0 1-2-15,-3 2-5 0,0 0-3 0,-2 6-1 16,-1-1-4-16,-2 8-1 0,2-2-2 0,-7 8-3 16,2-1 2-16,1 4-1 0,-1 2 0 0,2 0 1 15,-1-2-1-15,2 0 0 0,2-2-1 0,7 2 2 16,1-3-2-16,-2-3 3 0,5-2 0 0,3-4-1 15,2 2 2-15,7 1 3 0,-3-6 1 0,6-4 1 0,-3 3 3 16,10-6 0-16,-1 2 0 0,3-5 3 16,-1-1-2-16,-2 0 0 0,6 0-3 0,0-5 2 0,-1-2 1 15,1 1 0-15,-1-1 2 0,-3 1-2 0,3-2 13 16,-7-4 0-16,-1-2 5 0,1 6 3 0,-6 0 0 0,-1-2 7 16,-2-2-2-16,-4 0 2 0,0 5-9 0,-3-3 0 15,0 1-2-15,-3-3-6 0,0 2-2 0,-7 1-8 16,1 0-4-16,-4 4-2 0,-1-4-6 0,-4 5-10 15,-1 2-4-15,-3 6-4 0,-1-5-8 0,0 3-17 16,-1 2-11-16,-2 3-15 0,4 4-25 0,1-2 67 16,4-1-45-16,-4 0-13 0</inkml:trace>
          <inkml:trace contextRef="#ctx0" brushRef="#br0" timeOffset="16726.9584">25954-861 796 0,'-1'0'291'0,"1"-5"-198"16,0-1-66-16,0-4 2 0,3 9 13 0,2-3-24 0,1 3-2 16,-1 1 0-16,6 0-3 0,2 1 5 0,3 1 5 15,4 0 2-15,6-2-1 0,3 0 3 0,9 0-3 16,3-4-1-16,10 0-2 0,-3-3-4 0,8-1-10 15,4-3-4-15,1 0-3 0,-2-2-6 0,-2 1-14 16,0-4-8-16,-6 1-10 0,2 3-10 0,-5-1-37 16,-5 2-33-16,-4-1-59 0,3 5 120 0,-5-1-98 15,-6 3-48-15</inkml:trace>
          <inkml:trace contextRef="#ctx0" brushRef="#br0" timeOffset="17023.6862">26564-879 740 0,'-1'7'276'0,"-1"-3"-211"0,2-4-55 16,3 0 1-16,2 4-5 0,0 0-7 0,0 4-2 16,1-1 0-16,-1 4 9 0,0-5 3 0,-2 7 3 15,2 1 3-15,-2 1 3 0,0-6 2 0,-1 9-2 16,-2-1-1-16,0 2 0 0,0 1-2 0,0 0-4 15,-2 1 0-15,-1 3-5 0,1 1-2 0,-1 4 1 16,0 0-2-16,3 4-3 0,-3 1-1 0,3 2 0 16,0 1-3-16,-2 4-2 0,2 2-1 0,2 2-3 15,-1-2-1-15,2 0-2 0,-1 3-3 0,0-3-3 0,1 0-3 16,-3-3-7-16,1-2-5 0,1-1-3 16,-2-2-6-16,2-5-7 0,-1-6-11 0,1 3-69 15,-1 0 94-15,3-5-50 0,-1-3-28 0</inkml:trace>
          <inkml:trace contextRef="#ctx0" brushRef="#br0" timeOffset="17459.5213">26923-234 901 0,'17'-3'379'0,"-7"-5"-263"0,-2 0-67 0,11 3-41 16,-3 5-5-16,11 5 0 0,-8-2-5 0,5 4 2 0,5 4 1 16,-4-2 3-16,2 1-3 0,-3 0 4 0,-2-1-2 15,-6-1-1-15,2 3 2 0,-2-3-4 16,-5 2-1-16,-2 1-1 0,-1 2-2 0,-3-2-3 0,-2 2 0 16,-3-1-2-16,0-2-2 0,0-1 2 0,-3 3-5 0,0-3-3 15,0-1 0-15,-2 0 0 0,0 2-1 0,4-1 2 16,-1 1 0-16,2-2 1 0,2-4 3 15,-2 0 7-15,1-1 3 0,6 13 3 0,-1-4 5 0,8 3 3 0,2-1 5 16,5 0 7-16,-2 2 4 0,5 0-1 16,-2-5 3-16,0 2 3 0,4 0-1 0,-4 1 0 0,2 1-2 15,-3-1-4-15,-2 2-3 0,-3-3-1 0,0 6-2 16,-5-2-5-16,-3-1 0 0,-5-1-1 0,-1 4-3 16,-4-2-1-16,-6 1-1 0,-9 1-3 0,1-3 3 15,-8 0-5-15,-5 0-1 0,-6-2-3 0,0 0-1 16,-6-1-5-16,-4 0-6 0,-1-2-3 0,-3 2-9 15,6-5-3-15,9-7-10 0,-6 2-25 0,2-1-16 16,6 0-21-16,11-6-29 0,-1-2-22 0,9-5 94 16,7-7-74-16,1 1-11 0</inkml:trace>
          <inkml:trace contextRef="#ctx0" brushRef="#br0" timeOffset="17742.7668">28265-1219 965 0,'11'-8'345'0,"-4"-2"-268"0,-7 4-64 16,-5 4-16-16,0 2 14 0,1 6-11 0,0 1-5 0,-2 2-1 16,-4 14 0-16,-2 4 6 0,-1 9 6 0,-5 7 3 15,1 5 6-15,-9 14 6 0,4-4 6 0,-8 20-1 16,3-7 0-16,0 6-1 0,-2 6-1 0,8 3-1 15,-1-4-6-15,8 3-7 0,6-1-4 0,8 2-3 16,0-3-1-16,8-2-9 0,6-3-6 0,10-6-4 16,1 0-4-16,10-4-32 0,8-7-32 0,8 4-74 15,5-3 117-15,17 0-92 0,9 2-53 0</inkml:trace>
          <inkml:trace contextRef="#ctx0" brushRef="#br0" timeOffset="27416.2563">29015-606 400 0,'16'-31'236'0,"-3"3"-112"0,-5 2-81 16,-2 4 58-16,-6 0-76 0,2-2 17 0,-2 3-8 16,2 4 0-16,-2 1 2 0,1-3-1 0,-2 3 13 15,1-4 1-15,-2 6-1 0,-3-3 0 0,2 1-1 16,-2-2-3-16,-3 4-3 0,0 1-1 0,0 4-12 16,-1-4-6-16,-1 6-4 0,-2 1-5 0,0 5-8 15,0-1-5-15,-4 7-2 0,3 1-4 0,-3 7-3 16,-1-4 1-16,1 20-3 0,-2-3 1 0,1 5 1 15,-1 8 0-15,-1 4 0 0,1 0 2 0,3 4 1 16,-3 1-2-16,2-3 5 0,2 2-3 0,3 1 0 16,1-5 1-16,5-1 0 0,0-1 1 0,4-4 0 15,2-2 2-15,4-5-1 0,-2 0 2 0,2-4 1 16,2-6 1-16,2-5 2 0,1-1-3 0,-1-3 1 16,2-4 2-16,2-3 0 0,3 1 0 0,-3-3 2 0,3-2 0 15,4-2 1-15,-2-3 3 0,-1 2 2 0,1-3 1 16,-2-5 2-16,5-2 4 0,-2-1 0 0,1-1 2 15,-7-1 1-15,0 2 4 0,3-3-1 0,-3 2 0 16,-2-1 1-16,-8 2-2 0,-3 0-1 0,0 1-1 16,-2 0-4-16,-6 0-6 0,2 1-2 0,-7 2-3 15,-1 1-5-15,-7-3-6 0,5 4-2 0,-9-1-3 16,-5 7 0-16,-2 2-4 0,-2 0-4 0,-6 7-4 16,4-1-3-16,-2 7-10 0,1 1-10 0,4 2-8 15,2-2-14-15,6 1-49 0,-1-1-38 0,6-1 103 16,5-2-74-16,15-2-45 0</inkml:trace>
          <inkml:trace contextRef="#ctx0" brushRef="#br0" timeOffset="27759.5657">29262-414 898 0,'-4'-4'394'0,"-1"2"-289"0,0 0-88 16,2-1-3-16,0 3-7 0,-1 3-7 0,0 2-2 15,-3 8-3-15,4 0 1 0,-2-2 4 0,-4 0-3 0,-1 10 3 16,-3-1-1-16,1 3 1 0,2-1-1 0,1 2-2 16,-4 1 0-16,5-2-2 0,2 4-1 0,2-5-4 15,3-3 0-15,4 3-3 0,-1-4 1 0,1-4 3 16,5 1-1-16,6-1 0 0,-3-6 3 0,5 0 3 16,3-5 0-16,3-5 1 0,-1-2 3 0,3-1-1 15,2-8 1-15,-1-1 1 0,1 3 1 0,-3-5 3 16,1 0 4-16,-6-2 5 0,3 2 0 0,-4-1 7 15,-3-1 5-15,-2-1 4 0,0 0 2 0,-4 3 1 0,-3-3-3 16,0 0 4-16,-2 0-1 0,0 1-9 0,-3 4-1 16,-1-2-4-16,-3-1-7 0,-2 4-7 0,1 0-4 15,-3 2-10-15,-3 0-19 0,0 0-11 0,0 4-11 16,-2 4-13-16,-3 5-50 0,0-4-43 0,-1 7 104 16,2 1-75-16,3 4-42 0</inkml:trace>
          <inkml:trace contextRef="#ctx0" brushRef="#br0" timeOffset="27993.9399">29973-283 975 0,'-4'13'365'16,"-2"-4"-274"-16,4-9-76 0,1 8-10 0,-2 0 18 15,-4 7-25-15,3 7-4 0,-3 10 1 0,2-2-1 16,-7 7 5-16,0 2 1 0,-5 0 1 0,6 2-1 15,-5-3 1-15,-2-1-1 0,1-2 0 0,-1-3 0 16,4 0-2-16,0-4-2 0,-2-4-1 0,1 0-5 16,3-2-1-16,1-7-7 0,-2 1-13 0,0 1-13 0,2-6-11 15,3 0-18-15,8-4-37 0,-6 1 74 16,6-2-51-16,1-1-13 0</inkml:trace>
          <inkml:trace contextRef="#ctx0" brushRef="#br0" timeOffset="30237.7781">32073-1333 303 0,'-5'-3'206'0,"2"2"-97"0,-3-2-65 0,4 3 44 15,4 3-41-15,-1 0 11 0,4 2-9 0,2-1-1 16,-1 4-5-16,5 5 10 0,2-3-1 0,0 6-3 16,1 0 0-16,3 4-7 0,4 3-1 0,0 5-3 15,1 1-4-15,0 4-6 0,2 4-2 0,0 6-5 16,-3 2-1-16,0 7-6 0,-1 5-5 0,-5 6-4 15,-1-3 1-15,-8 4-6 0,-2 3 0 0,-11 4 0 16,-2 1-1-16,-10 6-5 0,-10 3-1 0,-17 5-2 16,-4 0-7-16,4-5-4 0,-40 5-11 0,-14 18-37 15,-1 4-35-15,-4-20-57 0,-17 9 114 0,-7-3-81 0,-24 6-61 16</inkml:trace>
          <inkml:trace contextRef="#ctx0" brushRef="#br0" timeOffset="29915.6394">31707-726 535 0,'5'0'211'16,"-2"3"-158"-16,0-3-46 0,-5 5 0 0,2 2-2 15,-3 2-11-15,0 2-2 0,3 5 0 0,-3 0 1 16,-3 3 3-16,4 0 0 0,-3 2-1 0,0 0 2 0,2-1 2 16,0 0-3-16,0-5 4 0,3 0 2 0,3-4 0 15,-1 2 3-15,1-4 7 0,2-2 0 0,3-3 3 16,0 1 4-16,-2-2 0 0,3 1 1 0,3-4 4 15,-1 0 2-15,0 0-3 0,0-2 0 0,2 0 2 0,0-1 0 16,1-3 1-16,-1 1-1 0,-2 0 0 0,0-1 4 16,0 0 3-16,-3-1-2 0,-3-4 2 0,6 3 2 15,-5-2-1-15,1-1-1 0,-1 3-2 0,-4-3-7 16,1-2-5-16,-3 4-2 0,5 1-5 0,-5-3-9 16,0 0-5-16,-2 0-5 0,-1 3-8 0,3 0-19 15,0 1-11-15,0 1-16 0,-2-1-19 0,-3 4 54 16,4 3-41-16,-4-1-11 0</inkml:trace>
        </inkml:traceGroup>
      </inkml:traceGroup>
      <inkml:traceGroup>
        <inkml:annotationXML>
          <emma:emma xmlns:emma="http://www.w3.org/2003/04/emma" version="1.0">
            <emma:interpretation id="{2CBC4EC7-2899-4D15-885F-A856FCF2C020}" emma:medium="tactile" emma:mode="ink">
              <msink:context xmlns:msink="http://schemas.microsoft.com/ink/2010/main" type="line" rotatedBoundingBox="1680,4186 25825,2644 26038,5970 1892,7511"/>
            </emma:interpretation>
          </emma:emma>
        </inkml:annotationXML>
        <inkml:traceGroup>
          <inkml:annotationXML>
            <emma:emma xmlns:emma="http://www.w3.org/2003/04/emma" version="1.0">
              <emma:interpretation id="{47B04198-4EF8-405D-B9AE-686BAA252998}" emma:medium="tactile" emma:mode="ink">
                <msink:context xmlns:msink="http://schemas.microsoft.com/ink/2010/main" type="inkWord" rotatedBoundingBox="1728,4946 4759,4753 4853,6229 1822,642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4969.1923">2731 3186 1219 0,'-5'-16'423'0,"4"0"-288"0,-4 1-89 0,5 3-19 0,2 1-10 15,1 1-8-15,6-1-7 0,-2 3 1 0,7-2-2 16,0 2 2-16,10 2 1 0,-8-4 1 0,13 4-1 16,-5 0 1-16,1-2-2 0,6 3-1 0,-3 2-1 15,-2-2-3-15,1 3-7 0,-3 2-4 0,-2 2-3 16,0 4-2-16,-3 4-10 0,0 3-4 0,-6 3-4 16,2 1-4-16,-9 2-3 0,-1 3 1 0,-5 7 1 15,0-2 2-15,-7 3 7 0,-1 6 5 0,-6-8 4 16,1 7 8-16,1-3 8 0,-1-3 2 0,0 6 5 15,0-5 2-15,1-3 6 0,7 0-1 0,3 2 5 0,1-4 5 16,5-1 1-16,0 2 5 0,2-7 0 0,4 2 2 0,2 1 4 16,1-1 4-16,1 1-1 0,2-3-3 0,2 5 2 15,-2-2-3-15,3 0-4 0,-2 2-2 0,2 0-7 16,2 0-2-16,-2 0-5 0,5 0-2 0,-6 0-2 16,1 0-1-16,-8 1 0 0,3-1-2 0,-6-3 1 15,-5-2-2-15,-3 1 1 0,-6 1 1 0,-5-2-4 16,-2-1 0-16,-6-1-1 0,-3 1-5 0,-4 4-4 15,-4-1-4-15,0 0-7 0,3-2-7 0,-2-2-5 16,4 1-7-16,-4-2-33 0,5 1-19 0,3-6-26 16,4-1-41-16,6-4 106 0,-2 1-96 0,13-7-42 15</inkml:trace>
          <inkml:trace contextRef="#ctx0" brushRef="#br0" timeOffset="34539.9243">2868 3092 1243 0,'-1'9'439'0,"-4"-2"-338"15,5-3-90-15,0-4-7 0,1 16 5 0,3 0-13 16,2 6-13-16,2 7-1 0,3 14 3 0,-1-5-1 0,1 12 5 16,0 7 0-16,-2 2 0 0,-1 0-1 0,0 5 2 15,-3-1-2-15,-2-2-2 0,2 6 3 0,-5-8-3 16,0 1-2-16,0-4-2 0,-1 0-1 0,-3-5-9 16,0-7-5-16,-3-6-5 0,1-3-10 0,-1-3-40 15,0-8-35-15,-1-6-61 0,1-2 126 0,2-4-83 16,2-5-43-16</inkml:trace>
          <inkml:trace contextRef="#ctx0" brushRef="#br0" timeOffset="35184.6164">3723 3566 929 0,'5'0'418'0,"-3"0"-270"0,-2 0-106 15,-2 8 30-15,2-1-19 0,0 1-38 0,5 12-8 0,-2 9-2 16,-1-2 2-16,1 2-1 0,0 7 2 0,-1 4-3 0,-1 11-1 16,1 6-1-16,-4-4-1 0,2-2-2 0,0-8-3 15,-4 13-9-15,-1-7-6 0,2-3-5 0,-2-6-7 16,-5 3-36-16,4-2-24 0,-7-1-45 0,-1 2 92 15,3-4-80-15,-7 0-37 0</inkml:trace>
          <inkml:trace contextRef="#ctx0" brushRef="#br0" timeOffset="34298.9551">1510 3179 707 0,'-11'8'429'0,"1"7"-217"16,0-9-157-16,4-5 114 0,3 6-161 0,0 2 5 16,0 6-20-16,3 5-3 0,3 17 0 0,1-3 2 15,1 5 4-15,0 11 3 0,3 1-1 0,-2 0 2 0,2-4 0 16,0 1 0-16,3 11-1 0,-1-3-1 16,1-5-1-16,0 3 1 0,4-3-1 0,1 9-1 0,3-2-2 15,-2 1 4-15,-1-24 0 0,5 5 1 0,0-2 3 16,-4-11-2-16,4-5 4 0,-1-11 2 0,3-1 2 15,-1-4-1-15,0-3 1 0,4-4 3 0,1-2-2 16,0-5 5-16,3-4 1 0,-1-3 9 0,-2-1 4 16,5-8 4-16,-8-3 4 0,0-2 10 0,-1-1 4 15,-3-5 2-15,-6 0 2 0,-3-2-3 0,-1 0-2 16,-2 2-2-16,-2-3-4 0,-6 0-10 0,2 1-5 16,-9 2-8-16,4 0-5 0,0 0-11 0,-5-1-5 15,-6 2-8-15,2 5-7 0,3-2-32 0,-2 0-20 16,3 1-27-16,-3-2-46 0,7 2 97 0,4 0-72 15,16-10-26-15</inkml:trace>
          <inkml:trace contextRef="#ctx0" brushRef="#br0" timeOffset="33874.4154">822 3872 761 0,'-11'-13'334'0,"3"1"-210"16,-2-4-79-16,4 3 14 0,2-1-15 0,3 2-8 15,-2 3-9-15,0-2-11 0,3 4-2 0,0-1-3 16,0 4-7-16,0-1 1 0,0 2-3 0,0-1-3 16,0 4-2-16,1 0-4 0,4 4-1 0,-4 4-8 0,4 0-1 15,-2-2 0-15,4 7-1 0,-1 3 3 0,1-1-5 16,-4 8 1-16,-2-3-1 0,3 1 10 0,-4-5 0 0,0 8 2 15,0-3 3-15,-8-2-1 0,1-5 8 0,-1 2 3 16,0-2 4-16,-1-6 1 0,-1 2 2 0,1-7 4 16,2-3 5-16,2 0 1 0,-3-2 1 0,4-4 3 15,1-2 0-15,-2-3-1 0,0 0 0 0,2-2 1 16,-2-1-4-16,5 1 2 0,2 0-5 0,-4-1-1 16,2 3-3-16,2 0-1 0,-1 0-4 0,4 4-8 15,-3-2 0-15,1 4-4 0,0 0-2 0,3 3-3 0,2 2-2 16,-1 5-3-16,4-2 0 0,-5 1 4 15,2 4-1-15,0-2 0 0,0 0 1 0,0 2-1 0,-2 0 3 16,2-1 1-16,-4 1 1 0,-1 1-3 0,-2-1 0 16,-1 2 1-16,-1-2-4 0,-2 0-4 15,-2 1-5-15,-2-3-9 0,1 1-12 0,-5-2-54 0,1-2-46 16,1 2 100-16,-1-2-72 0,-1-5-54 0</inkml:trace>
        </inkml:traceGroup>
        <inkml:traceGroup>
          <inkml:annotationXML>
            <emma:emma xmlns:emma="http://www.w3.org/2003/04/emma" version="1.0">
              <emma:interpretation id="{EE8FF287-5938-4938-BCBE-39E45BF93BDE}" emma:medium="tactile" emma:mode="ink">
                <msink:context xmlns:msink="http://schemas.microsoft.com/ink/2010/main" type="inkWord" rotatedBoundingBox="5863,4560 8107,4417 8271,6978 6027,712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7515.5634">4899 3917 868 0,'-11'4'374'0,"-4"0"-252"16,15-12-93-16,-1 1 29 0,9 4-45 0,6 3-10 0,-1 0-6 15,12 0-4-15,9 2 0 0,1-2 2 0,16 0 4 16,9-2 2-16,18-1 5 0,-3-2 2 0,17-1 2 15,-2-4 0-15,7-4 6 0,1 3-1 0,3-5 0 16,4 0 3-16,-3-3-3 0,-3 1 0 0,-2 1-7 16,-3-2 0-16,-4 4-5 0,6-2-3 0,-18 4-2 15,2-3-5-15,-4 6-8 0,-3 3-6 0,-7 0-4 16,-1 2-10-16,-9 5-41 0,-4 0-22 0,-9 8-28 16,-1 0-25-16,-15 5 96 0,-7 3-79 0,-10 13-20 15</inkml:trace>
          <inkml:trace contextRef="#ctx0" brushRef="#br0" timeOffset="36957.9056">5399 2951 782 0,'-2'-14'292'0,"-1"-2"-190"0,-5-3-69 0,6 3 4 0,-2-3 7 16,4 2-19-16,0 2-8 0,3 2-6 0,2-1-3 16,1 3-3-16,5 1 1 0,2-1-2 0,1 3 1 15,5 0-3-15,0-1 1 0,5 2 0 0,-5 3-3 16,4-1-1-16,-1 2-1 0,-3 3-2 0,3 0-2 15,-2 4-4-15,-4 3 0 0,-1 6-2 0,-2-2 2 16,-2 0 0-16,-4 10 2 0,-3 4 2 0,0-1 1 16,-4 0 4-16,-2 1 1 0,-4 4 2 0,-1 6 4 15,-4 2 1-15,-2-4 0 0,2-1 1 0,-1-2 3 0,-1 5 3 16,-3-1 1-16,0-1 2 0,3-7-2 0,2-1 2 16,-2 5 2-16,9-4-3 0,-3-1 0 0,4-4-2 15,3-3-2-15,5-3-1 0,-4 1-3 0,4-3-3 16,3-3-4-16,5-7-1 0,0 5-7 0,3-5-13 15,3-3-8-15,3-5-13 0,3 0-9 0,4-4-39 16,5-4-23-16,2-3-32 0,1-4 90 0,4-4-79 16,1-7-33-16</inkml:trace>
          <inkml:trace contextRef="#ctx0" brushRef="#br0" timeOffset="37230.4698">6166 3050 273 0,'18'-20'253'0,"-12"7"-82"16,-2 0-82-16,-3 3 52 0,7 1-18 0,-5 4-19 0,0 0-15 0,1 4-35 15,-3 1-10-15,1 0-4 0,-2 0-6 0,1 5-7 16,-4-1-10-16,0 1 3 0,0 1-1 0,-5 7-3 15,-2-2-2-15,1 4-3 0,-2 2-2 0,3 1-1 16,1 2-3-16,-2 4-5 0,4-1-1 0,-3-3-1 16,6 3-3-16,9 1 0 0,-2-2-2 0,1-3 1 15,2 0-2-15,5-3 3 0,6 0 1 0,3-5 1 16,-3-1 2-16,-3-7 6 0,8-3 5 0,-2-5 4 16,1-3 5-16,-6 2 3 0,2-10 2 0,2-3 11 15,-2 0 6-15,-1-4-3 0,-3 3 0 0,1-1 2 0,-1-5 4 16,-6-2-3-16,1 1-2 0,-2 1-8 0,-5 2-5 0,-1-3-3 15,-4 0-4-15,-6 0-6 0,0 3-11 0,-2-1-7 16,-1-2-10-16,-6 1-13 0,-2 1-15 0,-4 1-48 16,1 1-27-16,-10 9-36 0,2-2-71 0,-10 11 150 15,-3 5-106-15,-13 7-32 0</inkml:trace>
          <inkml:trace contextRef="#ctx0" brushRef="#br0" timeOffset="54245.958">6358 2708 70 0,'-4'1'63'0,"0"3"-15"0,-1-4-20 16,3-2 16-16,-3 2-3 0,4 3-2 0,-1 0-3 15,-4 2-1-15,4 8-3 0,-2-4-2 0,-3 6-3 16,1 4-2-16,-4 3-7 0,2-1-2 0,0 9-4 16,2-1-6-16,-7 1-6 0,4 4-3 0,-1 4-8 15,-3-2-4-15,4 4-25 0,-4 2-22 0,3 4 44 16,-1 2-31-16,3-1-23 0</inkml:trace>
          <inkml:trace contextRef="#ctx0" brushRef="#br0" timeOffset="54872.5513">6802 4398 107 0,'-8'4'66'0,"-5"-2"-31"0,-1-1-22 0,1 4 9 0,4-2-4 15,1 2-2-15,-4 0-6 0,3 1-1 0,-4-1-6 16,2 2 1-16,1-4-1 0,2 1 0 0,-3 3 0 16,3-2 4-16,0-1-1 0,2 1 5 0,0 2 4 15,-1 2 4-15,3 2 4 0,-4-1-1 0,1-1 7 16,1 6-2-16,-4-1 2 0,2 0 1 0,-1 5-2 15,-2 1-2-15,1 5-1 0,-1 2 0 0,0-3-7 16,0 13-3-16,-2-2 1 0,0 0-6 0,0-2-2 16,1 1-4-16,-1-1-4 0,0 4-5 0,0-4-5 15,1 2-5-15,1-5-5 0,4 4-10 0,-2 6-30 16,1 0 42-16,-2-1-27 0,4 1-11 0</inkml:trace>
          <inkml:trace contextRef="#ctx0" brushRef="#br0" timeOffset="37795.3921">5287 4522 945 0,'0'0'397'0,"0"0"-267"0,0-2-94 0,-4-3-5 15,0 2 3-15,3 2-15 0,-1-1-17 0,2 4-10 16,2 4-5-16,-1 5-1 0,3 3 0 0,-1 2 7 16,2 8 1-16,-2 5 1 0,0 3 3 0,2 3-1 15,-1 5 1-15,1 3 1 0,0-2-2 0,1-3 0 0,-1 0-2 16,2 5-4-16,0-3-1 0,-2-1-3 0,2-6-1 16,-3-1-3-16,0 6-10 0,-1-3-5 0,2 0-5 15,-2-6-3-15,-2-4-36 0,4 2-35 16,-2-6-56-16,0-2 114 0,10-9-92 0,-2-1-49 0</inkml:trace>
          <inkml:trace contextRef="#ctx0" brushRef="#br0" timeOffset="38340.8726">5771 4792 765 0,'0'-15'339'0,"2"-1"-210"16,-2 11-94-16,0-5 6 0,0 10 0 15,0 0-16-15,-2 0-23 0,1 3-4 0,-2 9-3 0,1-1-3 16,-1 6 1-16,0 2 1 0,-2 4 0 0,0-1 0 15,4 7 0-15,-3-1-3 0,4 3-1 0,0-4 2 16,0-2-4-16,5 2-2 0,3-1 0 0,-1-4-1 16,0-1-3-16,5-4 2 0,2-6-1 0,0 2 2 15,2-3 7-15,0-7 2 0,2-5 2 0,-1 2 4 16,1-5 4-16,-2-4 0 0,3-1 3 0,-5-2-1 16,2 0 0-16,-2 1-1 0,1 0 1 0,-3-5 1 15,-2-1 0-15,0 1 1 0,-4 1 4 0,-1 1 1 0,-1-5 5 16,-4 0 0-16,-1 1 2 0,-6 1-2 0,1-4 4 15,0 2 0-15,-4-2-2 0,1-1-6 0,-4 1-6 16,3-1-1-16,1 1-5 0,1 2 2 0,0 0-8 16,0 3-1-16,3 2-6 0,0 0 4 0,2 4-6 15,2 2 0-15,-1 3-1 0,2 0-5 0,2 1 1 16,1 2-2-16,2-3 1 0,2 5-1 0,1 0-1 16,5 0 2-16,0 0 1 0,1 2 0 0,2 3 2 15,3 4 0-15,-6 4 2 0,1-2 2 0,-1-3 3 0,-2 8 0 16,5 5 1-16,-6-1 3 0,-2-2 0 0,6 4 2 15,-1 4-2-15,-2-1 2 0,0 4 0 0,-1 0 2 16,1-9-2-16,0 3 1 0,0 2 4 0,2-6-2 0,-2-3 5 16,10 0 4-16,-4-3 2 0,4-2 5 0,0-3 4 15,2-3 8-15,-3-2 0 0,3-2 6 0,0-1 2 16,-4-1 4-16,2-4 0 0,-2-1 0 0,-3-4 1 16,1 1 2-16,-1-1 3 0,-3-3-1 0,0-1-2 15,-2 0-1-15,-3-2 0 0,-2-2-1 0,-3-1-4 16,-1 0-10-16,-1 3-6 0,-2-3-4 0,-6-3-6 15,-2 1-18-15,3 2-11 0,-7-4-10 0,0 4-12 16,-4 0-33-16,1-1-17 0,-5 4-23 0,0 1-39 16,-3 4 100-16,-1 3-68 0,1 3-17 0</inkml:trace>
        </inkml:traceGroup>
        <inkml:traceGroup>
          <inkml:annotationXML>
            <emma:emma xmlns:emma="http://www.w3.org/2003/04/emma" version="1.0">
              <emma:interpretation id="{A305B4BC-6C94-4ECE-871D-1C9086A81AE2}" emma:medium="tactile" emma:mode="ink">
                <msink:context xmlns:msink="http://schemas.microsoft.com/ink/2010/main" type="inkWord" rotatedBoundingBox="8598,3744 15745,3288 15957,6613 8810,706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1136.9392">11395 3442 859 0,'-2'-3'412'0,"2"1"-267"15,0 1-104-15,0-3 16 0,2 3-15 0,0 1-8 0,2-5-1 16,3 5-2-16,-1-2 1 0,2-1-3 0,0 2 1 15,5-2 1-15,4-2-2 0,4-3-5 0,-2 1-8 16,11-1-2-16,-1 0-3 0,8-4-6 0,-4 2-1 16,2-4-4-16,5 0-5 0,0-1-3 0,1-1-4 15,-4-1-8-15,3-1-2 0,-2-1-6 0,-2 0-10 16,-2 0-26-16,-2 0-17 0,-4 1-19 0,3 2-23 0,-9-1 78 16,0 1-60-16,-3-2-14 0</inkml:trace>
          <inkml:trace contextRef="#ctx0" brushRef="#br0" timeOffset="41376.3009">12010 2607 679 0,'-5'-4'358'0,"3"1"-229"0,-1-1 16 0,0 3-127 15,3 1-13-15,-2 3-8 0,1 5-4 0,-2 5-2 16,-1 3 0-16,3 9 3 0,-2 2 5 0,-2 7 4 15,2 9 4-15,-1 6 1 0,-2-3-1 0,1 10-2 16,1 0 0-16,0 6-3 0,3-2-3 0,-1-7-3 0,2 4-8 0,0 4-2 16,0 1-3-16,5-8 2 0,-3-3-4 0,1-5-2 15,0 7-15-15,2-14-6 0,-1 3-10 0,0-9-12 16,4-7-36-16,0-1 66 0,3-7-45 0,6-9-13 16</inkml:trace>
          <inkml:trace contextRef="#ctx0" brushRef="#br0" timeOffset="42316.7979">12589 3224 1201 0,'-8'0'473'0,"8"1"-347"16,4-2-103-16,8-7-3 0,9 3-8 0,9 0-10 16,5 2-3-16,12 3-4 0,8 0 2 0,17-1 0 15,-4 1 4-15,12 0 9 0,12 0-1 0,2-7 2 16,2 4 0-16,-10-2 0 0,2-6-3 0,12 3 2 16,0-1-1-16,-15-3-5 0,2 3 0 0,-9-2-3 0,13-4-2 15,-10 4-3-15,0 2-1 0,-15-3-4 0,-1 1-7 0,7 2-17 16,-1-1-11-16,-2 5-15 0,-12 2-25 0,2 5-112 15,5-2 146-15,-18 9-92 0,2 3-51 0</inkml:trace>
          <inkml:trace contextRef="#ctx0" brushRef="#br0" timeOffset="42062.4744">14058 2284 533 0,'14'-8'288'0,"-1"3"-147"0,1 2-88 16,-6 0 36-16,0 3-26 0,2 2-19 0,-2 4-14 16,-2 4-18-16,-1 1-4 0,0 3-4 0,-2 4 0 15,0 5-2-15,-1 1-2 0,-1 2 1 0,-1 1-1 16,2 3 0-16,-2 2-2 0,3-5 1 0,0 2-1 15,-1-5 1-15,4-8 0 0,0 4 4 0,2-4 4 16,0-5 1-16,2-4 6 0,-1-1 4 0,3-4 10 16,-1-2 2-16,1 0 5 0,0-2 3 0,-3-4 1 0,4 1 6 15,1-5 1-15,1-4 2 0,-4 3-9 0,1-5 8 16,0 0-4-16,0-3-4 0,1 3-1 0,-5-5-6 16,2 1-4-16,-7-1-5 0,0 2-1 0,-1-2-18 15,-4 0-5-15,-1 2-11 0,-7-1-12 0,1 2-33 16,-4 1-16-16,-6 4-20 0,0 0-26 0,-8 7-115 15,-8 1 164-15,-15 10-102 0,1 3-48 0</inkml:trace>
          <inkml:trace contextRef="#ctx0" brushRef="#br0" timeOffset="40439.6846">9541 4420 573 0,'5'0'331'0,"0"3"-175"0,-7-3-103 0,2 2 51 0,-1-1-35 16,-1 4-46-16,4 3-8 0,2-2-7 15,-4 4-2-15,3-1-1 0,7-1 0 0,1 8 0 0,-3-5-2 16,2 1-1-16,2 0-1 0,0 3-1 0,8-1 0 16,-4 5-1-16,-1-1-1 0,-1-2 2 0,3 1 0 15,1 4-1-15,-2-2 0 0,0 3-1 0,-3-1-1 16,2 0 1-16,-2 2-1 0,-5 0-2 0,-1 1-4 16,-1-2 0-16,-5 2-2 0,-1-3-2 0,-3 2-7 15,-3-3-3-15,-4 3-2 0,1 1-6 0,-6-6-9 16,0-1-5-16,-6 1-6 0,0-4-5 0,-8-4-40 15,2 1-31-15,-6-6 84 0,1-4-58 0,-3-1-35 16</inkml:trace>
          <inkml:trace contextRef="#ctx0" brushRef="#br0" timeOffset="40819.6239">9320 4651 320 0,'0'-29'210'0,"5"0"-74"0,-1 6-68 0,3 2 43 0,4 0-12 15,2 4-8-15,1 1-14 0,3 0-19 0,4 3-11 16,5 5-5-16,1-5-8 0,0-1-11 15,5 3-4-15,4-2-4 0,-1-1-4 0,7 1-5 0,-2-3 0 16,-1 3-3-16,-2-1 1 0,3 3-4 0,-8 1-1 0,1-1-3 16,-14 5-2-16,-9 3 1 15,-1-1-6-15,23-2-5 0,-5 1-3 0,0-1-7 0,0 1-3 0,-8 10-6 16,-1 4-7-16,-4 4-3 0,-6 2 3 0,-3 4 6 0,-2 9 4 16,2 1 5-16,-5 6 7 0,0-2 6 15,0 10 12-15,0 2 2 0,0 1 1 0,0-1 3 0,3-2 3 16,0 0 2-16,5-2 2 0,4-7 2 0,5-7 16 15,-3-2 8-15,7-9 8 0,-2-5 4 0,3-4 15 16,2-1 5-16,0-6 3 0,5 0 3 0,-8-11-6 16,6 3-5-16,1-6-4 0,-4-2-4 0,3-3-14 15,-1-2-4-15,-2-8-2 0,-5 4-8 0,5 1-3 16,-5-3-3-16,-5-4-2 0,4 6-3 0,-7-5-2 16,-5 4-1-16,-1-1-7 0,-2 0 1 0,-3 0-6 15,0 0-5-15,-3 3-6 0,-3 0-6 0,-2-1-20 16,-4 2-13-16,-3 6-12 0,0-2-13 0,-7 4-43 15,-2 4-22-15,-5 5-41 0,-2 0 110 0,-6 6-90 16,-3 1-34-16</inkml:trace>
          <inkml:trace contextRef="#ctx0" brushRef="#br0" timeOffset="55970.3559">10580 4291 307 0,'-7'0'194'0,"2"-2"-103"0,-1 4 14 0,1-1-67 15,0 6 19-15,1 1-13 0,-1 3-5 0,-3 3-6 16,3-3-9-16,-9 8-6 0,4 10-2 0,1 0-3 15,-1-1-9-15,-3 8-2 0,4 2-2 0,-2 10-11 16,0 7-8-16,3-1-7 0,0-6-16 0,-4 13-58 16,3-2 75-16,-4 1-48 0,-4 5-27 0</inkml:trace>
          <inkml:trace contextRef="#ctx0" brushRef="#br0" timeOffset="41793.185">13776 1585 1173 0,'0'-5'442'0,"8"0"-330"0,-10 2-101 16,-3-3-8-16,-1 12-1 0,1 1-7 0,-3 7-10 16,-3 4-1-16,0 7 1 0,-5 0 4 0,-3 14 7 15,0 2 1-15,1 4 1 0,-4 2 2 0,5 4-5 16,-1 5 0-16,4-2-2 0,-2-1-3 0,6-1-3 16,2-1 0-16,3-4-1 0,4 2-1 0,1-4-2 15,6-1 3-15,2-7 1 0,2 3 2 0,-1-5 5 0,9-7-1 16,4-1 7-16,-4-3 1 0,2-8 6 0,6-3 4 15,-4-5 2-15,5-5 5 0,0-8 0 0,-1-1 2 16,-6-2-2-16,8-2 3 0,-9-1 1 0,3 0-3 16,0-2 2-16,-9 2 1 0,1-2 1 0,-3 1 0 15,-3-3-1-15,-6 3-5 0,3-3-2 0,-7 3-4 16,-3-1-3-16,-4 0-15 0,-1 0-7 0,-4 4-7 0,-5 2-4 16,-2 3-16-16,-3-3-8 0,-4 6-9 15,1 2-11-15,1 6-36 0,-3-1-22 0,6 2-39 0,0-2 105 16,9 4-89-16,-2-1-38 0</inkml:trace>
          <inkml:trace contextRef="#ctx0" brushRef="#br0" timeOffset="55461.9764">10548 2262 568 0,'-7'-5'216'0,"-1"2"-159"0,0 1-45 0,0 1 2 16,2 2-6-16,-4 1-2 0,3 1-1 0,0 5-2 0,-4-2 7 16,3 2 5-16,2 0 0 0,-2 0 3 0,-3 2 2 15,-1 3 4-15,0 4-1 0,1 2 1 0,-1-3-4 16,0 3-4-16,-1 10-3 0,2 3-4 0,-2 14-4 0,3-8-6 15,-1 13-9-15,-3-5-3 0,-2 12-9 16,3-1-8-16,1 5-34 0,-3-3-31 0,6 3 68 0,-1 3-49 16,-1 4-32-16</inkml:trace>
          <inkml:trace contextRef="#ctx0" brushRef="#br0" timeOffset="43184.0824">13231 4190 302 0,'-5'0'193'16,"5"-1"-73"-16,-3 1-61 0,2-5 54 0,-1 2-18 16,5-2-5-16,-3-1-5 0,3-1-2 0,1-1 0 15,2 2-5-15,-1-3-2 0,7-1-17 0,-4 0-8 16,5 2-7-16,3-3-6 0,2 3-18 0,1-3-7 15,1 3-5-15,1 0-5 0,0 2-5 0,-2 1-5 0,5 0-3 16,-2 4-2-16,-1 1 0 0,-2 0 0 0,-3 5-1 0,3 2-5 16,-6 9-2-16,1-3 4 0,-4 6 2 0,-1 5 2 15,-2-3 2-15,-1 8 1 0,-3 1 2 16,-3 2 4-16,0 1 3 0,-1 1 2 0,-4 1 1 0,0 0 2 16,0 1 0-16,-1-1 0 0,1-6 0 0,3 3 0 15,-1-7 1-15,2-2-1 0,1-4 0 0,3-5-3 16,0 2-2-16,5-5 0 0,-2-1 0 0,7-6-6 15,1 1-2-15,2-5-5 0,0 0-3 0,8-5-13 16,-5-3-2-16,5-1-7 0,3 1-6 0,0-10-8 16,0 6-2-16,4-9-1 0,-9 3 3 0,-5-2 12 15,9 1 5-15,-13-2 6 0,6-1 9 0,-6 3 15 16,-4-1 5-16,1 8 5 0,1-4 4 0,0 1 3 16,-3 7-1-16,0 4-1 0,-5-1 0 0,2 2 0 15,-5 3 1-15,0 4 0 0,1 3 0 0,-1 2 0 16,0 3 6-16,0 0 0 0,0 3 4 0,0 1-1 15,0 1-1-15,2-3 2 0,0 1-2 0,-1-1 2 16,2 0-2-16,4-4 0 0,-1 1-2 0,1-1-1 0,2-6-2 16,2 3 3-16,-1-1 1 0,1-6-2 0,0 2-2 15,2-2-3-15,1-3 3 0,4-5-7 0,-2 1 1 16,-4-1-6-16,4-3-2 0,0 0-3 0,-1 0 1 16,-4-2 0-16,0 2-6 0,-2-2 6 0,-1 0 0 15,-3-1 2-15,-2 1 1 0,-1-1 2 0,-2 1 1 16,0 1 1-16,0-3 1 0,-2 4 1 0,1-2 1 15,-1 2-1-15,-1 0-2 0,1 0 0 0,1 1-1 16,1 6-1-16,1-4 2 0,-1 0-2 0,4 3-1 16,-1 0 1-16,3 0-2 0,0 4 1 0,2-2-1 15,-1-2-1-15,2 0-3 0,-1 2 0 0,3 3-2 0,4 1-1 16,-1 3 0-16,-3-3-1 0,4 9-3 16,-1-4 1-16,2 7-2 0,-2-4 1 0,-6 3 1 0,5-1 0 15,0 1 2-15,-2 1 0 0,2 0 2 0,-5 0 1 16,3 1 4-16,3 2 0 0,0-3 0 0,4-1 0 15,-9 1 6-15,7 0 2 0,-3-5 1 0,5 1 4 16,-1-4 4-16,-1-2 2 0,0-1 5 0,-3 1 3 16,3-3 3-16,0-1 3 0,-4-4 0 0,1 2 1 15,-3-1 0-15,-2-4 2 0,-2 2 5 0,2 1-2 16,-3-3-3-16,-2 5-2 0,0-3-2 0,-3-1 0 16,-2-2-7-16,1 2-3 0,-1 0-12 0,-6-5-4 15,0 1-9-15,-3 0-6 0,-2 2-7 0,-6-1-21 16,3-1-12-16,-6 1-18 0,-8-1-19 0,-5 0-137 15,-3 5 169-15,-10-6-100 0,-6 4-60 0</inkml:trace>
          <inkml:trace contextRef="#ctx0" brushRef="#br0" timeOffset="57496.949">14250 2219 325 0,'0'-6'254'0,"0"1"-112"0,-1-2-97 15,-2 3 70-15,0-3-83 0,1 4-13 0,0-2-8 16,2 4-10-16,-1 1 2 0,1 0 0 0,0 0 1 15,1 3 4-15,1 2 1 0,1 3 2 0,-1 1-2 16,1 5 3-16,0 4-1 0,0 12-2 0,0-1 1 16,-1 11-10-16,1 6-4 0,-1 10-8 0,-2 4-4 15,0 7-23-15,0 8-17 0,-3 6-34 0,1 0 61 16,-1-6-41-16,1 5-20 0</inkml:trace>
          <inkml:trace contextRef="#ctx0" brushRef="#br0" timeOffset="39864.6766">8724 3608 910 0,'19'11'516'16,"5"-10"-279"-16,3-4-168 0,2 2 158 0,8-4-215 16,21 2-2-16,-3 1-9 0,16 2-6 0,14 0 1 15,5 0 2-15,4 3 2 0,8-3 4 0,0-1 0 16,2-4 0-16,-4 0-1 0,0-1 2 0,-1-4 0 15,-8-1-2-15,5-2 1 0,-7-1-2 0,-6 0-1 16,-7-1 1-16,2-1-2 0,-11 2-2 0,-11-2-4 0,7 3-9 16,-2 1-5-16,-13 2-12 0,-5 2-15 0,-4 5-25 0,8-2-83 15,-12 11-72-15,1 2 159 0,-7-1-112 0,-8 14-57 16</inkml:trace>
          <inkml:trace contextRef="#ctx0" brushRef="#br0" timeOffset="40167.8663">9108 4484 1010 0,'-11'1'380'0,"-4"-1"-277"0,11-3-83 15,-4-2 3-15,3 4-10 0,5-1-8 0,0 2-5 16,0 0-1-16,-3 0 0 0,1 2 1 0,2 4 5 15,3-3 1-15,-9 7 2 0,1-1-2 0,0 1 2 16,2 6-2-16,3 8 0 0,0-2-1 0,-1 3 0 16,4 7-4-16,3 3-2 0,-1 0 1 0,1 4-3 15,1-1 1-15,-2-5-3 0,1 5 1 0,0-1-6 16,1-2 2-16,1 0 0 0,-4-1-4 0,3-6-2 16,-1 2-3-16,0-2-3 0,-1-3-3 0,0-4-4 0,-3-5-9 0,1 0-33 15,0-2-19-15,-1-1-25 0,1-4-39 0,-2-4 100 16,4-2-96-16,3-4-40 0</inkml:trace>
          <inkml:trace contextRef="#ctx0" brushRef="#br0" timeOffset="58129.2597">14813 4106 294 0,'1'0'156'0,"-1"2"-77"0,0 1-42 15,0 0 21-15,0 5-12 0,-1-3-8 0,1 1-2 0,-2 7-4 0,-1-2 0 16,1 3-3-16,-1-1-9 0,-2 3-3 0,2 3-5 16,-2 3-2-16,-3 7-7 0,2-3-3 0,0 1-6 15,-1 6-6-15,-1 4-18 0,-1 3-15 0,1 6-23 16,0-6 48-16,-2 9-44 0,1 2-22 0</inkml:trace>
          <inkml:trace contextRef="#ctx0" brushRef="#br0" timeOffset="38636.0847">7643 3469 644 0,'-3'11'332'0,"-2"-3"-188"0,2-8-106 16,3 2 42-16,0-1-46 0,3 3-10 0,3 0-17 0,-1 0 1 15,5 2 5-15,-3-3 6 0,8 0 7 16,1 0 4-16,3-3 0 0,-5 4 0 0,12-4-5 0,-2 0-3 16,6-4-3-16,-3 0-5 0,0-3-11 0,8-1-3 15,0 0-7-15,2-1-3 0,-5-1-7 0,1 1-7 0,7-6-32 16,1 4-23-16,-7 0-38 0,2 0 82 0,-1 1-59 16,10-6-44-16</inkml:trace>
          <inkml:trace contextRef="#ctx0" brushRef="#br0" timeOffset="38863.4759">8030 2899 882 0,'-3'2'355'0,"-2"-2"-258"0,0 1-83 0,-1 1 17 15,1 1-28-15,0 10-13 0,0 6-5 0,1-2-1 16,-1 4 3-16,0 6 3 0,2 5 3 0,-4 11 2 15,3 9-1-15,-1-4 4 0,0 2-1 0,4 5-3 16,-1 3 1-16,2 1-5 0,-2-5-4 0,6-2-8 16,-1 2-1-16,3-4-6 0,0-4-7 0,4 2-18 15,-4-2-20-15,4-1-27 0,-1-6 68 0,6 1-52 16,-1-3-28-16</inkml:trace>
          <inkml:trace contextRef="#ctx0" brushRef="#br0" timeOffset="39301.3153">9355 2205 1258 0,'6'-7'468'0,"-1"-4"-348"0,-3 1-97 0,2 4-7 15,0-2 5-15,0 2-18 0,4 6-7 0,3-3-3 16,-1 3 1-16,1 0-1 0,0 0 2 0,2 0 1 0,-2 1-2 16,3 4-1-16,-1-2-2 0,-2 0-3 0,1 2-4 15,-5 0-11-15,1 1-5 0,-3 4-6 0,-3-1-2 16,-2 1-12-16,3-1-2 0,-8 7-2 0,2-3 0 16,-5 5 5-16,2-2 2 0,-2 0 5 0,0-1 6 0,0 3 11 15,1-1 6-15,4-2 4 0,0 2 6 0,3 1 9 16,2-2 4-16,4 0 4 0,5 1 3 15,5 2 9-15,3 0 3 0,7-1 5 0,-2 3 2 0,1-2 8 16,7 0-1-16,-5-2 2 0,0 3-3 0,2-1-7 16,-5-2 0-16,-2 2-5 0,-1 2-3 0,-2-5-9 15,-7 6-5-15,1 2-1 0,-3-2-3 0,-4-3 0 16,-4 2-4-16,-2 1-2 0,-5 2-5 0,-8 0-3 16,0-1-1-16,1-1-1 0,-9 0-5 0,-8 7-10 15,-10-2-4-15,-3 0-7 0,6 0-7 0,-9 2-39 16,-4 1-30-16,7-5-53 0,2 4 114 0,7-3-96 15,3-3-48-15</inkml:trace>
          <inkml:trace contextRef="#ctx0" brushRef="#br0" timeOffset="39600.3831">10119 2373 447 0,'2'12'214'0,"4"3"-131"0,-6-7-59 15,0 8 7-15,0 7 0 0,2 7-13 0,-1 8-8 16,6-3 0-16,-1 3 4 0,-1 4 6 0,8 1 1 16,-2-2 5-16,3-4 12 0,4-5 6 0,-6-10 7 0,4 2 5 15,3-3 14-15,-3-10 4 0,7-2 3 0,-4-6 2 16,0-3-1-16,6 0-7 0,1-6-4 16,-2-2-8-16,-2-5-17 0,0-3-7 0,1 1-3 0,-4-1-7 15,-3-5-7-15,-2 0 1 0,-4-6-1 0,-1 3 0 16,-3 2-1-16,-4-5-2 0,-2-3-1 0,0 4 1 15,-3 2-6-15,-3 4-5 0,-6-4-6 0,3-2-9 16,-4 4-7-16,-3 3-7 0,0 0-12 0,-4-2-44 16,-6 5-25-16,4-3-34 0,-13 8-61 0,-11 8 136 15,4-2-100-15,-15 6-32 0</inkml:trace>
        </inkml:traceGroup>
        <inkml:traceGroup>
          <inkml:annotationXML>
            <emma:emma xmlns:emma="http://www.w3.org/2003/04/emma" version="1.0">
              <emma:interpretation id="{CB0AD9C8-7B36-4452-A63D-D960311582A5}" emma:medium="tactile" emma:mode="ink">
                <msink:context xmlns:msink="http://schemas.microsoft.com/ink/2010/main" type="inkWord" rotatedBoundingBox="16997,4143 21784,3838 21887,5445 17100,575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72198.9921">19753 2139 162 0,'0'-8'104'0,"0"5"-44"0,-2-2-38 16,2 5 30-16,0-3-32 0,2 5-2 0,-2-4-2 15,3 2 1-15,0 0 5 0,-1 2 8 0,-2-2 4 16,1 0 7-16,3 1-1 0,-3-1 7 0,1 2 1 15,1-2 1-15,0 2-2 0,0-1-3 0,2-1-4 16,0 2-4-16,1-2 0 0,4 3-6 0,1-2-3 0,3 4-2 16,2-2-1-16,7 4-4 0,4-1-2 15,6 2-4-15,-1 2 0 0,0-2-5 0,4-2 0 0,9-3 0 16,0 4 2-16,-6-6 0 0,1-1 0 0,-2 2 3 0,5-4-1 16,-3-3 3-16,0 1 0 0,-6-1 0 0,-4 0-1 15,5 0-3-15,-2-1 1 0,-1 0-3 0,-6-2-1 16,-1 0-2-16,4 3 1 0,-7 2-4 0,4-2 0 0,-7-3 3 15,-3 3-2-15,-8-1 1 0,3 3-1 16,-2 1 0-16,-7-4 1 0,3 2 2 0,-2 1-2 0,-3 3-3 16,0 0 0-16,-2-1 2 0,-3 1-3 0,2 0 2 15,-5 0-3-15,2 3-1 0,-5-3 0 0,0 0 0 16,1 0 0-16,2 6 0 0,0-3 0 16,-3-1 0-16,-2 1 0 0,4 0 0 0,-1 4 1 0,1-1 0 15,1 0-1-15,-4 1-1 0,1-1 1 16,3 4 0-16,2-1 0 0,-4-1 0 0,1 2 0 0,1-2-1 15,-3 1 1-15,3 1 2 0,0-2-1 0,-2 1-1 16,-1-1 1-16,3 0 0 0,-1 2 2 0,2-1-1 16,-1 1-1-16,3 3 0 0,-4-4-2 0,3 6 2 15,-1-1 0-15,1 0-2 0,1 2-1 0,-1 3 2 16,-1-1 0-16,4 4-1 0,-2 0 1 0,2 1 0 16,0 2 1-16,1 4-1 0,-1 1 3 0,3 0-2 15,-1 4 1-15,-3-4 1 0,3 0 1 0,-1 1 0 0,1-1-1 16,1 0 2-16,-2-3 0 0,0-4 0 0,2-1-2 0,-1 3 3 15,1 1-1-15,0-5 0 0,0-2 0 0,-3-2 1 16,3 2 0-16,-2-3 0 0,0 2 2 0,2-9-3 16,-3 4 2-16,2 0 1 0,-1-4 0 0,1-1-1 15,-1 0-1-15,0-1 1 0,1 2-1 0,-1-1-1 16,1 0-2-16,-1-3 0 0,0 0-2 0,1 1 0 0,-1-1 0 16,1 0 0-16,-1 1-1 0,0-1 0 15,1-2 0-15,1 2-2 0,-2-2 1 0,-1 0-1 16,0 0-3-16,1-1-4 0,1 1-1 0,-3-1-4 0,4-1-18 15,-1 1-11-15,-1-1-24 0,-1-1-30 16,-2 0 67-16,2 0-47 0,-3-8-19 0</inkml:trace>
          <inkml:trace contextRef="#ctx0" brushRef="#br0" timeOffset="68488.5299">18165 2627 199 0,'0'-12'127'16,"0"3"-61"-16,3-1-44 0,2-4 11 0,0 1-3 0,3 2-14 16,-3 0-7-16,1 1-1 0,2-2 1 15,0 1 3-15,-2-4 3 0,1 4 9 0,-1 0 3 0,0-2 3 16,-1 2 2-16,0 1-1 0,0-1 2 0,-1 0 1 15,1 5-1-15,-2-2-8 0,-1 1-2 0,-4 6-4 16,4-2-2-16,-2 3-5 0,-2 3-3 0,1 6-2 16,-2 3 1-16,-4 3 0 0,1 8 4 0,0 5 1 15,-4 3 2-15,2-3 1 0,-3 15-1 0,0 4 1 16,-2-4 0-16,3 0-5 0,-1 0-2 0,2-2-1 0,1 5 0 16,3 2-4-16,-1-3 1 0,2-9 0 0,1 6-2 15,3-3 3-15,0 0 0 0,2-6 2 0,3-4 0 16,1-7 5-16,2-4 1 0,1-1 2 0,3-7 5 15,0-1-1-15,1-4-2 0,5-3 1 0,-1-2 0 16,1 0-2-16,1-5-2 0,3-5 0 0,5-3-3 16,-1 2 3-16,2-5 2 0,-1-1 2 0,4-4 6 15,-1 2 2-15,0-2 2 0,0-1 4 0,-4-3 6 16,1-1 2-16,-2 1 0 0,-2 1-1 0,-4-3 0 16,2-2-2-16,-12 2-3 0,4-2-5 0,-5 1-7 15,1-1-1-15,-9-3-7 0,0 0-2 0,-3-1-7 16,-2-4-2-16,-3 0-1 0,-4-1 0 0,-3 3-3 15,-5-3-2-15,-1 3 0 0,0 2-1 0,-3 1-1 16,-3 3-1-16,-3 2-2 0,5 1-3 0,-1 4-8 16,-3 3-6-16,2 5-11 0,-3 1-8 0,0 3-46 15,1 6-27-15,-4 5-43 0,1 2 105 0,2 1-76 0,-5 7-34 0</inkml:trace>
          <inkml:trace contextRef="#ctx0" brushRef="#br0" timeOffset="69174.6943">19186 2858 96 0,'2'-5'93'15,"-2"-2"-25"-15,0 3-37 0,0-1 23 0,0 2-16 16,0-1-13-16,1 3-4 0,-1-2-5 0,0-1 1 16,3 4 0-16,-1-1 4 0,-1-1 5 0,3 1 5 15,-1-2 4-15,2-1 10 0,3 3 1 0,0-2 4 16,3-2-1-16,-5-2-2 0,4 3-1 0,-2-4-4 15,6 4-3-15,-5-2-11 0,-2-2 0 0,1 2-7 16,0-1-2-16,5 6-5 0,-4-2-4 0,1-1-1 16,-4 1 0-16,7 3-7 0,-5 0-2 0,-2 2 1 0,2 6-1 15,-3-5-4-15,0 2 2 0,-2 1-2 0,-2 1 3 16,-2 0 1-16,2 0 1 0,-5 2-1 0,-1-1 3 16,3 2 3-16,-3-2 2 0,-3 1-3 0,-1-1 1 15,-1 0 5-15,1-4 1 0,-7 2-1 0,3-3-1 16,-4-1 3-16,-1 1 1 0,4-2 1 0,1 3 0 15,-4-1 1-15,5-2 1 0,1-2 1 0,0 1-2 16,3 0 0-16,0 0-1 0,2 0 0 0,-1-2-3 16,1 1-2-16,3 1-1 0,-2-2 1 0,3 0 0 15,-2-1-3-15,2 2-1 0,1-4 1 0,-1 3-1 16,2-1 0-16,0 0-2 0,0 1-2 0,2 1 1 16,-1-2-4-16,2-1 1 0,-1 4-3 0,-1-1-4 0,-1 1-9 15,2-2-5-15,1 1-10 0,-1-4-8 0,-2 5-56 16,1-5-47-16,-1 3 100 0,0-2-72 0,-3 1-51 15</inkml:trace>
          <inkml:trace contextRef="#ctx0" brushRef="#br0" timeOffset="72939.3184">19825 2738 231 0,'1'-6'173'0,"-1"-5"-67"0,2 9-65 15,-1-3 27-15,-1-1-9 0,0 3-19 0,2-1-11 16,0 0-7-16,1 0-3 0,0 4-1 0,-2-3-2 16,1 2 1-16,1-1 0 0,0 2 0 0,1-1 1 15,0 1 0-15,1 1 3 0,2-2 2 0,-3-3 2 0,4 4 0 16,2-1 0-16,3-1 1 0,-1 2 0 16,6-3 1-16,1 3-3 0,-2-2 0 0,6 2-1 0,-3 0 0 15,3-1-1-15,4-1-1 0,0 1 1 0,-6 1-5 16,9 0 0-16,2-2 1 0,-4 0-1 15,3 1-3-15,-4-2-1 0,0 1 1 0,0-1-1 0,-3 1 0 16,1-1 0-16,-7-2-2 0,4 4 0 0,0-1 0 16,-3 1 0-16,1 1-1 0,-1 0-1 0,0-5 0 15,0 5 0-15,-2 0 1 0,-1-3-1 0,0 3-2 16,0-4 1-16,2 3 1 0,-6-1 0 0,1 1-2 16,2-3 1-16,-6 1 0 0,2 3-1 0,2-3 0 15,-3 1-1-15,-7-1 0 0,5 3-1 0,-2-1 0 16,0 1 0-16,7 3-1 0,-5-3 1 0,-6 0-2 15,7 1 1-15,-6-1 0 0,2 2-1 0,-2-2 1 16,-11 0-4-16,8-2 3 0,-3 2-1 0,-1 0 2 16,7 0-1-16,-2 2 1 0,-1-2 0 0,3 0 1 0,1 0 1 15,-6 0 0-15,4 0 0 0,-6 0 0 16,4-2-1-16,0 1-1 0,0 1 0 0,0 0-2 16,0-2-1-16,2 2 0 0,-2 0-1 0,-2 0 0 0,4 0-1 15,-2 0 0-15,0-1-4 0,0-1-3 0,0 0-5 16,-2 1-6-16,4-2-8 0,-4 3-16 0,-1-2-60 15,0-3-53-15,-3 5 114 0,1-3-81 0,-8-3-39 0</inkml:trace>
          <inkml:trace contextRef="#ctx0" brushRef="#br0" timeOffset="45312.2303">16020 3114 457 0,'-13'8'252'0,"2"0"-133"16,9-8-80-16,-4 0 15 0,1 0 2 0,5 3-18 15,0 2-9-15,5-2-3 0,1 2 3 0,4-4 5 0,-1 4-1 16,7-2 5-16,4-1 0 0,3-2-4 0,0-2-3 16,2 1-10-16,7-4-6 0,1-1-5 0,3-1-4 15,2-1-7-15,2 2-8 0,6-4-4 0,-3 1-9 16,6-1-29-16,5-1-25 0,5 2-49 0,-3-3 90 15,1 1-76-15,4-2-39 0</inkml:trace>
          <inkml:trace contextRef="#ctx0" brushRef="#br0" timeOffset="45034.9678">16313 2493 312 0,'-3'1'207'0,"0"3"-78"16,-1-4-73-16,1-2 57 0,2-1-54 0,1 3-4 15,-2 0-9-15,2 0-4 0,2 1 1 0,-1-1 2 16,2 0-1-16,2 2 1 0,1 1 1 0,4-1-6 16,1-1-2-16,5 4-3 0,5-3-6 0,4-1-12 15,1 4-2-15,6-3-5 0,3-2-4 0,6 0-5 16,0-2-1-16,4 1-4 0,3-1 0 0,1-1-5 16,-1-2-4-16,5 0-2 0,-2 2-5 0,-2-5-27 15,0 5-22-15,-1-2-43 0,-2 2 79 0,-1 0-66 16,1 0-36-16</inkml:trace>
          <inkml:trace contextRef="#ctx0" brushRef="#br0" timeOffset="75388.2439">17526 3651 202 0,'0'-2'140'0,"0"-3"-57"0,0 2-57 15,4 0 24-15,0 0-15 0,-2 1-14 0,1 1-16 16,0-3 2-16,1 3 0 0,-1-1 1 0,2 1 7 16,-2 1 3-16,1 0 4 0,3-2 0 0,-4 0 4 15,3 2-1-15,-1-1 0 0,0-2-1 0,0 1-3 16,0 2-4-16,-1-2-2 0,1 2 1 0,0 0-3 15,0 0-4-15,1 0-2 0,0 0-1 0,2 2-1 16,-1-2 0-16,-1 3-3 0,4 2-1 0,-1-3 0 16,2 2 2-16,0 4 0 0,2 0 2 0,-2 0-1 15,4 0 1-15,-3 5-1 0,4-4 2 0,-1 1-1 16,-1 1 1-16,0-1 0 0,1 1-2 0,1 2 3 0,-2-4-1 16,3-1 0-16,-1 3 2 0,0 0 0 0,2 1 0 15,3-4 3-15,-2 0 0 0,3-1-1 0,0 0 3 16,-3-1-1-16,4-3 2 0,-1 1-1 0,2-4-2 15,-2 3 0-15,2-2 0 0,-3-1 1 0,3-1-3 16,1-1 2-16,-1 1-3 0,0-1 2 0,-2-3-1 16,0 2 1-16,2-2 0 0,0 0-1 0,-3 1 2 15,3 1-3-15,-2-2 4 0,0 3-3 0,1-3 2 16,-1 1-2-16,0 0 1 0,2 0-1 0,-1-1-1 16,0 2 3-16,0-4-5 0,1 3 3 0,-4-3-3 15,4 1 1-15,-2-2 0 0,1 1 0 0,4 3-2 16,-5-4-1-16,-1 1 3 0,-2 1-5 0,6 0 4 15,-1-1-3-15,-5 1 0 0,1-2-1 0,-5 0 1 0,8 2-1 16,-3-1-1-16,1-1 0 0,-5 3 0 0,2 1 0 0,4-1-1 16,-3 0 1-16,-1 0-1 0,-1 2 0 0,5 0 1 15,-1 0 1-15,-2 0-2 0,0-1 1 0,4 3-1 16,-1 1 1-16,0 0-1 0,-3 0 0 0,-1 0-2 16,1 1 2-16,-2 4-1 0,3 0 1 0,-5-2-2 15,3 2 2-15,-2 3-2 0,3-3 2 0,-3 1-1 16,0-1 0-16,0 3 1 0,-2-3-1 0,-1 1 2 15,-2-1-1-15,0 1 4 0,-3 2-3 0,2-3 2 16,-6-2-2-16,4 0 0 0,-1 2 3 0,-1 0-3 16,-1-4 1-16,1 3-2 0,1-3 1 0,1 1 0 0,-2 1 1 15,0-2 1-15,1 1-3 0,-2 1 1 16,-2-3 0-16,3 0 0 0,-3 3-1 0,2-1-1 0,1 0 2 16,-2-2 0-16,2 0 1 0,2 0-1 0,-2 1 2 15,2-1 2-15,0 0-2 0,2 0 1 0,1-1-2 16,5 1 1-16,-3-5-1 0,3 2 1 0,1-2-1 15,1 2-1-15,-1-4 2 0,4 1 1 0,-4 0 0 16,2 2 0-16,-1 0 0 0,4 2 0 0,1 0 1 16,-3 2 1-16,3 0-2 0,-4 2 1 0,9 1-3 0,-4-1 3 15,-1 1-1-15,-4-1 1 0,0-1 0 0,1-1 1 0,8 3 2 16,-6-3 2-16,-3-1 3 0,0 1 0 0,3-3 2 16,4 1 3-16,-4-3 0 0,0 0 0 0,-2-1-2 15,0 0 2-15,3-1 0 0,-4-1-2 0,1-1-1 16,-1-1 1-16,1-1 0 0,-1 0-1 0,0 0 0 15,-2-2-2-15,1 0 0 0,-2 1-3 0,0-1-1 16,0-1-5-16,-4 1-1 0,-1-3-3 0,1 0-1 16,0 3-5-16,-2-3-4 0,-1 4-1 0,3-3-4 15,-3-1-14-15,1 4-6 0,-2-8-7 0,-2 4-16 16,2-1-47-16,-3-4-31 0,1-1-30 0,-3 3-26 16,1 0 119-16,-3 0-98 0,-1-2-56 0</inkml:trace>
        </inkml:traceGroup>
        <inkml:traceGroup>
          <inkml:annotationXML>
            <emma:emma xmlns:emma="http://www.w3.org/2003/04/emma" version="1.0">
              <emma:interpretation id="{07E56859-FF76-4173-86A6-E2C4AA1916BB}" emma:medium="tactile" emma:mode="ink">
                <msink:context xmlns:msink="http://schemas.microsoft.com/ink/2010/main" type="inkWord" rotatedBoundingBox="23002,3717 25882,3533 25994,5292 23114,547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83484.7007">23151 2042 937 0,'2'13'350'0,"-2"-12"-272"15,0-2-74-15,-3 6-3 0,1-2 4 0,-4 5-21 16,0 8-1-16,-4 4 3 0,-1-4 4 0,-3 2 9 16,-6 1 3-16,-7 3 4 0,0-3 2 0,-1 0 4 15,-9-3-1-15,0 0 2 0,-4 0-1 0,0 0-1 16,-1-3-1-16,2 1 0 0,4 1-3 0,-6 2-2 16,4-1-3-16,5-2-2 0,-1 7 0 0,7-5 0 15,8 3-1-15,-5 5 0 0,3 1-1 0,4-2-1 0,4 4 1 16,4-2 0-16,2 7 0 0,7 3 0 0,-3-3 1 15,8-2 0-15,6 4 1 0,0-4 0 0,7 3 1 16,-2 4-1-16,6-7 3 0,2-1 0 0,3 1 2 16,3 1 2-16,3-4 1 0,-1 1 2 0,8-2 3 15,3-4 0-15,2-1 1 0,1 1 3 0,5-6-1 16,1 0 1-16,1 0-1 0,0-2-1 0,2 1 0 16,1-3 0-16,0 7 0 0,0-3-1 0,-1 2-4 15,-1 1 2-15,1 0-2 0,-1 0-1 0,0 3-1 16,0-1-1-16,-8-2-2 0,2 2-1 0,-10-4 2 15,0 1-1-15,-6-4-1 0,2 2 2 0,-12-6-4 16,0 3 0-16,-3-4-2 0,-1-3-2 0,-5 2-4 16,1 0 0-16,-3-6-20 0,-1 3-13 0,-2 0-25 15,0-5-38-15,-4-2 74 0,1-4-53 0,-2-18-22 0</inkml:trace>
          <inkml:trace contextRef="#ctx0" brushRef="#br0" timeOffset="85207.3794">23460 2141 583 0,'4'-14'205'0,"2"-2"-189"0,-4 0-52 0,-1 5-21 16,6-2-44-16,-3 2 66 0,4 1-56 0,0-3-10 16</inkml:trace>
          <inkml:trace contextRef="#ctx0" brushRef="#br0" timeOffset="83783.9002">24663 1859 1352 0,'3'-8'451'0,"0"-6"-388"0,0 7-79 15,2 7-18-15,0 7 0 0,0 1 0 0,3 11 9 16,-2 3 7-16,4 10 9 0,-2-3 7 0,0 4 8 15,0 5 3-15,-1 4-2 0,3-4 0 0,0 6 0 16,-1 1-1-16,1 6-2 0,-1 2 1 0,1-7-1 0,4 14-4 16,-1 6 0-16,0 4 2 0,-5-10-2 0,1 5 0 15,1-2-2-15,-4 8 0 0,0-5-2 0,-1-3 2 16,-2-5 0-16,5-7-2 0,-3 4-7 0,2-2 0 16,-7-2-3-16,3-8-6 0,-3-2-19 0,0 2-14 0,-8-8-22 15,3-3-33-15,-1-6 75 0,1-6-53 16,-8-7-16-16</inkml:trace>
          <inkml:trace contextRef="#ctx0" brushRef="#br0" timeOffset="84929.1371">23626 1830 533 0,'-13'11'270'0,"1"-4"-163"0,5-9-73 0,-4-1 33 0,3 3-33 15,3 5-12-15,2 0-10 0,-3 1-6 0,1 0 4 16,-6 2 7-16,3 5 4 0,-3 0 4 0,-5-5 3 16,0 3 2-16,-2 0 3 0,-4-3-2 0,1 5-2 15,-1-5-4-15,1 1-3 0,-3 1-3 0,4-1-3 16,-6-1-3-16,2 2-3 0,-3 3-2 0,0-2-1 15,0 3-5-15,-1-1 0 0,0 1 1 0,-3 4-3 16,0-1 0-16,1 1 0 0,-7-1 0 0,4 1 0 16,0 2 0-16,-6 0 1 0,0 2 0 0,5-5 2 0,-9 6 1 15,6-3 0-15,1 1-1 0,-2 1 3 16,3-2-1-16,3-3-2 0,-5 7 4 0,-3 0-1 0,10-2-2 16,-2 2 1-16,2-6 1 0,-2 4 2 0,-1 2 0 15,-1 0 3-15,12-8-4 0,-7 1 2 0,1-3 2 16,2 4 0-16,4-4 0 0,3 1 1 0,-2-4-1 15,2 0 0-15,-2-2 0 0,7-1 0 0,-2 0-2 16,-2-1 0-16,2 2 0 0,0-4-1 0,4 1 0 16,-1-1 3-16,2 2 0 0,0-3 4 0,1-2 2 15,1 1 1-15,4 0 2 0,2-1 1 0,-4-1 3 16,6 1-1-16,-3 1 0 0,4-3-3 0,0 2 0 16,2-2 0-16,-2 1-3 0,0-1 1 0,0 0-4 15,3 2-3-15,2-2 0 0,-3 0-2 0,-2 2-1 16,4-1-4-16,3-1 0 0,-2 0-2 0,1 2 1 15,2 1 0-15,3 2 0 0,3-4 0 0,2 3-1 16,-1 2 1-16,-1-4-1 0,2 5-2 0,1-3 1 0,6 2 1 16,-9-1-2-16,2 3 1 0,5-2 0 0,1 1 1 15,2 0 0-15,3 3 0 0,-2-2-1 16,1 2-1-16,3-1 1 0,1 2-1 0,0-1 1 0,-1 1 0 16,1 0-1-16,-3-1 1 0,2 2 0 0,6 3 0 15,-2-1 1-15,-6-1 0 0,5 1 0 0,-2-1 0 0,7 4 1 16,1 1-3-16,-1-1 4 0,-5-2-2 0,6 2 0 15,2 1 4-15,0-1-3 0,-2 4 0 0,-2-5 0 16,-1 3 1-16,1 0 0 0,0-1 0 0,-2-2-1 16,-3 3 0-16,4-2 1 0,-4-1 1 0,1 2-1 15,-2-4 1-15,-1 2-1 0,1 0 0 0,-3 0-2 16,-2 0 0-16,1 1-1 0,2 1 1 0,-5-4-1 16,4 0-1-16,-5 1 1 0,2-2-1 0,0-2 0 15,1-3 4-15,-2 1-2 0,-3 1 0 0,1-4 1 16,1 0 1-16,-2 1-2 0,-3-2 3 0,2 1 1 15,-1 0-1-15,-2-1-1 0,0 0 1 0,3 0 2 16,-3-1 0-16,-2 1 1 0,2 0 0 0,-2-2 1 16,0-1 1-16,-2 1 2 0,2-3-2 0,-3 0 2 15,-1 0 0-15,-2 2 1 0,0-2-1 0,1-2-3 16,-1 0-1-16,0-1-1 0,-2 2 0 0,1 1-6 16,-1-4 0-16,1 1 0 0,-1 0-1 0,-3 1-8 15,2-1-3-15,-2 2-5 0,0-2-11 0,-1-2-12 0,-2 3-22 0,0-4-72 16,-3-1-47-16,-1 3 128 0,-2-6-97 0,-10-3-43 15</inkml:trace>
          <inkml:trace contextRef="#ctx0" brushRef="#br0" timeOffset="85966.7433">23601 1967 281 0,'4'-11'192'0,"3"3"-49"16,-2 0-66-16,-4-5 45 0,5 4-16 0,-2-2-26 15,-4 0-11-15,0-2-11 0,3 5-8 0,-5-2-15 0,2 4-7 16,5 3-4-16,-5-4-5 0,-2 4-7 0,1 2-3 15,-9-3-2-15,6 3-1 0,4 1-3 16,-5 0 0-16,-11-2-1 0,6 2-1 0,2 0-1 0,2 2 2 16,1 3 1-16,-3-1 0 0,-5 0 1 0,2 4-4 0,3 0 1 15,-1-2 2-15,-6 2 0 0,1 0-2 0,3 0-1 16,-10 1 0-16,2 2 1 0,2-1-1 0,-1 0 3 16,-4-4 1-16,1 7-1 0,-4-1 0 0,-4 4 1 0,7-3 0 15,-5 3 1-15,-2-3 4 0,0 0-5 16,1 4 0-16,-3-1 1 0,4-3 2 0,-3 1-1 0,0 0 0 15,-5-2 0-15,0 3 0 0,0 1 0 0,8-1 1 16,-10-1-2-16,2-1 1 0,1 0 0 0,-1-1-1 16,7-1 0-16,-6 1 1 0,4-4-1 0,-5 3 0 15,8 0 1-15,-2 0-1 0,4 0 0 0,-1 0 1 16,1 0-1-16,3 4 0 0,1-6 0 0,0 4-1 16,2-3 0-16,3-2-1 0,-1 3 3 0,-3-3-1 15,5-2 0-15,0 2 0 0,2 0 1 0,-1 0 0 16,1 0-2-16,-1 0 4 0,6-5-2 0,-1 2-1 15,-3 3 1-15,3-2 0 0,2 2-1 0,-1-3 1 16,2 0 0-16,-2 4-1 0,0-1-1 0,5 0 0 16,-3-3 0-16,1 1 1 0,2-1-1 0,-1 1 0 15,1-1-1-15,0 0 1 0,3 0 2 0,-3-2-1 16,3 2 1-16,0 0-3 0,2 1 1 0,1 0 2 0,-2-3-1 16,2 2 0-16,1-2-1 0,-1 2 1 15,3-2 1-15,-3 1 0 0,1-4-1 0,-1 3 2 0,2 0 1 16,-2 0 0-16,2 2-2 0,1-4 2 0,-1 3 0 15,3-1-1-15,-5 3 1 0,3-3-1 0,1-1-1 16,1 4 1-16,-2-2 0 0,-1 0-2 0,1 1 1 16,2-2 1-16,2 0-1 0,-2 5-1 0,-1-4-1 15,5 2 0-15,-3-1-1 0,2 3 0 0,-1 1-1 16,1 2-2-16,0 1 0 0,2-3 0 0,-2 5 0 16,2-1 0-16,0 2 0 0,-2-3 0 0,0 1 0 0,5 1 0 15,-2 2 0-15,-1-1 2 0,3-1-1 0,-2 0 0 0,7 4 2 16,1 1-2-16,-1-3 2 0,-2 1 2 0,2 1-2 15,3 1 2-15,1 2-1 0,4-1 2 0,-1 0-2 16,-1 2 3-16,4 0-1 0,4 0-2 0,-2-1 3 16,1 1 0-16,-1 1 0 0,-1-1-1 0,-3 0 0 15,1-1-1-15,-3 1 2 0,0-1 1 0,-3-3 0 16,1-1 3-16,-1-1 0 0,-3 0 1 0,1-2 3 16,1-3 3-16,-4 1 0 0,-2-5-1 0,2 3 1 15,-3-2-2-15,0-3-3 0,-2 3-1 0,1-5-2 16,-2 2-4-16,-1-1-3 0,1-2-3 0,-2 1-4 15,0-1-7-15,-1-2-6 0,-2 0-13 0,-2 0-131 16,-4-3 132-16,-1-2-77 0,1 5-47 0</inkml:trace>
        </inkml:traceGroup>
      </inkml:traceGroup>
    </inkml:traceGroup>
    <inkml:traceGroup>
      <inkml:annotationXML>
        <emma:emma xmlns:emma="http://www.w3.org/2003/04/emma" version="1.0">
          <emma:interpretation id="{4E39FBF1-E0DA-4856-A441-FDA3F59D1846}" emma:medium="tactile" emma:mode="ink">
            <msink:context xmlns:msink="http://schemas.microsoft.com/ink/2010/main" type="paragraph" rotatedBoundingBox="1452,8102 33350,6800 33558,11897 1660,13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F8ACA4-40D1-4ACB-8EA7-AAA7B102F3F1}" emma:medium="tactile" emma:mode="ink">
              <msink:context xmlns:msink="http://schemas.microsoft.com/ink/2010/main" type="inkBullet" rotatedBoundingBox="1542,10308 1714,10301 1722,10496 1550,10503"/>
            </emma:interpretation>
            <emma:one-of disjunction-type="recognition" id="oneOf10">
              <emma:interpretation id="interp10" emma:lang="" emma:confidence="0">
                <emma:literal>•</emma:literal>
              </emma:interpretation>
            </emma:one-of>
          </emma:emma>
        </inkml:annotationXML>
        <inkml:trace contextRef="#ctx0" brushRef="#br0" timeOffset="87205.4034">565 8525 603 0,'3'7'363'0,"4"-2"-173"16,-6-5-131-16,-4 1 67 0,2-1-80 0,-4 0-9 0,0 2-29 15,5 1-7-15,0 0-2 0,0 4-2 16,0-1 1-16,0 0 2 0,0 1 0 0,-1-1 1 0,1 2-1 16,1 2 2-16,-1-1-2 0,0 1 0 0,-1-1 0 15,-1 1-2-15,-1 3 0 0,-2-2-1 0,-1 0 2 16,-2 0-2-16,-2-3 2 0,4 0 0 0,-1 0 1 15,-1-2 2-15,5-1 1 0,-3-2 2 0,3 0 3 16,1-1 2-16,-1-4 3 0,1 2 3 0,2-4 8 16,-1-3 2-16,2-1 2 0,2 2 3 0,1-5 4 15,4-2 1-15,0 0-1 0,-2 1 3 0,2-1-8 0,0 0 0 0,5-1 2 16,-7-2-3-16,5 5-6 0,0-1-3 16,-3 6-1-16,0-3-5 0,-3 4-1 0,0-2-4 0,-4 4-5 15,10 3-3-15,-11 0-3 0,4-1-5 0,-6 1-4 16,2 0-3-16,0 0-14 0,2 0-8 15,2 6-9-15,-5-6-12 0,1 5-55 0,5 1-36 0,4 1-59 16,-6 2 138-16,7 2-122 0,-2-1-56 0</inkml:trace>
      </inkml:traceGroup>
      <inkml:traceGroup>
        <inkml:annotationXML>
          <emma:emma xmlns:emma="http://www.w3.org/2003/04/emma" version="1.0">
            <emma:interpretation id="{ADD06120-3BCF-47BC-BE59-D6CB7A47F67E}" emma:medium="tactile" emma:mode="ink">
              <msink:context xmlns:msink="http://schemas.microsoft.com/ink/2010/main" type="line" rotatedBoundingBox="2489,8059 33350,6800 33558,11897 2697,13156"/>
            </emma:interpretation>
          </emma:emma>
        </inkml:annotationXML>
        <inkml:traceGroup>
          <inkml:annotationXML>
            <emma:emma xmlns:emma="http://www.w3.org/2003/04/emma" version="1.0">
              <emma:interpretation id="{81208E4F-6649-4675-8551-68E3648F1430}" emma:medium="tactile" emma:mode="ink">
                <msink:context xmlns:msink="http://schemas.microsoft.com/ink/2010/main" type="inkWord" rotatedBoundingBox="2550,9566 5111,9462 5164,10774 2604,1087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87685.1759">1580 7911 1083 0,'-10'-8'480'0,"-1"1"-348"0,2-2-113 0,-1-1-3 16,0 7-14-16,4 3-11 0,-4 6-10 0,6 9-6 0,-1-1-1 15,0 0 5-15,4 12 0 0,1 11 6 0,0 6 1 16,0 11 4-16,4-5 6 0,4 12 0 0,-3-1 3 16,9 4-2-16,1 1 2 0,-1-1-3 0,5-2 2 15,3-5 0-15,1 1 0 0,1-6 4 0,1-2 1 16,1-12 1-16,1-3 2 0,1-7 5 0,3-8 0 15,-4-11 2-15,0 2 2 0,3-9 4 0,2-4 2 16,-10-7 2-16,10 2 3 0,-3-10 4 0,1-2 3 16,-1-8 1-16,-1 1 1 0,-7-1-1 0,3-6 1 0,3-7 8 15,-5 0-1-15,-4 3-4 0,-2-1 1 0,-4 3-1 0,4-9 4 16,-8-1-3-16,2-1-3 0,-4 8-9 0,-1-1-4 16,-3-5-2-16,-1-2-6 0,-1 1-3 0,-1 8-10 15,-1-1-9-15,0-2-6 0,1 10-9 0,-4-2-12 16,2 4-38-16,0 4-26 0,1 3-37 0,1 0-46 15,2 2 121-15,2 3-91 0,7 3-28 0</inkml:trace>
          <inkml:trace contextRef="#ctx0" brushRef="#br0" timeOffset="88252.1119">2862 7814 848 0,'-3'23'522'0,"1"-3"-280"0,-1-11-177 0,1 4 124 16,2-7-178-16,-1 15-8 0,1-2-13 0,3 8-10 16,0 8-3-16,10 11 1 0,-8-1-1 0,4 9-1 15,5 5 0-15,1 3-1 0,-4-1-2 0,0 1-2 16,-1-2 0-16,-4-7 2 0,0 3 0 0,1-9 3 16,-4-4 2-16,-1-4 2 0,1-3 2 0,-3-6 5 15,0-2 0-15,1-13-1 0,-2 3-3 0,-1-5 1 0,1-12-4 0,-3 2-7 16,1 1-1-16,0-4-3 0,0 0-3 0,-2-4-5 15,0 0 1-15,-3-7 3 0,0-2 0 0,2 3 9 16,-4-7 2-16,-1-10 11 0,0-5 9 0,0-5 12 16,0 1 12-16,0-7 17 0,-1 1 11 0,3-4 9 15,-5-2 8-15,4-3 12 0,-1-1 2 0,3-1-1 16,-2 1-1-16,4 1-7 0,1-2-3 0,2 2-6 16,1 2-6-16,2 6-14 0,4 1-6 0,2 10-4 15,0-3-4-15,1 4-14 0,2 5-3 0,2 7-4 16,1-3-4-16,-1 4-6 0,1 4-3 0,3 3-5 15,1 1-1-15,-4 4 1 0,4 4-5 0,0 2-4 16,0 0-2-16,-1 2-1 0,-1 3-1 0,-1 1-1 0,3 7-11 16,-2 3-2-16,-1-2-2 0,-2 2 6 0,-2 3 1 0,1 5 2 15,-2 3 2-15,0 2 5 0,-3-4 10 0,-1 7 5 16,0-2 6-16,0 2 1 0,1-2 2 0,2 2 6 16,0-2 0-16,1 2 1 0,2-3 3 0,3 1 0 15,1 2 2-15,4 0 0 0,-1-2 1 0,2-1-2 16,2-1 3-16,1 1-1 0,2 0-2 0,0-2-2 15,0-2-2-15,-2 2-1 0,-6 2-1 0,2 1-2 16,-6 1-2-16,1-6-1 0,-3 2 1 0,-7 2-1 16,-2-4-2-16,-5 1-1 0,4-2-3 0,-4-5-3 0,-11 3-8 15,-3 4-20-15,1-1-18 0,1-1-20 16,-4 0-25-16,-3-3-47 0,-4 7 98 0,-2-1-72 0,2 0-17 16</inkml:trace>
          <inkml:trace contextRef="#ctx0" brushRef="#br0" timeOffset="88568.2659">3720 8298 1178 0,'10'0'488'0,"-5"-3"-343"16,1 3-115-16,0-4 3 0,-1 0-12 0,9 7-18 0,-1 0-13 15,6 3-13-15,-3 1 3 0,10 9-1 0,-6-7 0 16,4 10 2-16,0 0 2 0,-2 4-1 0,-4-3 1 15,-5 6 4-15,-2-1 1 0,-6 1 2 0,1 3 2 16,-6-4 7-16,-3 2 1 0,-7-1 2 0,2 1 2 16,-3 0 3-16,-3-3-1 0,-2 1 1 0,0-1 1 15,0 1-1-15,0 1 0 0,3-2-1 0,-1 1-2 16,1-4 0-16,7 3 0 0,-2 0-1 0,3-2 1 16,-1-3-1-16,6 0-1 0,0-3-1 0,1 0 1 15,4-6 0-15,0-4-2 0,0 0 2 0,0-6-2 0,7-1-4 16,-1-6-4-16,7-8-8 0,-2 2-10 0,8-13-45 15,-4 7-31-15,14-25-57 0,-1 5 112 0,12-10-102 16,3-8-51-16</inkml:trace>
        </inkml:traceGroup>
        <inkml:traceGroup>
          <inkml:annotationXML>
            <emma:emma xmlns:emma="http://www.w3.org/2003/04/emma" version="1.0">
              <emma:interpretation id="{DCE6B6FC-3A12-429B-938D-AB062C23DC5E}" emma:medium="tactile" emma:mode="ink">
                <msink:context xmlns:msink="http://schemas.microsoft.com/ink/2010/main" type="inkWord" rotatedBoundingBox="5806,8277 9644,8120 9766,11122 5928,11278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92617.0445">6557 7393 620 0,'0'0'309'16,"-2"-5"-177"-16,-1 1-88 0,1-1 45 0,1-2-49 16,1 4-12-16,0-2-9 0,0 5-8 0,0 0-7 0,0 4-2 0,-2 2 0 15,2 0-1-15,-3 4 1 0,1 3 0 0,2 4 0 16,-6 6 3-16,0 10-1 0,1-3 1 0,-2 0 3 16,1 4-1-16,-2 6-2 0,-1 4 1 0,2 4 0 15,1-8-3-15,-2 8 0 0,0 1 2 0,5 4-5 16,-2 2 2-16,2 3 1 0,1 1 1 15,-1-8-2-15,0 3 4 0,3-6-1 0,-2-2 3 0,2-10 1 16,0-1 2-16,-1-4 8 0,1-7 1 0,0-4 7 16,1-2 2-16,1-2 18 0,-1-5 0 0,6 0 5 15,-3-3 4-15,3-3 0 0,1-2 4 0,1-2-8 16,3 1-5-16,-1 0-16 0,1-4-4 0,4-3-2 0,0 2-7 16,0-2-7-16,3-1-8 0,0 0 4 0,7-2-1 15,3 0-2-15,-4 1-1 0,-3 1-3 0,4 3 1 0,4 0-3 16,0 1 0-16,4-1-1 0,-9 1-2 0,6 1-2 15,0-1 0-15,0 0-1 0,-1-1-2 0,-1 0-3 16,-1 0-3-16,1 3-1 0,-2-2-2 0,-2 2-12 16,1-1-9-16,-2-1 5 0,0 2-28 0,0 0-50 15,-4-3-33-15,-2 3-60 0,1-2 137 0,-3 2-120 16,-2 0-62-16</inkml:trace>
          <inkml:trace contextRef="#ctx0" brushRef="#br0" timeOffset="93024.4664">7542 7473 946 0,'2'-26'332'15,"-2"2"-269"-15,6 4-63 0,-4-3-7 0,1 7-4 16,-3 4-1-16,3 1 7 0,2 1 5 0,0 5 5 15,3 2 5-15,-8 0 8 0,3 1 1 0,-3 4-1 16,3 1 2-16,2 2-5 0,-5-2 0 0,0 8-3 0,0 2 0 16,0 3-3-16,0 3-3 0,0 8 0 15,2-1-2-15,-2 7-3 0,0 4-1 0,3 4 0 0,-3 0 0 16,-2 2-3-16,2 4 1 0,3 0 1 0,-3 1-2 16,0 3 4-16,-3 0 0 0,2 0 2 0,1 2-1 15,4-1 5-15,-4 2 2 0,2-8 4 0,0 1 3 16,2-6 4-16,-2-11 5 0,1 4 9 0,4-6 6 15,-3-7-2-15,4-3 2 0,2-2 0 0,3-2 3 16,7-6-1-16,-1 1-3 0,0-2-8 0,1-2-4 0,5-2-1 16,5-2-4-16,2-1-5 0,-2 0-8 0,5-3-2 15,1 0-4-15,2-2-4 0,2 2-4 0,-2-3-10 16,2-1-4-16,-7-2-5 0,5 1-10 0,-1 1-44 16,-2-2-28-16,2-4-38 0,-7 2-68 0,0-3 145 15,4-1-104-15,-1-9-36 0</inkml:trace>
          <inkml:trace contextRef="#ctx0" brushRef="#br0" timeOffset="88904.3693">4962 8728 1395 0,'-9'30'577'0,"-2"-9"-414"16,6-26-155-16,-5-5-4 0,1 7-98 0,-5-3 68 15,-2-2-75-15,-39-13-38 0</inkml:trace>
          <inkml:trace contextRef="#ctx0" brushRef="#br0" timeOffset="88751.776">4800 7532 1653 0,'0'0'617'0,"0"-3"-456"0,-5-13-138 16,7 3 0-16,-5 2-29 0,-1 1-41 0,3-1-21 0,1 11-22 15,3-2-26-15,-1 2-75 0,-2 5-47 0,-4 3 153 16,9 0-115-16,0 10-57 0</inkml:trace>
          <inkml:trace contextRef="#ctx0" brushRef="#br0" timeOffset="93720.3099">8394 6909 737 0,'-17'-21'294'0,"-5"-1"-214"16,-2 3-64-16,0-5 7 0,-3 5-12 0,-5-2-4 15,0-1-1-15,-6-2 3 0,0 0 3 0,-9 0 2 16,3-1 5-16,1 2 4 0,-8 0 0 0,-11-6 7 16,4 3 3-16,1 6-4 0,-2-3-2 0,-3 3 0 0,-8 2-4 15,-2 5-4-15,1 1-5 0,9 4-6 0,-2 5-4 16,-8 3-5-16,-1 8-3 0,-11 1-2 0,17 7-1 0,-10 6-2 15,-4-3 3-15,1 16-2 0,-1-3 3 0,2 7 2 16,7 7 0-16,0 3 3 0,1 0 1 0,2 6 2 16,4-1 1-16,1 1-1 0,2 0 0 0,3 0 2 15,3 1-1-15,7 0-1 0,-2 1-2 0,5 7 3 16,6 0-1-16,2 2-1 0,1 3 1 0,4-4-3 16,1 7 3-16,3-7 1 0,2 5-1 0,6-4 1 15,4-3 1-15,-1 6 1 0,7-4-2 0,0-6 2 16,11 8-2-16,2 5 3 0,-1-6-1 0,4-3 1 15,8-5-1-15,1 0 2 0,7 10 0 0,4-2 1 16,1-1 2-16,-2-8-1 0,7-1 0 0,8 9 0 16,4-1-1-16,4-2 0 0,-2-11 1 0,11 3 1 0,-2 0-1 15,11-14 0-15,2 6 2 0,0-7 2 16,5-6 1-16,-2-4-1 0,1 1 0 0,7-8 3 0,-3-1 0 16,8-7 1-16,0 1-2 0,0-9 0 0,6-3 3 15,-8-6 1-15,4 0 0 0,2-10 0 0,-7-3 0 16,9-3 2-16,-8-5 1 0,2-3 0 0,3-6-2 15,-6-2-1-15,-1-5 1 0,-7 6-3 0,-10-4-2 0,7-11 6 16,2-1 0-16,-13 6-1 0,0-7 1 0,-3-2 0 16,5-11 5-16,-6-9-1 0,0 3-1 0,-7 6-7 0,-12 2 1 15,8-17 2-15,-7-1-5 0,-7-6 1 16,-8 11-5-16,-1-12-1 0,1-1 1 0,-13-3-1 16,0-1-2-16,-8-2-5 0,0 3 1 0,-6 0-1 0,-6 1-1 15,-7 0-4-15,-5 1-3 0,-6 11-3 0,-3-6 2 16,-12 4-9-16,-7 5-3 0,-15-4-5 0,1 1-3 15,-12 11-7-15,-11-8-6 0,-10 10-3 0,-6 1-10 16,-13 8-11-16,-9 12-13 0,-11 17-16 0,-6-2-31 16,17 5-43-16,-23 24 109 0,-12 11-93 0,-2 0-55 15</inkml:trace>
        </inkml:traceGroup>
        <inkml:traceGroup>
          <inkml:annotationXML>
            <emma:emma xmlns:emma="http://www.w3.org/2003/04/emma" version="1.0">
              <emma:interpretation id="{B02FB90A-2D2D-4366-ACF7-541F3994DD89}" emma:medium="tactile" emma:mode="ink">
                <msink:context xmlns:msink="http://schemas.microsoft.com/ink/2010/main" type="inkWord" rotatedBoundingBox="11891,9004 14511,8897 14583,10655 11962,1076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98750.8238">10833 7368 830 0,'11'19'395'0,"-3"-10"-218"0,6-2-122 15,-6-7 83-15,13 0-85 0,-4 3-33 0,18-2-5 16,-4 3-2-16,31-3-1 0,-6 2 2 0,10-3 1 15,11-3-1-15,6-3-1 0,7-4 0 0,-4-2 0 16,7-1-4-16,-2-5 0 0,-1 2-1 0,0-3-4 16,-6-1-2-16,-4-3-2 0,-1 6-5 0,-6-4-16 15,-2 4-11-15,-3 2-15 0,-7-1-26 0,-3 4-110 16,-5 2 139-16,-7 5-86 0,-3-4-54 0</inkml:trace>
          <inkml:trace contextRef="#ctx0" brushRef="#br0" timeOffset="99173.0353">11088 7443 864 0,'-40'7'388'0,"8"-3"-249"0,5-3-99 0,9-6 21 0,6-1-14 16,5 1-22-16,-1 1-13 0,3 0-6 0,4 4 3 15,4 2 1-15,3-2 0 0,7 0 7 0,5 0 0 16,12-2 1-16,-3 2 1 0,2-1 0 0,10 1-3 0,6-2 0 15,0 1 1-15,-1 1-9 0,1 1 1 0,-7 1-3 0,11 4-3 16,-2 7 1-16,-1-5-3 0,-5 3-1 0,-9 5-2 16,9 1 0-16,1 11-3 0,-15 0-1 0,-2-6 0 15,-2 9-4-15,1 1 3 0,-15 9-2 0,9-3 0 16,-20 2 2-16,2 8 0 0,-8 3 2 0,-5 1 0 16,-3 6 5-16,-9 1 0 0,-8 3 0 0,1 0 3 15,-2-2 3-15,-6 2 1 0,5-4 1 0,-1-1 0 16,-1-1 6-16,7-7-1 0,4-4 1 0,-1 3 2 15,5-4 1-15,5-2 6 0,4-6 1 0,2 6 1 16,4-11 4-16,6 1 3 0,1-3 2 0,1 0-1 0,4-7-2 16,5-6-4-16,4-2-1 0,0-1-2 15,2 0-8-15,5-9-2 0,3 0-5 0,11-3 0 16,11-2-4-16,-5-1-1 0,10-4-4 0,10-7-7 0,1-1-5 16,10-4-8-16,-2-1-6 0,-2-7-24 15,2-1-13-15,-4 0-15 0,-3-3-19 0,-9 3-5 0,4-3-64 16,-7 1-36-16,-5 2 125 0,-1-3-94 0,-1 0-36 15</inkml:trace>
          <inkml:trace contextRef="#ctx0" brushRef="#br0" timeOffset="99562.9963">12699 7893 626 0,'-3'-16'370'0,"1"0"-192"0,1 2 31 0,-2-2-123 0,0 3-21 15,-1 2-58-15,3 2-2 0,-1 1-6 0,2 8-6 16,0-3-22-16,0 3 11 0,0 3 0 0,0 8 2 16,2 0 0-16,-1 5 2 0,3 5 5 0,0 4 3 15,-1 5 1-15,1-3 5 0,-1 8 2 0,2 7 0 16,-1 1 2-16,1 0 0 0,-2 0-2 0,5 6 1 0,-1-3 2 16,4 4-3-16,-2 1 1 0,4-11-1 0,0 1 4 15,1-3 0-15,1-4 2 0,-3-9 4 0,4-1 3 16,0 0 1-16,-2-8 4 0,4-3 3 0,3-5 6 15,-2 1 5-15,5-4 2 0,0-5 3 0,3-6 11 16,0-2 4-16,3-8 4 0,0 1 3 0,-3-9 3 16,2-3-2-16,-2-3 2 0,-5-7-3 0,-1-4-6 15,1 0-2-15,-4-10-5 0,-1-3-5 0,-1-4-10 16,-3 1-2-16,3-2-6 0,-3-2-2 0,-2 2-11 16,2-1-2-16,-5 4-5 0,0 0 0 0,0 4-8 15,-1-2-5-15,0 6-5 0,-2 0-7 0,1 2-21 16,0 1-19-16,2 9-23 0,-1-1-36 0,-1 9-164 15,0 4 212-15,6 6-131 0,0 1-80 0</inkml:trace>
        </inkml:traceGroup>
        <inkml:traceGroup>
          <inkml:annotationXML>
            <emma:emma xmlns:emma="http://www.w3.org/2003/04/emma" version="1.0">
              <emma:interpretation id="{60BEA3ED-62F4-4A20-8ADD-B2C734C1E95D}" emma:medium="tactile" emma:mode="ink">
                <msink:context xmlns:msink="http://schemas.microsoft.com/ink/2010/main" type="inkWord" rotatedBoundingBox="15899,8912 17235,8858 17294,10311 15959,1036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00606.4997">14897 8441 648 0,'-3'-3'304'0,"1"0"-189"15,1 0-81-15,-1 3 13 0,2 0-3 0,6 1-15 16,2 4-16-16,5 1-4 0,2 2 4 0,7 3 5 15,0 1 2-15,8 0 8 0,5 1-1 0,8 0 1 16,2-1 0-16,-5-2-6 0,6-2-4 0,3-3-5 16,2 1-2-16,-1-1-11 0,-7-3-8 0,1-2-12 0,9 0-65 15,4-7 68-15,5 2-43 0,-8 1-25 0</inkml:trace>
          <inkml:trace contextRef="#ctx0" brushRef="#br0" timeOffset="100259.9488">15730 7126 1019 0,'16'-7'410'16,"-10"-4"-293"-16,1 5-95 0,-4 1 16 0,2 3-36 16,1 2-11-16,-3 7-11 0,0-4-3 0,-1 3 1 0,0 9-2 15,-4 2 3-15,-1-3 6 0,-4 2 6 0,-1 3 4 16,-4-3 5-16,-4 7 6 0,-10-4 2 0,4 0 5 16,-2-3 5-16,-1 0-1 0,-6 1 2 0,-2 1 0 15,1-2 0-15,2-2-6 0,-8 5-1 0,1-4-1 16,-3 2-4-16,0 2-3 0,1 0-1 0,-3 2-3 15,1 1 1-15,2 4-1 0,3-4 0 0,-1 4 1 0,9-3 1 16,-1 0 2-16,5-1 1 0,6-1 4 16,6-1 4-16,-3-2 1 0,11 1 8 0,2 0-1 0,5 0 0 15,2 0 0-15,8-3 3 0,3 2-2 0,6-1-2 16,2 2 2-16,6-3-4 0,4 0 1 0,7 0-2 16,-1-1 4-16,-4-1-3 0,7-5-3 0,8 4 3 15,2-2 1-15,-7 0-5 0,2-1 0 0,-2 0 1 0,10 1-2 16,1 0-1-16,0 2 3 0,-10-4-5 0,5 4 1 15,-1 0-1-15,0-1-1 0,-3 0-1 0,-8-3-1 16,-2 4-3-16,-3 0-3 0,-3-2-1 0,-11-3-3 16,4 3-3-16,-7 0-4 0,-3-3-6 0,-5-2-19 15,1 1-9-15,-4-3-13 0,-4 0-15 0,-2 2-61 16,-1-3-47-16,0 4 119 0,-3-1-86 0,-5 0-51 16</inkml:trace>
        </inkml:traceGroup>
        <inkml:traceGroup>
          <inkml:annotationXML>
            <emma:emma xmlns:emma="http://www.w3.org/2003/04/emma" version="1.0">
              <emma:interpretation id="{E93C4737-820A-4512-ADAB-3D8E8C26A47A}" emma:medium="tactile" emma:mode="ink">
                <msink:context xmlns:msink="http://schemas.microsoft.com/ink/2010/main" type="inkWord" rotatedBoundingBox="18551,7404 23419,7205 23627,12302 18759,12500">
                  <msink:destinationLink direction="with" ref="{BA820A37-67C8-4973-9525-9344344E5977}"/>
                  <msink:destinationLink direction="with" ref="{3B82DD42-B484-4DD5-862D-1314ABC42A40}"/>
                </msink:context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03041.9708">20129 6826 993 0,'-19'15'467'0,"7"-20"-332"0,-2 2-106 16,8-1 6-16,1 3-14 0,-5-1-15 0,14 1-6 16,-4-1-4-16,-4 2 8 0,8 0 5 0,2 0 3 15,-3 2 4-15,7-2 8 0,-4 6 1 0,5-4 2 16,4 2-1-16,4 0-8 0,1-1-3 0,6 1-3 16,-1 0-5-16,4 2-10 0,1 4-4 0,-1 6-2 15,0-4-5-15,-2 6-11 0,0 4-6 0,-7 10-2 16,0-3-2-16,-3-1 4 0,-11 9-1 0,-2 4 0 0,0 5 5 15,-7-3 11-15,-3 0 5 0,-4 2 5 0,-2 6 6 16,-6 2 4-16,2-6 4 0,0-4 7 0,2-3 5 0,3 6 9 16,0-7 5-16,7-4 5 0,1-7 2 0,3-1 6 15,0 5 2-15,11-16-3 0,-3 2-1 0,3-7-3 16,2-3-4-16,8-5-5 0,0 0-3 0,6-3-2 16,3-6-11-16,8-5-4 0,2-2-5 0,11-5-25 15,3-7-17-15,16-12-27 0,-6 1-36 0,8-12 63 16,6-8-49-16,-7-11-21 0</inkml:trace>
          <inkml:trace contextRef="#ctx0" brushRef="#br0" timeOffset="103308.0248">21108 5493 1375 0,'-3'0'503'0,"0"0"-394"0,3-6-121 0,-3-4-18 0,3 15 0 16,0-3-11-16,0 12-8 0,1 8 3 15,2 10 5-15,1 0 7 0,0 9 25 0,0 2 4 16,-3 2 6-16,1 3 2 0,1-5 1 0,-3-2 0 0,3 5 2 16,-1 4-2-16,-2-7-1 0,3 0 1 0,-2-2-4 0,3 4 0 15,-1-1-2-15,0-2-2 0,0-6-4 0,-1-4-4 16,1 0-41-16,0 0-36 0,0-5-52 0,2-6 104 15,0-1-95-15,0 4-52 0</inkml:trace>
          <inkml:trace contextRef="#ctx0" brushRef="#br0" timeOffset="103549.3793">21814 5724 1299 0,'0'-8'472'0,"1"5"-333"0,-1-3-120 0,-3 6 48 15,3-2-59-15,-1 2-28 0,-1 8-6 0,0 5-3 16,1 3-1-16,-7 8 0 0,1 1 11 0,-2 12-25 16,-2-4 36-16,-7 13 0 0,2 0 4 0,-1 2 2 15,-4 5 2-15,-1-1 0 0,1 3 1 0,-1-3 0 16,-1-1-1-16,0 0-1 0,0 0-2 0,-5 0-6 16,1-2 0-16,3-3-4 0,1 4-2 0,-1-6-11 15,2 3-4-15,-2-4-6 0,-1-2-9 0,9-4-46 16,-6-2-28-16,2-3-52 0,0-4 116 0,1 1-101 15,3-5-50-15</inkml:trace>
          <inkml:trace contextRef="#ctx0" brushRef="#br0" timeOffset="103859.5509">21428 6538 596 0,'8'-18'393'0,"5"6"-166"15,-8-6-137-15,-2 4 107 0,7-1-123 0,-6 4-6 16,4-1-21-16,7 4-23 0,-6 0-14 0,4 3-5 0,-2-1-3 15,0 2-1-15,4 1-1 0,2 3 0 16,-4 0 0-16,-2 0-7 0,2 0 8 0,-2 0 0 0,2 3-1 16,-2 4-1-16,-3-4-2 0,-2 3-1 0,2 2-3 15,-3 0 1-15,-5 7-4 0,1 2-2 0,1-1 1 16,-4 1 1-16,-1 4 1 0,0 0 1 0,-3 3 3 16,-6 1 0-16,5 1 3 0,0-2 4 0,-2 1-1 15,1 1 6-15,1-1 0 0,6 4 2 0,1-4 1 16,-2 1 1-16,2-1 2 0,3-6-1 0,7-1 5 15,-1 3-2-15,1-10 0 0,1-2-1 0,5 1-2 16,3-5 1-16,0-2-2 0,5 0-1 0,0-5-9 16,1-1-5-16,4-5-10 0,3-1-12 0,3-7-72 15,0 1-74-15,5-7 131 0,6-3-94 0,2-7-75 16</inkml:trace>
          <inkml:trace contextRef="#ctx0" brushRef="#br0" timeOffset="102301.0245">17569 7181 660 0,'-6'-9'287'0,"1"-2"-180"15,1 1-76-15,2 1 4 0,0-1 6 0,1 0-10 16,1 4-15-16,0 1-3 0,0 0 1 0,0 1 4 16,0 1 4-16,1-1 3 0,3 4-2 0,0 0 4 15,-2 0 1-15,4 0 3 0,-1 2 0 0,0 0-1 16,1-1-3-16,-1-1-3 0,1 3-1 0,-1-1-7 0,1-1-5 16,-1 3-3-16,3 0-2 0,0 3-8 15,2 1-3-15,-2 0 0 0,1 3-3 0,2 3-1 0,-1 1-1 16,1 4-1-16,0 0-1 0,0 8 1 0,1 0 0 15,0 5 1-15,-2 3 1 0,-1 3 2 0,3 0 0 16,-3 8 2-16,1 1 2 0,-2-6 1 0,0 4 3 16,1-7-1-16,-2 0 0 0,-1-3 3 0,0 0 3 15,-4-11-1-15,3 2 0 0,-4-4 3 0,-1-3 0 16,2-5 4-16,-2 1 1 0,-3-4 2 0,1-2 3 16,2-4 1-16,0 1 6 0,-2-2 7 0,1-3 3 15,-1 1 2-15,2-2 2 0,0-5 7 0,0 2 0 16,-3-4 4-16,1-2-4 0,2-2-2 0,-1-4-4 15,-1 0-2-15,2-3-4 0,0 2-9 0,0-6-3 0,5-8-2 16,-2 1-5-16,2 2-4 0,1-7-3 0,1-1 0 0,-2-9-1 16,4-6-2-16,2 3-1 0,-1 4-1 0,-1 0 0 15,3-5-1-15,0 2-1 0,7 7-1 0,-1 8 0 16,-1-1-1-16,1-3-1 0,6 12-2 0,-3-1 1 16,4 7-4-16,-1 1 0 0,-3 5 0 0,1 0-1 15,0 6-2-15,-3 2 0 0,2 3-1 0,-2 3 0 16,-1 3 1-16,1 7 0 0,0 6 1 0,2 0-1 15,-2 7 3-15,0 4 1 0,-3 3 3 0,1 6 3 16,-1 5-1-16,-2 4 1 0,1 3 0 0,-4 2 3 0,0-2-2 16,-1 3 2-16,1-2-1 0,0-2 0 0,-3-7 3 15,-5-10-3-15,3 5 2 0,1-1 1 0,-2-5-1 16,-2-5 0-16,0-3 1 0,-1 3-2 0,2-5-3 16,1 2 2-16,-5-11-2 0,2-1-5 0,-1 1-5 15,-1-5-5-15,2 0-6 0,-2-3-22 0,0-4-19 16,0-1-24-16,0 2-33 0,2-10 79 0,-2-1-57 15,1-6-20-15</inkml:trace>
          <inkml:trace contextRef="#ctx0" brushRef="#br0" timeOffset="102645.1044">19360 6202 916 0,'-12'8'369'15,"1"3"-261"-15,2-5-71 0,-1-1-16 0,-1 10-4 16,0-1-15-16,-2 0-10 0,0 16-1 0,-4 7 7 16,1 1 2-16,0 0-12 0,-2 7 22 0,-2 6 5 0,1 13 7 15,-2 12 4-15,0-6 5 0,7-1 0 0,0 12 7 16,-1 0 0-16,7 4 2 0,5 4-2 0,5 2-3 15,-1-2-5-15,10 6-4 0,2 1-2 0,11-4-9 16,-3-1-1-16,7-7-6 0,6-2-1 0,6-8-5 16,-1 1-1-16,9-8-1 0,-2-6 1 0,1-9-3 15,2 2-3-15,-1-9 0 0,0-2-2 0,-2-16-12 16,-3 2-10-16,3-10-10 0,-1-2-15 0,-1-10-50 16,1-2-30-16,-2-9-52 0,11-5 121 0,5-12-110 15,-7 4-45-15</inkml:trace>
          <inkml:trace contextRef="#ctx0" brushRef="#br0" timeOffset="105089.1607">21678 6676 762 0,'-3'-12'330'0,"0"2"-218"0,3 1-80 0,-2-3 17 16,2 5-19-16,-1-1-12 0,1 3-7 0,1-2-3 15,1 3 2-15,-2 0 3 0,2 1 0 0,-2 3 9 16,0 0 3-16,3 0 1 0,-2 0 5 0,-1 3 2 16,2 1-1-16,0 0-3 0,-1 3 1 0,1 2-9 15,-1 1-2-15,2 3-3 0,-1 1-5 0,1-1-5 0,0 3-3 16,2 9-1-16,-2-3-3 0,2-1 0 0,-2 5-1 15,1-1 1-15,2 2 0 0,-1 3-1 0,-1 1 1 16,3-6 1-16,-2 1 2 0,1-1-1 0,-1-3 0 16,0 1-1-16,-1-4 1 0,3 0 2 0,-3-3 0 15,-2-2 1-15,1-1-1 0,2 1 1 0,-3-4 1 16,2 1 2-16,-2-5 1 0,0 1 2 0,-1-3 2 16,1 0 2-16,1-3 8 0,-1 1 3 0,-2-2 2 15,1-2 3-15,2-1 3 0,1-2 0 0,-1-1-1 16,-2 0-2-16,4-7-8 0,0 2-1 0,1-4-3 15,-3 1-4-15,4-5-6 0,-2 0 0 0,1 0-3 16,2-2 0-16,0-1-3 0,-2-1 0 0,4 1-2 0,-2-2 0 16,1 3 1-16,1-2-1 0,1 0-2 0,-1 1 2 15,1 3-2-15,1-2 0 0,-2 2 0 0,6 2-2 16,-3-1-2-16,-1 1 2 0,0 1 0 0,0 3-1 16,-1 3 0-16,-1 1 0 0,4-1 1 0,-7 4 0 15,4 3 1-15,0 1-1 0,-3 2-2 0,3-2 2 16,-1 1 1-16,-4 2-3 0,2 6-2 0,3-2-1 15,-3-1 1-15,3 4 0 0,0 2 0 0,-1 4-1 16,-2 4 1-16,3 1 2 0,-1-2 5 0,1-2-2 0,-5 9 3 16,4-2 0-16,-1 2 1 0,2-2 2 0,1 4 1 15,-1-4-2-15,0 3-1 0,-3 1 1 0,3-2 0 16,-3-2 0-16,0 2 0 0,-3-5-1 0,1 0 2 16,-1-1 0-16,0-1 0 0,-1-1 0 0,1-2-2 15,-2 1 1-15,1-3 0 0,-1 1-1 0,0-3-2 16,-2-2-1-16,1-2-2 0,0 4-1 0,-2-6-10 15,0 0-5-15,0-3-6 0,0 2-9 0,0 1-9 0,0-4-17 16,-2 0-61-16,-1-4-42 0,1 3-60 0,-2-4 153 16,-4 0-115-16,0-7-81 0</inkml:trace>
          <inkml:trace contextRef="#ctx0" brushRef="#br0" timeOffset="105727.4544">21742 6643 567 0,'-5'3'318'16,"2"0"-209"-16,3-3-83 0,-2-3 4 0,-1 0-3 0,3 1-17 16,0 2-9-16,2-1-2 0,-2 1 1 0,3 0 1 0,-3-2 15 15,3 2 9-15,0 0 7 0,2 0 5 0,-2 0 11 16,4 2 6-16,-4-2-2 0,2 1 0 0,0 1-9 15,-1 1-8-15,3 0-4 0,-1 1-6 0,-1 0-15 16,1 3-6-16,1 5-2 0,2-2-3 0,1 4-7 16,-2 5 0-16,0 2-1 0,1 3 0 0,1 0 0 15,-1 3 3-15,-1 2-3 0,2-2 4 0,-2 1 3 16,1 0 0-16,-4-1 0 0,3-5 2 0,-3 2 1 16,1-5 1-16,1-2 4 0,-3 3-3 0,-2-5 3 15,3-3 1-15,-2-4 0 0,2 4 5 0,-2-7-3 16,-2 0 3-16,3 0 0 0,-4-1 2 0,1-4 3 15,1 4 2-15,-1-3 3 0,-1-2-2 0,2 1 3 16,-2-2 0-16,2-3-2 0,1 0 0 0,-3-3-2 16,0 1-2-16,1-5-1 0,1 3-3 0,-2-4-3 15,2-1-3-15,1-4-1 0,-2 1 0 0,3-2-5 16,-1-4 0-16,3-4-1 0,0 2-1 0,2-2 1 0,0-4 0 16,0 1 0-16,0 0-2 0,7-2 0 0,-1 2 0 15,-8 0 1-15,7 4 1 0,0-3-1 0,1 5-1 16,-3 1 2-16,4 3 0 0,-9 3 0 0,4 3 0 0,2 2 0 15,-5 1-2-15,-1 3-1 0,-1 4 2 0,6-3-2 0,-8 2 0 16,-1 5-3-16,3 0 2 0,4 2 0 16,-3 4-2-16,-1-1 0 0,-2 6 1 0,1 2 1 0,4 5-1 15,0 1 3-15,-7 3 1 0,5 3 1 0,2 3 1 16,2-1 2-16,-2 4 0 0,0 0-1 0,-2-3 4 16,5 3-1-16,-6-4-1 0,3 1-1 0,-1-2 0 15,-1-1 1-15,2 1-2 0,-3-4 1 0,3 2 0 16,0-3-3-16,-2-2 0 0,0-5 1 0,-1 4-2 15,0-2-3-15,-2-2-3 0,3 3-3 0,-1-2-9 16,-2 1-4-16,1-4-11 0,0 4-9 0,-2 0-48 16,3 0-45-16,0-3-81 0,-2 1 153 0,3-1-128 15,2 1-67-15</inkml:trace>
          <inkml:trace contextRef="#ctx0" brushRef="#br0" timeOffset="113317.7527">18679 9744 717 0,'-15'0'411'0,"5"-5"-236"0,7 0-129 16,-2-1 45-16,0-2-20 0,0 3-57 0,-1-1-9 15,1-2-3-15,2 3-46 0,2 2 42 0,1 0 11 16,-2-2 8-16,4 3 8 0,-1-1 13 0,1 1 4 16,4-1 3-16,-6 0 3 0,5 0 4 0,1 1-10 15,5-4-7-15,-1 4-8 0,9-1-11 0,2 0-6 16,7 3-2-16,3-3-5 0,-1 0-2 0,10 3-1 0,8-2 0 16,-2 2 2-16,-5-3-2 0,4 0 2 0,-1-1 2 0,9 3 0 15,-2-4 0-15,0 0 3 0,-8 2 1 0,0-3 0 16,6-1 4-16,-3-1 0 0,-3 0-1 0,-8 2 0 15,4 0 2-15,0-4-2 0,-10 7-1 0,3-7 1 16,-10 7-3-16,-1-2 0 0,-4 1 0 0,-1-1-1 16,-3 2 2-16,-5 0 0 0,-2 3-3 0,-1-2 1 15,2 0-5-15,-4 2-1 0,0 5-1 0,0 2-2 16,-1 2-6-16,1 2-1 0,-3 13-2 0,2-3 1 16,-6 9 1-16,0 5-1 0,-3 5 2 0,1 3-2 15,-2-5 3-15,-2 8-4 0,-2 8 0 0,0 7-4 16,1-4-2-16,-1 5-3 0,0 5-6 0,-4 8-25 15,1 5-28-15,-1-2-49 0,1-6-94 0,-7-6 163 0,0 4-132 16,-5-4-78-16</inkml:trace>
        </inkml:traceGroup>
        <inkml:traceGroup>
          <inkml:annotationXML>
            <emma:emma xmlns:emma="http://www.w3.org/2003/04/emma" version="1.0">
              <emma:interpretation id="{22500699-3D38-4BF8-9C3A-D8412572EAEC}" emma:medium="tactile" emma:mode="ink">
                <msink:context xmlns:msink="http://schemas.microsoft.com/ink/2010/main" type="inkWord" rotatedBoundingBox="24024,7511 26355,7416 26471,10254 24140,10350">
                  <msink:destinationLink direction="with" ref="{3B82DD42-B484-4DD5-862D-1314ABC42A40}"/>
                </msink:context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06618.9037">24539 5667 1002 0,'1'5'460'16,"7"-5"-334"-16,-1 1-101 0,-1 1-2 0,8 4-3 0,7 5-13 15,6 8-8-15,6 7-4 0,1 4 5 0,7 8 1 16,4-1 3-16,6 19 1 0,1-1 2 0,-21-18 6 16,-17-19 0-16,2 1 0 15,46 65 0-15,3 12 2 0,2-2-2 0,-16 1 1 0,-8 10-3 0,2 12-1 16,-2-1 0-16,-27-13 0 0,-4-2 1 0,-7 5-1 15,-6 1 2-15,-10 5-1 0,-5-3 1 0,-10-2-1 16,-7 1 0-16,-15-14-2 0,2 5 1 0,-13-3-5 16,-10-12-3-16,-17-4 1 0,0-1-3 0,8-13-7 0,-24-4-9 15,-27 5-59-15,2 0-78 0,-4-12 122 0,-12-4-80 16,-29-5-48-16</inkml:trace>
          <inkml:trace contextRef="#ctx0" brushRef="#br0" timeOffset="106281.8087">24289 6762 1149 0,'3'7'442'0,"-3"-7"-294"0,0-2-116 16,1-4 32-16,4 4-39 0,0 4-31 0,-5-1-9 15,3 1-5-15,3 14 0 0,-4-2 3 0,4 5 9 16,-2 4 4-16,-1 2 6 0,-3-1 7 0,5 10 9 15,-5-4 4-15,0 0 2 0,1 0 2 0,1 4 1 16,-1-2 0-16,3-2-3 0,-3 5-2 0,4-2-7 16,1 2-5-16,2 2-3 0,-3 3 1 0,1-2-13 15,1 3-3-15,2 2-1 0,-2-6-5 0,-1 0-1 16,0-5-5-16,-2 3-9 0,2-5-6 0,-1-6 0 0,-4-2-7 16,-1-3-13-16,2 0-65 0,0-9-57 0,-1-1 127 15,1-2-84-15,3 1-44 0</inkml:trace>
          <inkml:trace contextRef="#ctx0" brushRef="#br0" timeOffset="105995.4748">23029 7339 811 0,'-3'3'325'0,"3"-3"-232"0,0-1-72 15,1 1 16-15,1 0-19 0,4 4-11 0,2 0 3 0,2 5 4 16,-1-3 7-16,4 2 15 0,-2-1 6 0,5-1 7 15,3-3 6-15,2-1 1 0,-2-2 0 0,5-2-3 16,3 2-4-16,0-4-14 0,3-3-9 0,-1 2-10 16,3-1-8-16,-2 0-20 0,2-1-11 0,1 1-14 15,2-2-15-15,2 0-75 0,-2 2-57 0,2-2 131 16,-1-2-97-16,4-3-65 0</inkml:trace>
        </inkml:traceGroup>
        <inkml:traceGroup>
          <inkml:annotationXML>
            <emma:emma xmlns:emma="http://www.w3.org/2003/04/emma" version="1.0">
              <emma:interpretation id="{CF98A574-4B2D-493F-AD12-EC3063AD6247}" emma:medium="tactile" emma:mode="ink">
                <msink:context xmlns:msink="http://schemas.microsoft.com/ink/2010/main" type="inkWord" rotatedBoundingBox="27459,8996 28736,8944 28806,10661 27529,10713"/>
              </emma:interpretation>
            </emma:emma>
          </inkml:annotationXML>
          <inkml:trace contextRef="#ctx0" brushRef="#br0" timeOffset="122351.2642">26674 7661 90 0,'-11'0'76'0,"2"3"-21"0,1 3-29 15,-2-4 18-15,4 3 4 0,-2-2-8 0,3 2-13 16,0 1 5-16,2-3 21 0,0 0 8 0,0-1 8 15,1 3 5-15,2-2 19 0,0-2 5 0,0 3 1 16,0-4 0-16,2 1-5 0,1 1-5 0,2-1-7 16,1-1-3-16,0 0-19 0,2 0-8 0,7 0-5 15,-1-1-7-15,2-2-12 0,5-1-5 0,7 4-2 16,-4-3-5-16,10 2-3 0,1 1-4 0,3-2 1 16,0 1-1-16,8-1-4 0,-1 0 2 0,4-1-2 0,-3 0 0 15,-4-2-3-15,1 4 1 0,0-4-2 0,5 2 0 16,-12-1 0-16,-1 1-1 0,-3 0 0 0,5 3-3 15,-4 0 1-15,1-2-2 0,-6 2-1 0,-5-1-4 0,5 1-9 16,-2 0-6-16,-4 1-8 0,-4 4-7 0,-3-5-40 16,5 2-23-16,-8-1-42 0,4 3 96 0,-5-1-83 15,1-2-39-15</inkml:trace>
          <inkml:trace contextRef="#ctx0" brushRef="#br0" timeOffset="121988.715">26700 7251 452 0,'-3'4'243'16,"3"-4"-133"-16,-5-4-71 0,2 1 29 0,3 0-14 0,0 0-19 0,0 1-26 15,1 2-1-15,-1-3 4 0,2 1-3 0,1 2 4 16,3-1 6-16,1-1 8 0,1-1 5 0,1 0 3 16,2-2 6-16,4 0 0 0,1 2 3 0,0 0-2 15,4-2-3-15,3 2-4 0,0 3-4 0,1-3-1 16,7 1-8-16,2 1-1 0,1-1-4 0,-3 0-1 15,6 2-4-15,3 0-2 0,3-1-2 0,0 1-1 16,-8 0-4-16,8-2-2 0,-2 2 1 0,1-1-3 16,-9-2-4-16,-4 3-5 0,3 1-13 0,-2 1-9 0,0-1-12 15,-4 1-14-15,-6-2-24 0,3 5 53 0,-6-2-39 16,1 0-9-16</inkml:trace>
          <inkml:trace contextRef="#ctx1" brushRef="#br0">26465 8918 0</inkml:trace>
        </inkml:traceGroup>
        <inkml:traceGroup>
          <inkml:annotationXML>
            <emma:emma xmlns:emma="http://www.w3.org/2003/04/emma" version="1.0">
              <emma:interpretation id="{9B23C877-D9FB-49B0-AFD1-63553912E216}" emma:medium="tactile" emma:mode="ink">
                <msink:context xmlns:msink="http://schemas.microsoft.com/ink/2010/main" type="inkWord" rotatedBoundingBox="29508,8531 33414,8371 33481,10002 29574,10161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27094.1875">29227 7237 239 0,'-19'-11'134'16,"0"-3"-68"-16,6-1-44 0,-3 4 22 0,-1-3-32 16,1 1-11-16,-8 0-13 0,5 2-10 0,-11 0-26 15,-1 0-11-15,-5 1-7 0,2-1 38 0,-1 0-36 16,-3 0 31-16,6 0-21 0,-3 0 9 0,7 1 41 16,4-1 28-16,1 3-2 0,4 0 39 0,0 0-16 15,5 2 19-15,-2-4-1 0,3 5-1 0,0 0-7 16,2 2-2-16,0 3-4 0,0-1-1 0,1 1-7 0,6 6-4 0,-6 4 7 15,0-1-4-15,4 1-8 0,0 2-3 0,-1 4-2 16,1 7-2-16,-2 4-3 0,0-3 0 0,2 4-9 16,-1 9 0-16,-2 1 0 0,-1 4 2 0,-3-1 0 15,7 4-1-15,1 2 3 0,2 3-2 0,2-1 2 16,1-7 5-16,3 4-3 0,5-5 2 0,3-3 0 16,-2-4 6-16,4-2-3 0,3-7 4 0,2-3 0 15,1-4 1-15,1 1 3 0,0-6 0 0,2 0 2 0,5-9-2 16,0 1 1-16,2-3 0 0,1-2-1 0,3-5 2 15,4-1 1-15,3-4-1 0,-2-1-1 16,5-5 2-16,-3 3 2 0,-4-11-1 0,1 2 4 0,0-2-7 16,-4-1 1-16,-1-9-4 0,0 4 1 0,-8-5-5 15,3 0-4-15,-3 0-1 0,0 0-2 0,-5-2-4 16,-3 2-3-16,0 3 1 0,-4 0-2 0,1 2-5 16,-3 1 0-16,-6 4-3 0,0-4-2 0,-1 5-1 15,-3 1-4-15,-5 3-3 0,0 0-2 0,-3 1 2 16,-1 1-12-16,-4 2-3 0,0 3-1 0,0 2-2 15,-9 3-4-15,-2-1-12 0,-3 2-4 0,3 3-11 16,-6 2 0-16,1 2-13 0,-9 3-53 0,-5 5 16 16,5 0-121-16,1 2 165 0,-3 6-94 0,1 1-65 15</inkml:trace>
          <inkml:trace contextRef="#ctx0" brushRef="#br0" timeOffset="127580.8257">29871 7320 656 0,'4'13'356'0,"-4"-12"-206"0,2 2-97 0,0-3 14 16,-1-1-4-16,2-2-22 0,1 4-18 0,0 4-9 15,-4-2-12-15,2 0-1 0,1-1-1 0,-3 0 1 16,2-1 6-16,-1-1 4 0,-1 0 3 0,2 0 3 16,1-1 1-16,0 1 2 0,0-2-1 0,1-1 0 15,-1 0-5-15,0-4-2 0,2 2-4 0,0-1-2 16,-1 1-1-16,3-1-3 0,1 1 0 0,1 0 0 16,-1 1-1-16,2-1-1 0,1 2 1 0,0-2 0 15,-1 2 0-15,-1-1 1 0,1 3-1 0,1-1 3 16,0 1-2-16,-1 1 1 0,-2 0 1 0,0-2-2 0,-1 2 0 15,1 2 2-15,-3 1-2 0,-2-3 0 0,2 3 4 16,-2-1 2-16,1-1-2 0,-4 2 5 0,0-1 4 16,0 1 2-16,0-3 3 0,0 3 0 0,-2 1 4 15,-1-3 2-15,1 1 0 0,-1 1-2 0,1-3-4 16,-1 2-1-16,-2-2-3 0,1 0-2 0,0 0-8 16,1-2-6-16,-1 0-2 0,-1 1-6 0,2-2-20 15,-2 1-16-15,0-1-23 0,2 0-33 0,-4-2 69 16,3 2-49-16,-4-7-20 0</inkml:trace>
          <inkml:trace contextRef="#ctx0" brushRef="#br0" timeOffset="127809.2131">30551 7011 113 0,'-8'-3'68'0,"1"-5"-49"0,4 6-17 15,0-1 12-15,-10 1-12 0</inkml:trace>
          <inkml:trace contextRef="#ctx0" brushRef="#br0" timeOffset="129682.9243">30138 6826 336 0,'-6'-11'227'0,"4"3"-93"0,-1-3-67 0,0 1 29 0,1 1 3 16,-1-1-14-16,0 2-12 0,3 2-23 0,0 1-9 0,0 2-1 15,0 1-4-15,2-4-5 0,1 6-8 0,0-2 0 16,0 1-2-16,2-4-4 0,1 3 0 0,4-2-7 16,3 2 1-16,2 2-1 0,3-2-2 0,4 1-7 15,7 1 3-15,12 5-1 0,-4-4-1 0,0 2-1 16,6 1-1-16,3-3 0 0,0 1 1 0,3 1-1 16,-6-3 0-16,2 0 0 0,-2 2 1 0,3-2 0 15,-1 1 2-15,-9 4-1 0,1-3 1 0,-4 1 2 16,-4 0 0-16,-3-3 2 0,-14 2-1 15,-5-1 1-15,1 1-3 0,14 2 1 0,-5 3-1 0,3-6 0 0,-1 6 0 16,-5-4-1-16,-4 7-1 0,-1-2 1 0,-1-2 1 16,-2 0-1-16,-2-3-2 0,-3 7 0 15,1-4 1-15,1 6-3 0,-3-3-1 0,2 2-1 0,-2 2 1 16,-2 6-3-16,5 3 2 0,-3 1-2 0,0 2 0 16,-3 4 3-16,3-1-1 0,-3 4 0 0,1 3 1 15,2 4 0-15,-5-3 1 0,2 4 1 0,2 1 1 16,-1 4 0-16,2 0 1 0,0 2 4 0,-2 3-1 15,-2-6 3-15,5 3-1 0,1-1 1 0,-2-5 1 16,1 1 1-16,-1-4 0 0,2-6-1 0,4-2 0 0,-4 3 1 16,0-1 0-16,-1-3 1 0,-1-2-1 0,3-2 0 0,1 7 0 15,-1-3 0-15,-3 0-1 0,3-6 0 16,-5 1-2-16,6 3 0 0,-4-1-2 0,0-7-1 0,1 0-1 16,1 0-3-16,-1 2 0 0,-1-7-6 0,0 2-2 15,0-5-10-15,-3 1-6 0,2-5-12 0,-6 3-19 16,-2-5-44-16,2 0-29 0,1-2-40 0,-7-3 108 15,-1-5-103-15,-4-1-43 0</inkml:trace>
          <inkml:trace contextRef="#ctx0" brushRef="#br0" timeOffset="129970.1536">30412 7511 631 0,'2'-8'280'0,"-4"0"-172"0,4 0-69 0,1 2 8 16,-3-1 7-16,0-1-9 0,0 2-6 0,2 1-6 15,1 2 0-15,6-2 2 0,-4-1 2 0,1 1 7 16,6 0 3-16,-3 1 1 0,2-4 2 0,10 1-4 16,-4 1-3-16,11-2-3 0,-3 2-3 0,-4-2-13 0,11 3-5 15,4-5-4-15,-1 2-5 0,0 0-8 0,-3 0-2 0,0 2-1 16,6 0-9-16,-1-2-1 0,3 1-3 0,-8 1-3 15,-2 1-4-15,5 2-2 0,-2-2-17 0,5 4-9 16,-15-3-2-16,7 1-37 0,-3-2-19 0,0 2-32 16,-3 0-43-16,5 1 112 0,-5-2-75 0,0-4-23 15</inkml:trace>
          <inkml:trace contextRef="#ctx0" brushRef="#br0" timeOffset="131344.8282">31487 7559 98 0,'-1'-7'109'0,"-3"4"-34"16,3-2-52-16,-1-1 21 0,2 3-14 0,-1-3-25 0,-1 1-21 15,0 2-2-15,2-2 0 0,-1 2 1 0,-1 1 3 16,1-3 6-16,1 4 5 0,0-3 6 0,0 1 14 15,0 0 4-15,0 0 4 0,0-2 5 0,0 4 7 16,0-4 0-16,0 0 0 0,0 2-2 0,0 0-3 16,1-2-5-16,-1 2 4 0,0-2-3 0,-1 3-7 15,-1-1-1-15,2 1 3 0,0-1 2 0,0 3 2 16,0 0 2-16,0 0-6 0,0 0 3 0,0-3 7 16,0 2-1-16,0-1-3 0,0 4-3 0,0-2 2 15,0-2 0-15,0 5-3 0,0-4 0 0,0 2-6 16,0-1-1-16,-2 3 1 0,2-4-1 0,0 2-1 15,0-1 0-15,-1-3-1 0,1 3 4 0,0 2 0 16,-2-1 0-16,2-5-1 0,0 4 2 0,0-2-3 0,0 2 3 16,0 0-2-16,0 0-1 0,0-5-2 15,2 5 2-15,-1 0-1 0,-1 0-1 0,0-1-1 0,0 1-4 0,0 0 2 16,0 0-1-16,2 1 0 0,-2-1-3 0,0-1 2 16,0 1-1-16,0 0 0 0,0 0 1 0,0 0 0 15,0-2-1-15,0 2-2 0,0 0 1 0,0-2-1 16,0 2-1-16,0 0-1 0,0-1 2 0,0 1-3 15,0 1-1-15,2-1 2 0,-2 4-2 0,0-4-2 16,1 0 2-16,-1 1 0 0,0-1-1 0,0 3 1 0,0-3 1 16,0 0-2-16,0 2 1 0,0-2 2 0,0 0-3 15,-1 0 1-15,1-3-1 0,0 4 0 0,1-1 2 16,-1 0 0-16,0 5 1 0,3-5 2 0,-3 0-1 16,2 2 5-16,-2-2-1 0,2 0 9 0,-2 0 2 15,3 0 3-15,-2 0 4 0,6 3 4 0,2-2 12 16,7 3 0-16,-1-4 0 0,0 0-5 0,9 0-4 0,10 1-6 15,4-2-5-15,13-3-7 0,-5 4-14 0,18-3-12 16,-4 3-9-16,22 0-18 0,-4-1-26 0,4-2-157 16,8-1 174-16,4 3-98 0,4-9-77 0</inkml:trace>
          <inkml:trace contextRef="#ctx0" brushRef="#br0" timeOffset="130649.6873">31492 6664 500 0,'0'0'252'0,"0"0"-139"0,0-2-78 15,2-3 12-15,-1 4-1 0,1-2-20 0,-1-1-20 0,2 4-1 16,-1 0-1-16,3-3 2 0,-2 3 3 0,2 0 5 16,0-3 1-16,3 1 9 0,0 1 5 0,1-2 1 15,2 1 2-15,4-1 2 0,-1 0-1 0,2 1-2 16,5 1-3-16,-2-3-8 0,3 3-6 0,0-1-1 15,2 1-3-15,2 1-5 0,-1 0-1 0,1 0-1 16,-7-2-1-16,5 2 0 0,-2 2 0 0,-3-2 0 16,-3 1 0-16,0-1-1 0,-2 0 0 0,0 2 1 15,1 1 2-15,-7 0-2 0,-2-1 1 0,1 2-3 16,0 3 1-16,0-2 0 0,-6 1 1 0,1 0-2 16,-4 4-2-16,4-1 1 0,0 1 1 0,-2 0 0 15,-2 2 0-15,-4 3 0 0,4 1 0 0,-4 3 0 16,6-3 0-16,-5 3 0 0,-1 1-1 0,-2 9-2 0,1-3 0 15,2 2 0-15,2 3 0 0,3 2 0 0,-6-1 1 16,1 6 0-16,2-3 2 0,-2 3 0 0,0-1 1 16,4 6 1-16,-4 0 0 0,-1 3-1 0,2-3 1 15,3-1 1-15,1 4 0 0,0 1 1 0,0 4 0 16,-3-9 0-16,3-1 0 0,3-1 2 0,-3 8 3 16,0-10-1-16,0 2 0 0,1-7 1 0,1-2 1 0,0 5 3 15,-1-2-1-15,2-4 2 0,2-3-3 0,2 3 2 16,-3 2 2-16,1-6-1 0,0 2 0 0,-4-7 0 15,-1 0 3-15,2 1-5 0,0-5 2 0,-2-1-2 16,1-3-1-16,-1 0-1 0,2-2-3 0,-1 0-3 16,-1-3-1-16,2-3 0 0,-5 4 0 0,3-2-4 15,1-2-1-15,-1-2-1 0,-4-2-3 0,4 1-8 16,-2-2-4-16,-4-2-8 0,7 1-13 0,-5-2-11 16,-4 1-19-16,0-8-61 0,3 3-47 0,-3-3 125 0,-2 0-91 15,-4-10-36-15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1:21.2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26F3200-4464-4093-9725-CBB78E21B73C}" emma:medium="tactile" emma:mode="ink">
          <msink:context xmlns:msink="http://schemas.microsoft.com/ink/2010/main" type="inkDrawing" rotatedBoundingBox="20471,18511 30895,18373 30902,18913 20478,19050" semanticType="callout" shapeName="Other">
            <msink:sourceLink direction="with" ref="{8AAC4812-7843-4071-A408-66BADCAFAC9C}"/>
            <msink:sourceLink direction="with" ref="{94D538A4-7E45-43D1-9B53-9C517ADB5FFC}"/>
          </msink:context>
        </emma:interpretation>
      </emma:emma>
    </inkml:annotationXML>
    <inkml:trace contextRef="#ctx0" brushRef="#br0">10417 3 320 0,'0'4'143'0,"0"-1"-95"0,1-2-37 0,-1 1 15 16,3-2-15-16,-6 2-7 0,3-2-4 0,0 0 4 15,-1 1 3-15,-1 1 3 0,2-1 2 0,-3-1 6 16,3 2 3-16,0-2 5 0,-2 3 1 0,2-1 6 16,-1-1 2-16,-6-1-1 0,6 0 4 0,-4 0-5 0,2 0-3 15,-2 3 0-15,3-1-1 0,-4-2-10 0,6 0-2 16,0 3-4-16,-6-1-3 0,1 3-2 0,0-1-2 16,-3 1-4-16,-6 0-4 0,4 5 0 0,-6-4-2 15,0 2 2-15,0 0-3 0,-4 0 1 0,2 0 0 16,-2 3 0-16,0 0 1 0,-3-3-1 0,-3 2 1 15,1 1-2-15,-6 3 1 0,3-1 0 0,-6-2-2 16,2 5 1-16,-9-3 0 0,4 3 1 0,-4-1 0 16,1 1 1-16,-6 0-2 0,1 0 4 0,-2 0-2 15,-4-2 1-15,3 4 0 0,-6-4 0 0,-2 1 2 16,-1 1-1-16,-2-4 3 0,-2 3-1 0,-9-7 0 16,3 8-1-16,0-4 4 0,-1-1-1 0,-4-1-1 0,2 0 0 15,-2 1 0-15,2 0-1 0,-3 0 1 0,-3-3 0 16,-4-2 0-16,-1 2 2 0,-4-3-1 0,-1 1 2 15,-3-1 3-15,0 0 0 0,-7 0 1 0,4 0 1 16,0-5 2-16,-5 3 3 0,4-2 0 0,-1 1 0 16,-3-2 6-16,5 0 2 0,-1-3 1 0,1 3 3 15,1 0 1-15,-1 0-1 0,-1 0-1 0,3 0 2 16,12 0-6-16,-4-2-4 0,-10 4 1 0,0-4 0 16,10 1-4-16,0-1 0 0,-1-3-1 0,-16 0 4 15,0 1 0-15,2 2 2 0,6-11-2 0,-11 2 2 16,1 3 2-16,-3-5-3 0,4 7 3 0,-7-8-5 15,0-2 0-15,2 6-1 0,2 1-1 0,2-2-2 16,-5-1-2-16,2 1 1 0,-4-3-2 0,3 4 0 0,3-1-2 16,-7 2 0-16,0-1 0 0,-1 2-2 15,5-1 0-15,-4 2 0 0,1-1 1 0,-2 0-2 0,2 0 2 16,-1 0 0-16,-4 7-2 0,-3-7 2 0,1 3 0 16,-4 0-1-16,1-1-1 0,-3 4 1 0,-5 1-1 15,2-1-1-15,-3-4 0 0,1 4-2 0,0 2 0 16,-3 0-1-16,5 0 1 0,4 0-1 0,4 0-1 15,3 0 1-15,3 0 3 0,8 2-1 0,5-2 1 16,6 0 0-16,1 0 1 0,7 3 4 0,5-1-2 16,6 1 4-16,0 1 0 0,9 0 3 0,4-1 0 15,5 0 1-15,3 0-4 0,0 2-4 0,6-3 2 16,5 1-6-16,2 0-2 0,5 0-2 0,6-1-5 0,-5-1-5 16,6 1-1-16,2 0-5 0,5-1-4 0,-3-1-8 0,3-1-30 15,6-1-19-15,-1 2-23 0,4-2-25 0,-3 1-45 16,4-2 109-16,4 3-82 0,3-5-16 0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22.04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8C03807-E030-4DDA-A654-4C96EE62DB28}" emma:medium="tactile" emma:mode="ink">
          <msink:context xmlns:msink="http://schemas.microsoft.com/ink/2010/main" type="writingRegion" rotatedBoundingBox="13749,9251 14432,15414 9991,15906 9308,9743">
            <msink:destinationLink direction="with" ref="{47F6F452-F19B-45A3-A4BF-CAC7ED16B284}"/>
            <msink:destinationLink direction="with" ref="{D8BB9D58-EE5D-43CB-83E2-E2D81F7F3BD3}"/>
          </msink:context>
        </emma:interpretation>
      </emma:emma>
    </inkml:annotationXML>
    <inkml:traceGroup>
      <inkml:annotationXML>
        <emma:emma xmlns:emma="http://www.w3.org/2003/04/emma" version="1.0">
          <emma:interpretation id="{B50943CD-04EB-45A5-A435-37CFE119CB61}" emma:medium="tactile" emma:mode="ink">
            <msink:context xmlns:msink="http://schemas.microsoft.com/ink/2010/main" type="paragraph" rotatedBoundingBox="14109,12036 12486,12331 12279,11193 13902,108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0BEAF0A-EA6B-406E-BD87-CAF6F9757B47}" emma:medium="tactile" emma:mode="ink">
              <msink:context xmlns:msink="http://schemas.microsoft.com/ink/2010/main" type="line" rotatedBoundingBox="14109,12036 12486,12331 12279,11193 13902,10898"/>
            </emma:interpretation>
          </emma:emma>
        </inkml:annotationXML>
        <inkml:traceGroup>
          <inkml:annotationXML>
            <emma:emma xmlns:emma="http://www.w3.org/2003/04/emma" version="1.0">
              <emma:interpretation id="{622B658D-3DB6-490B-BDED-5B5157E72E52}" emma:medium="tactile" emma:mode="ink">
                <msink:context xmlns:msink="http://schemas.microsoft.com/ink/2010/main" type="inkWord" rotatedBoundingBox="14109,12036 12486,12331 12279,11193 13902,10898"/>
              </emma:interpretation>
              <emma:one-of disjunction-type="recognition" id="oneOf0">
                <emma:interpretation id="interp0" emma:lang="" emma:confidence="1">
                  <emma:literal>e,</emma:literal>
                </emma:interpretation>
                <emma:interpretation id="interp1" emma:lang="" emma:confidence="0">
                  <emma:literal>e ,</emma:literal>
                </emma:interpretation>
                <emma:interpretation id="interp2" emma:lang="" emma:confidence="0">
                  <emma:literal>e l</emma:literal>
                </emma:interpretation>
                <emma:interpretation id="interp3" emma:lang="" emma:confidence="0">
                  <emma:literal>e |</emma:literal>
                </emma:interpretation>
                <emma:interpretation id="interp4" emma:lang="" emma:confidence="0">
                  <emma:literal>e 1</emma:literal>
                </emma:interpretation>
              </emma:one-of>
            </emma:emma>
          </inkml:annotationXML>
          <inkml:trace contextRef="#ctx0" brushRef="#br0">2139 10828 718 0,'-1'-7'351'0,"1"-2"-202"15,0 4-98-15,0-3 14 0,0-3 1 0,0 4-20 16,0-4-10-16,0 2-16 0,0-1-3 0,1 2 0 16,-1 0-2-16,2 0 0 0,-2 2 2 0,3 1 1 15,-3-1-1-15,3 4-4 0,-1-1-3 0,1 0-2 0,-1 1-4 16,1 2-7-16,2 0-4 0,1 7-4 0,0-1-2 16,4 5-5-16,-1 5 0 0,4 3-2 0,1 2 0 15,-2 0 1-15,2 6-2 0,3 1-4 0,3 1-3 16,-4 0 0-16,1-1-7 0,-1 3-5 0,3 2-30 15,-1-3-14-15,-1 1-23 0,-3-4-25 0,-4-7 83 0,1 3-79 16,-3-6-32-16</inkml:trace>
          <inkml:trace contextRef="#ctx0" brushRef="#br0" timeOffset="169.5472">2420 10840 587 0,'1'-11'310'0,"-1"2"-154"0,-1-2-92 0,-6 6 23 16,2 2-7-16,1 1-21 0,-1-1-17 0,-3 3-32 15,2 3-6-15,-7 5-6 0,3 0-6 0,2-2-1 0,-4 7-4 16,-3 5-3-16,1-3 1 0,-2 1 1 0,2 3-4 16,-1-1-4-16,-2 6-20 0,-1 1-17 0,2 1-33 15,2-2-61-15,0-4 110 0,-2 8-91 0,1-3-52 16</inkml:trace>
          <inkml:trace contextRef="#ctx0" brushRef="#br0" timeOffset="616.331">2797 10657 872 0,'-2'0'415'16,"-1"-5"-283"-16,0-1-97 0,1 3 1 15,2 1-4-15,0-1-15 0,0 3-6 0,5 3-6 0,0-3 0 16,1 2 3-16,4 3 7 0,3-5 7 0,3 0 13 15,0 0 0-15,3-5 10 0,3-5 1 0,7 2 0 16,-2-4-3-16,5-3-6 0,-1-1-3 0,3-3-15 16,-1 0 2-16,1-2-12 0,-1-1-3 0,-6-3-8 15,3 2-4-15,-4-1-2 0,-2 1-3 0,-3-1-2 16,1 1-1-16,-5 1 0 0,-5 5-2 0,-5-1 1 16,3-3 1-16,-13 7 1 0,1 0 2 0,-3 3 0 15,-6-2 2-15,-6 5-3 0,2-3 4 0,-2 4 1 16,-5 3-1-16,-1 0 1 0,3 1-1 0,-11 3 6 15,8 0-2-15,-5 5 2 0,3 0 1 0,-1 3 2 16,1 1 1-16,3 4 1 0,-1 1 0 0,6 4-1 16,4 3 2-16,0 1 1 0,2 3 0 0,5 2 1 15,3 4 2-15,3 2 2 0,-2-1 2 0,1-2 1 0,7 4-1 0,3 1 1 16,1 0 2-16,0-3-2 0,4-4-2 16,3 3-2-16,4 0-1 0,8-5-3 0,-5 1-1 15,1-3-2-15,1-3-3 0,4-1-11 0,2-4-4 0,0 2-6 16,-2-7-13-16,3 2-50 0,4-2-40 15,0-8-64-15,-1 0 132 0,1 2-116 0,-1-5-62 0</inkml:trace>
          <inkml:trace contextRef="#ctx0" brushRef="#br0" timeOffset="835.7528">3725 10501 1245 0,'5'16'484'0,"-6"-19"-301"0,-1 3-122 0,-3-6 24 15,4 6-9-15,-1 0-24 0,1 0-35 0,-1 6-12 16,2-1-6-16,0 4-3 0,0 6-3 0,0 4 0 16,0-3 3-16,2 12-1 0,-1 3 0 0,2 2 5 15,0 0 1-15,4 6 2 0,-2-3 0 0,-1-1-1 16,1 7-2-16,2-6-5 0,-1 1-2 0,0 3-1 16,1 1-39-16,-1 1-32 0,-1 4-56 0,-2 6 100 15,-1-4-65-15,-2 8-32 0</inkml:trace>
        </inkml:traceGroup>
      </inkml:traceGroup>
    </inkml:traceGroup>
    <inkml:traceGroup>
      <inkml:annotationXML>
        <emma:emma xmlns:emma="http://www.w3.org/2003/04/emma" version="1.0">
          <emma:interpretation id="{8220F71A-82DB-4C14-B60B-49365BD32A68}" emma:medium="tactile" emma:mode="ink">
            <msink:context xmlns:msink="http://schemas.microsoft.com/ink/2010/main" type="paragraph" rotatedBoundingBox="11588,9490 12271,15654 9991,15906 9308,9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442C07-A18A-42B7-86F8-D51A1A413BF1}" emma:medium="tactile" emma:mode="ink">
              <msink:context xmlns:msink="http://schemas.microsoft.com/ink/2010/main" type="line" rotatedBoundingBox="11588,9490 12271,15654 9991,15906 9308,9743"/>
            </emma:interpretation>
          </emma:emma>
        </inkml:annotationXML>
        <inkml:traceGroup>
          <inkml:annotationXML>
            <emma:emma xmlns:emma="http://www.w3.org/2003/04/emma" version="1.0">
              <emma:interpretation id="{45EA2F1C-2CA1-4F74-B924-E787CFD1FDA1}" emma:medium="tactile" emma:mode="ink">
                <msink:context xmlns:msink="http://schemas.microsoft.com/ink/2010/main" type="inkWord" rotatedBoundingBox="11588,9490 12060,13750 9781,14003 9308,9743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4620.8941">-329 9289 947 0,'1'7'402'15,"-1"-12"-272"-15,0 0-99 0,-1 3 29 0,-1-1-47 16,-1 3-14-16,1-1-10 0,2 4-4 0,0 2 0 15,0 1 1-15,-1 4 3 0,1 1 4 0,0 1 8 16,0 8 4-16,0 5 3 0,0-1 4 0,0 9-1 16,1 6-1-16,7 8 0 0,-3 0-1 0,0-3-4 0,0 15-3 0,-2 14-1 15,0-1-1-15,3-7-3 0,-6 9-1 0,0-3 1 16,2 10-4-16,0-1 2 0,-2 0 1 16,-4-18 1-16,4 6-1 0,2-1 4 0,-2-6-1 0,0-6-1 15,0-8 2-15,-5 0 0 0,5-8 0 0,2-6-1 16,-4-6-5-16,-3 2-8 0,-1-9-5 0,0-5-8 15,-1-2-45-15,-1-2-31 0,-1-7-43 0,-1 4 99 16,-1-8-93-16,-2-3-46 0</inkml:trace>
          <inkml:trace contextRef="#ctx0" brushRef="#br0" timeOffset="-10547.446">-310 8907 650 0,'0'-6'265'0,"-2"1"-161"0,-1 3-71 0,0-4 18 16,0 3-8-16,4 0-20 0,-2-1-20 0,-1 4-3 0,2 0 1 15,0 0 1-15,2 0 4 0,2 5 5 0,0-3 7 16,-3 2 5-16,2-2 1 0,-3 1 3 0,5 2 5 16,-5-3-1-16,-1 2-1 0,-3 0-1 0,3 2-5 15,-1 2-3-15,-1 0-3 0,5 1-2 0,-9 3-6 16,7 0 0-16,2 1-2 0,-5 1 0 0,0 2 0 15,-2 0 1-15,3 5 1 0,-6-5 0 0,8 5 4 16,-5-1 1-16,1 4 0 0,4 2 2 0,-2-6-1 16,4 4-1-16,-4 3 3 0,2-1-1 0,2 1-2 15,-1-5 0-15,6 4 0 0,-4-2-2 0,-2 1 1 16,1 1-3-16,1-4-1 0,-1 0 0 0,4 4 0 16,-6-3-1-16,3 1-2 0,2 3-1 0,-2 1 1 0,2-3-1 15,-5 4 0-15,3-1-1 0,4 3-1 0,-4-1 2 16,-5-2-1-16,2 4 1 0,5 0 0 0,1 2 1 15,-2-3 0-15,0 3 0 0,-2-2 2 0,4-2-1 16,1 0 0-16,-3 2 0 0,-2-6 1 0,4 1-2 16,-2-2 2-16,2-1-2 0,-3 0 0 0,2-3-1 15,0 1 0-15,-4-1 0 0,1 1-2 0,-2-1 2 16,6-1-1-16,-1 3 0 0,-2-4-1 0,0 0-1 0,-3 5 3 16,5 0-2-16,-2-5 0 0,-3 1-2 0,4 0 2 0,-6 3-1 15,2 3 1-15,0-2 1 0,-2-5-3 0,2 5 3 16,2 0 0-16,-2 1 0 0,-2 1 0 0,2-6 2 15,-1 0 0-15,1 0 0 0,6 3 1 0,-6-9 1 16,2 0-1-16,-1-1 0 0,-1-5-2 0,0 0-1 16,5 1-2-16,-7-5-2 0,1 0-1 0,1 0-4 15,0-4-1-15,0 0-5 0,0 1-1 0,3-2-19 16,-3-3-12-16,0 0-13 0,3-9-18 0,4-1-55 16,-7-1-36-16,3-9-58 0,5-8 141 0,1-11-122 15,2 5-52-15</inkml:trace>
          <inkml:trace contextRef="#ctx0" brushRef="#br0" timeOffset="-9987.9396">-331 9613 224 0,'-5'-10'190'0,"1"2"-46"0,-3 0-72 15,4 2 54-15,0-7-24 0,0 5-14 16,3-2-13-16,0 2-19 0,0 0-9 0,4 1-4 16,-2-1-5-16,1 0-7 0,4 0-2 0,-6 3 0 0,2 0-2 15,4 0-3-15,-6-1 2 0,4 1-3 16,5 4 2-16,-1-4-6 0,-1 3 0 0,8 1-5 0,-2-1 0 15,2 2-2-15,5 3-3 0,0-3-1 0,-4 2-1 16,4 3-2-16,-3-2 1 0,1 0 0 0,0 2-4 16,-3-2 1-16,1 2-1 0,1 1-1 0,-2-1 1 15,3 1-2-15,-2-1 0 0,-1 1 0 0,2-1 2 16,-4 3 0-16,0-2-1 0,1 2 1 0,-1-1-1 16,0 1 4-16,-2-2-1 0,-1 0-1 0,-2 6 2 15,2-3 4-15,-1 1 1 0,-5-1 1 0,1 1-1 16,0 1 1-16,-1 0 0 0,2 3 1 0,-1-1-1 15,-3-2-2-15,4 2-2 0,-4 0 1 0,1 0-1 16,1 2-2-16,0 0 2 0,0-2 1 0,-4 2 0 0,1-2-1 16,1 2 2-16,-1-3 0 0,-2 3 2 15,1-4-2-15,-1 2 1 0,-1-6-1 0,-1 3 1 16,1 3 0-16,-3-2-1 0,3-2 1 0,-4 1 1 0,0 1 0 16,0 5-1-16,-2-3 1 0,-1 1 0 0,-2-3 2 15,0 5 0-15,-2 2-2 0,-3-2-3 0,-1-5 0 16,1 6-1-16,-1-2-2 0,-5-1-5 0,0 2-4 15,0-3-6-15,-2 1-5 0,0-1-17 0,1 1-15 16,3 0-18-16,-2 1-27 0,0-1 63 0,2 2-47 16,0 0-15-16</inkml:trace>
          <inkml:trace contextRef="#ctx0" brushRef="#br0" timeOffset="-14219.5104">-493 9699 322 0,'1'-7'229'0,"-1"-1"-91"0,0-1-82 0,-1 2 72 0,1-2-76 16,0 4-12-16,0-3-5 0,1 0 3 0,2-3-1 15,1 1 3-15,-3 2-1 0,2 0 2 0,2-1 10 16,-2 1 3-16,4 0 0 0,-1-2-6 0,2 4 0 15,-2-2-3-15,6-2-6 0,-3 1-6 0,4 1-13 16,1-2-5-16,13 4-6 0,-8-2-3 0,7 0-6 0,7 3-3 16,-6 2-2-16,7-3-1 0,6 1 0 15,-5 2-1-15,-2 1 2 0,2 1-1 0,-5 1 1 0,6 0 1 16,-8 1 1-16,1 4 1 0,-8 3-1 0,1 1-1 16,-5 9-1-16,1-2 1 0,-4-2 2 0,-4 7-2 0,3 3 3 15,-2 0-1-15,-7 0 2 0,1 0 2 0,-3-1 2 16,-2 6 4-16,-3 3 2 0,-1-5 1 0,-2-2 1 15,-3-4 3-15,-6 6 1 0,1-3 0 0,-2 5-1 0,-3-10-3 16,-7 0-8-16,4 5-5 0,-13 0-9 16,-2 1-8-16,-10-1-67 0,-8-2 67 0,-23 6-39 15,0-3-31-15</inkml:trace>
          <inkml:trace contextRef="#ctx0" brushRef="#br0" timeOffset="-9150.9656">672 9939 1254 0,'-17'10'524'0,"4"-20"-359"0,0 2-125 0,6-3 4 16,0 1-14-16,6 2-24 0,-1 2-14 0,2 0-15 15,3 2 1-15,2 3 2 0,1-2 2 0,4 1 7 16,-1 2 5-16,3 0 5 0,-3 0 2 0,2 0 2 15,0 2-1-15,2-2-1 0,-2 0-1 0,-3 1-3 16,0-1-3-16,2 7 0 0,-4-7-3 0,-1 0 3 16,-2 0 1-16,0 0 3 0,-1 1-1 0,1 1 6 0,-3-4 2 15,-2-1 2-15,1 0 2 0,1 4 0 0,-3-1-2 16,-2 0-1-16,0-1-1 0,-3 1-5 0,2 3 0 0,1-3-4 16,2 2-9-16,-5-1-10 0,3 1-9 15,2 3-15-15,1 1-78 0,1-6-65 0,-1 5 138 0,2 1-101 16,0-1-74-16</inkml:trace>
          <inkml:trace contextRef="#ctx0" brushRef="#br0" timeOffset="-11797.849">-398 9004 772 0,'-6'-6'348'0,"-5"-9"-215"0,0 3-88 0,1-1 22 15,2 0-6-15,0 5-31 0,2 0-7 0,-1 2-3 16,1 0-1-16,1-1-2 0,0 6-1 0,1 1-3 16,-3 0 1-16,3 0-6 0,-1 4-4 0,-3 8-2 15,1 2-3-15,-2 11-8 0,-1 9-3 0,-4 12-3 16,1 3-2-16,-4 12-15 0,-1 12-4 0,2 7-12 16,-1 1-20-16,1-6-30 0,1 11-74 0,4 25 121 15,0-6-78-15,3-12-26 0</inkml:trace>
          <inkml:trace contextRef="#ctx0" brushRef="#br0" timeOffset="-10385.8861">-205 9746 317 0,'-14'-8'115'16,"4"0"-90"-16,-4-1-66 0,6-1 45 0,-2 2-25 15,2-3-29-15</inkml:trace>
          <inkml:trace contextRef="#ctx0" brushRef="#br0" timeOffset="-9448.8138">497 10369 797 0,'-12'-3'414'16,"-9"1"-225"-16,11-7-131 0,-1 1 40 0,3-2-42 0,0 5-16 0,0 1-34 15,5 0-7-15,-2 3 0 0,2-1-1 0,0 1 1 16,1 1 4-16,2 1 4 0,0-1 11 0,0 0 3 16,4 2 5-16,-1-2 3 0,-2-2 1 0,9 2 3 15,1 0-2-15,0-1-1 0,2-1-12 0,4 0-1 16,-2-1-4-16,5 0-5 0,1 3-2 0,-3-3-4 15,2 1-1-15,-2-1 0 0,-1 3 0 0,-5-2-1 16,-1 2 0-16,-7 0-2 0,3 2 1 0,-1 1-4 16,-4 4 0-16,-2-1-2 0,0 2 0 0,-3 2 2 15,-2 2 0-15,0 4-1 0,0 0 4 0,-3 3 1 0,-1 7 0 16,-4-1 1-16,0-1 0 0,2 2 0 0,-5 2 1 16,3 1 2-16,-1 0-2 0,1-7 4 0,12 3-2 0,-7-1 5 15,1 3 0-15,4-6 1 0,2-3 1 0,1 2 2 0,3-1 4 16,0-1-1-16,-3-2 2 0,5-3-2 15,3-1 0-15,5 1-2 0,2-5-1 0,-2 0-3 16,2-3-3-16,0-2-3 0,6 2-2 0,-3-2-1 16,-1-3-3-16,1-2-9 0,1-3-8 0,3-1-11 15,-3-5-15-15,4-3-52 0,-3-5-36 0,1-7-51 0,0 2 122 16,-2-11-115-16,0-6-52 0</inkml:trace>
          <inkml:trace contextRef="#ctx0" brushRef="#br0" timeOffset="-8621.3774">-629 11291 934 0,'-6'-5'366'0,"-4"-3"-239"16,-1 0-95-16,3 2 29 0,-1-2-34 0,4 3-30 16,2 2-9-16,1 0-4 0,1 0 2 0,1 3 3 15,0 0 8-15,0 1 6 0,0 1 9 0,0-2 21 16,0 3 9-16,1-3 6 0,-1 3 4 0,0-3 3 16,2 0-5-16,-1 0-3 0,4 0-3 0,2 2-13 15,0-2-6-15,6 1-5 0,0-2-4 0,8 1-3 0,1-2 0 16,10 2 0-16,1 0-3 0,-1-1 0 0,13-3-2 0,15 4 1 15,-2 0 1-15,-1 0-3 0,8-1 0 0,2-4-1 16,11 0 1-16,11 1-2 0,-4 0 1 0,-4-4-1 16,10 0-1-16,-1 2 0 0,6-2 0 0,-5 2 0 0,1-4 3 15,-3 2 2-15,-3 0 1 0,-1 2-1 16,-7-4 2-16,3 2 1 0,-6 2 0 0,-7-4 0 16,-6 6-2-16,1-4-4 0,-11 1-1 0,-6 1-1 0,-6 3-4 15,-3 0-2-15,-9 1-3 0,-5 0-4 0,-7 2-11 16,0 2-7-16,-8 1-11 0,-4 2-11 0,-4 1-34 15,-3-1-18-15,-2 5-28 0,-11 4-49 0,-11 7 117 16,5-5-79-16,-24 12-20 0</inkml:trace>
          <inkml:trace contextRef="#ctx0" brushRef="#br0" timeOffset="-7779.2856">27 11616 705 0,'-7'-8'357'0,"-1"-3"-194"16,0 1-97-16,1-1 32 0,1 3-6 0,3 2-44 0,-2-1-9 0,2-1-1 15,1 2-4-15,1 0-9 0,1 1 2 0,0 0-2 16,-4 0 9-16,4 2 1 0,0 0 0 0,0 1-2 16,0 1-2-16,0 1 1 0,0 0-3 0,4 3-3 15,-1-1-8-15,-2 1-4 0,1 0-1 0,3 7-2 16,-1-1-3-16,1 5-3 0,-2 4-1 0,1 6 1 16,0 1-1-16,3 10-2 0,-2 4 0 0,-2 8 0 15,1 3 0-15,0 5 0 0,-1 8 0 0,0 0-2 16,-1 1 0-16,-2 3 1 0,1-2 0 0,-1 0-1 15,0 1 1-15,0-3 0 0,-1 0-1 0,-3-3 3 16,4 2-2-16,-1-8 1 0,-1-7-2 0,2 2 1 16,-1 0 0-16,-1-9-1 0,2-6 0 0,-2-1-1 0,1-3-2 15,-1-3-2-15,2 0 1 0,-1-4-2 0,-2-6-3 0,3 2-8 16,-2-3-4-16,2-3-5 0,-2 0-4 0,1-4-16 16,-1 1-9-16,2-9-11 0,-1 3-13 0,-1-3-31 15,0-4-10-15,2-2-19 0,0-4-25 0,0-6 101 16,0-2-68-16,-1-5-10 0</inkml:trace>
          <inkml:trace contextRef="#ctx0" brushRef="#br0" timeOffset="-7457.6242">78 12302 399 0,'-3'-12'278'0,"-2"-6"-95"0,2 4-94 0,-1 1 45 0,2 2-19 16,-1 1-23-16,1-2-6 0,1 2-12 0,-1-1-9 15,2 3-18-15,-3-3 0 0,3 1-4 0,-2 1-3 16,2-3-1-16,0 6-4 0,0-2-1 0,2 2-2 15,-1-1-1-15,3 3-5 0,0-4 0 0,3 3-4 16,-1-5-2-16,5 2-7 0,-1 0-2 0,4 0-3 16,0 1-4-16,4-3 0 0,-1 2-4 0,3 2 0 15,-3 2 0-15,4 1-1 0,-2 0-1 0,-2 1-1 16,1 4 1-16,-1 0 0 0,-1 2 0 0,2 1 0 16,-5 5-3-16,-4-1 2 0,4-1 0 0,-3 7-1 15,-1-4 2-15,-6 3 0 0,2 2 0 0,-5 2-1 16,5-4 2-16,-5 3-1 0,-3-2 0 0,-5 2-1 15,1-1 1-15,-2 2-2 0,-1 1 0 0,-6-2 0 0,0 2-2 16,-3-1-4-16,-3-1-4 0,1 1-2 16,-1 3-9-16,0-2-21 0,-1 0-13 0,4 2-20 0,-1-1-25 15,0 1-106-15,3 0 152 0,3-4-97 0,-2 1-51 16</inkml:trace>
          <inkml:trace contextRef="#ctx0" brushRef="#br0" timeOffset="-7049.7153">652 12422 704 0,'0'5'352'0,"-2"-1"-199"0,1-4-113 16,1 0 27-16,0-1-32 0,0-1-16 0,0 1-26 15,1 1-2-15,1-4 3 0,-1 3 4 0,1-1 11 0,-2-1 12 16,0 0 24-16,0 0 8 0,0-1 7 0,0 0 3 15,-2 0 3-15,-1 1 4 0,2-3-2 0,-3 1-5 16,3 4-18-16,1-4 1 0,-2 0-4 0,1 0-3 16,-3 2-3-16,4-2-5 0,-1 4-1 0,-1-3-2 15,2 4-2-15,0 0-5 0,-1 0-6 0,1 0-2 16,1 2-2-16,2 8-5 0,-3-2-2 0,2 1-2 16,3 2 1-16,-2 8-3 0,0-1 1 0,0 4-1 0,1 5 0 15,0 4 1-15,1-3 0 0,-2 7 1 16,2-1 0-16,0 1 1 0,-2 0 0 0,2 0 3 0,0-2 1 15,-2-4 1-15,0 3 2 0,0-7 0 0,0 2-1 16,-1-4 3-16,1 1 0 0,-1-7-2 0,-2 4 0 16,3-4-2-16,-3-2-2 0,-2 1-3 0,-1-4 2 15,2 1-5-15,-3-2-1 0,0-1-2 0,-1-1-2 16,0-1-7-16,0 0-7 0,0-3-9 0,1 0-18 16,-3-2-131-16,1 0 142 0,0-3-79 0,-7-6-62 15</inkml:trace>
        </inkml:traceGroup>
        <inkml:traceGroup>
          <inkml:annotationXML>
            <emma:emma xmlns:emma="http://www.w3.org/2003/04/emma" version="1.0">
              <emma:interpretation id="{99CED9E9-B5A4-4A49-82B5-43CEA762B01F}" emma:medium="tactile" emma:mode="ink">
                <msink:context xmlns:msink="http://schemas.microsoft.com/ink/2010/main" type="inkWord" rotatedBoundingBox="10964,14615 11093,15784 10421,15859 10291,14689">
                  <msink:destinationLink direction="with" ref="{5F1B6E35-F20D-43AB-AABB-8950C47AD8F3}"/>
                </msink:context>
              </emma:interpretation>
              <emma:one-of disjunction-type="recognition" id="oneOf2">
                <emma:interpretation id="interp6" emma:lang="" emma:confidence="0">
                  <emma:literal>*s.</emma:literal>
                </emma:interpretation>
                <emma:interpretation id="interp7" emma:lang="" emma:confidence="0">
                  <emma:literal>*t</emma:literal>
                </emma:interpretation>
                <emma:interpretation id="interp8" emma:lang="" emma:confidence="0">
                  <emma:literal>*s</emma:literal>
                </emma:interpretation>
                <emma:interpretation id="interp9" emma:lang="" emma:confidence="0">
                  <emma:literal>pa</emma:literal>
                </emma:interpretation>
                <emma:interpretation id="interp10" emma:lang="" emma:confidence="0">
                  <emma:literal>*o</emma:literal>
                </emma:interpretation>
              </emma:one-of>
            </emma:emma>
          </inkml:annotationXML>
          <inkml:trace contextRef="#ctx0" brushRef="#br1" timeOffset="72014.8977">485 14295 568 0,'1'-7'316'0,"-2"4"-161"0,1-5-100 0,-4 0 50 0,1 2-43 16,0-1-19-16,3 1-17 0,-3-2-15 0,3-1-1 15,-5-1 0-15,2 4 0 0,0-4 0 16,-5 1 0-16,1 1-1 0,-2 0-2 0,-1 0-2 0,4-2 1 16,-2 1-2-16,2-3 1 0,-2 4 0 0,1-4-1 0,2-3 2 15,1 3 0-15,-1 0 0 0,3 1-2 0,-1 0 0 16,0 0-1-16,1 1-2 0,2 2 0 0,-1 1-1 16,1 3-2-16,0 0-1 0,1 2-1 0,-1 2 0 15,3 0-3-15,-1 5 1 0,1 0 0 0,-3 9 0 16,-1-1 1-16,1 6 1 0,0 5 0 0,0 6 1 0,-5 0 2 15,2 4 1-15,1 2 1 0,-1 4-1 0,1-3-1 16,-7 2 0-16,1 3 2 0,-2-2 2 16,1-1-1-16,-2 1 0 0,-1-2 1 0,0 1 2 0,-3-1 0 15,4-1 2-15,-2-2 1 0,2-7 1 0,0 3 1 16,2-4 2-16,1-5 2 0,-2-5-1 0,4 4 2 16,1-8 0-16,0-7 1 0,2 1 7 0,0-1 1 15,0-1 2-15,3-5 4 0,0 1 4 0,-2-5 5 16,2-3 0-16,0 2 1 0,0-3-6 0,2-6-1 15,-2-3-5-15,4-6-3 0,0-7-5 0,2-2-8 16,-1 0-1-16,3-11-5 0,0 0-3 0,0-1-1 16,3-1-1-16,0-1-1 0,2-2-3 0,-1 2 2 15,1 0 0-15,3 0 0 0,-2-2 1 0,-2 3 1 16,3 2 3-16,-3 2-1 0,0 3 4 0,-2 4 1 0,1-2 0 16,2 5 2-16,-5 6 2 0,3 4-2 15,-6-1-1-15,-1 6 2 0,0 2-2 0,4 4-2 0,-8 0-1 16,4 7-5-16,3-1 0 0,-6 2-4 0,6-1-2 15,-4 1-2-15,3 2-1 0,1 2-3 0,-3 1 0 16,8 3 0-16,-9-1-1 0,5 6 2 0,3 0-1 16,2 4 0-16,-1-1 0 0,1 5 0 0,1 0 2 15,-2 7 1-15,5 1 0 0,-1 0-2 0,-2 5 2 16,2 3 0-16,-1-2 1 0,1 4 3 0,-2-1-3 16,3 3 2-16,-2-3 1 0,-4-2 1 0,0 1 2 0,0 6 0 15,2-1 0-15,-2-3 1 0,-3-1 3 0,-2-1-1 0,2 7 1 16,0-2 2-16,-1-1-2 0,-1-5 4 0,-1-7-2 15,-2 6 1-15,0-4 0 0,0-5 0 0,-1-3-1 16,-2-4 1-16,0 4 0 0,-2-5-1 0,2 1 2 16,-3-4-1-16,-2-2-2 0,1 0 2 0,-3-1-2 15,1 1 0-15,-2-5-1 0,-2 4-1 0,-2-5-1 16,-1 1 0-16,-3-1-1 0,-5 1-2 0,1 1 2 16,-4-3-3-16,-5 1-1 0,2-2 2 0,-2 2-1 15,-4-2-2-15,-2 0 1 0,-7-1 0 0,11 0 1 16,-1 1-1-16,-5-2 3 0,5-1-3 0,0 2 3 15,7 0 1-15,6-1-1 0,3-1 1 0,-6-1 1 0,7-1 0 16,4-1 0-16,0 1 1 0,1-3 0 16,4 2-2-16,0-3 3 0,1 1-1 0,2 4 0 0,1-7 0 15,2-2 1-15,0 0-2 0,2-1 2 0,4-3-1 16,-3 1 1-16,5-11-1 0,3 2 0 0,4 0-1 16,1-5 2-16,1-8 0 0,4 3-2 0,-1-2 3 15,6-2-2-15,-4-1 0 0,2 0 0 0,-2-2 1 16,1 4 0-16,-4-2 0 0,-2 0 0 0,1 1-1 15,-1 1 2-15,6 3 0 0,-12-2 0 0,0 1-1 16,2 3 0-16,-7-1 1 0,8 6 1 0,-12-2 1 16,-2 1 0-16,-8 1 0 0,8 3-1 0,0 3 0 0,-3 4 0 0,0-1-2 15,-5-3 0-15,6 6-3 0,1 2 0 0,-1 3-1 16,-1-1-2-16,-4 2-1 0,3-1-2 0,2 5-1 16,-4 2-5-16,1-1-3 0,2 2-1 0,0 6-3 15,-2 7-5-15,2-2 3 0,-4 8-1 0,2 5 2 16,4 7 4-16,-2 0 1 0,1 8 1 0,-3-1 2 15,5 3 5-15,0 2-2 0,0 2 3 0,-3-1 0 16,0 1 0-16,3 0 3 0,-2 1 2 0,-2-3 0 16,-3-5 2-16,6 2 4 0,1-7 0 0,-7-4 2 0,4-5 4 15,3-2 0-15,0-6 1 0,2-3 0 16,2-4 1-16,-7-2 1 0,8-3-1 0,3 1 3 16,-3-5 1-16,-2 0 1 0,0-3-1 0,0 1 2 0,-1-4-2 15,-1 0-1-15,1-7-1 0,4 5-3 0,1-3-2 16,-1-3-1-16,-4-7-2 0,1 0 0 0,3-1-1 15,-4-4 1-15,6 1-2 0,-5-4 1 0,-3-3-3 16,3 4 2-16,5 4-1 0,-6-6 0 16,3 4-1-16,-5 2 0 0,0 8-1 0,0-3 2 0,3 5-2 15,-3 9-2-15,-2-3-2 0,2 5-5 0,0 3-1 16,0 0-2-16,2 5 0 0,-5 6-2 0,3 10 0 16,-2-4 0-16,-1 2 6 0,0 7 0 0,1 7 0 15,-4 5 1-15,2 5 2 0,4-3-2 0,-4 3-1 16,0 3 1-16,4 0-2 0,0-4 3 0,2-4 0 15,-2-4 1-15,6-9-5 0,-1-1-2 0,2-5-25 16,2-9-27-16,-1-4-39 0,6 2-55 0,6-5 111 16,-3-3-83-16,12-6-34 0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24.18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47F6F452-F19B-45A3-A4BF-CAC7ED16B284}" emma:medium="tactile" emma:mode="ink">
          <msink:context xmlns:msink="http://schemas.microsoft.com/ink/2010/main" type="inkDrawing" rotatedBoundingBox="15099,9353 15224,16191 14005,16213 13880,9376" semanticType="verticalRange" shapeName="Other">
            <msink:sourceLink direction="with" ref="{48C03807-E030-4DDA-A654-4C96EE62DB28}"/>
          </msink:context>
        </emma:interpretation>
      </emma:emma>
    </inkml:annotationXML>
    <inkml:trace contextRef="#ctx0" brushRef="#br0">1 99 610 0,'7'-19'359'0,"-2"3"-190"0,-2-1-112 16,-3-1 92-16,0 12-111 0,1-6-10 0,3 5-22 15,-1 3-8-15,5 8-2 0,-2-4-2 0,2 6 0 16,2 3 1-16,6 1 3 0,-4 1 2 0,9 5 4 15,1 0 2-15,1 2 1 0,0-1 2 0,8 4 1 16,1 3 0-16,-1 0-2 0,6 4 1 0,-7 2-3 16,5 4 1-16,-1 6-3 0,1 3 0 0,-7-7 0 0,3 17-3 0,5 6 0 15,-2 0-1-15,-4-4-1 0,4 6 0 16,-4-4-1-16,5 13 1 0,0-3 0 0,0 0 1 0,-5-8 1 16,-3 3 3-16,0 8 0 0,0 8 4 0,-1-1 2 15,-7-12 0-15,2 11 3 0,-2 3 2 0,-5-5 0 16,4 3 0-16,-1 2-1 0,-4 1-4 0,3 1-1 15,-3-1-1-15,-1 3-4 0,3 1-1 0,-3 5-2 16,0 1 1-16,0 0-1 0,-1 6 0 0,2 1 0 16,-5-3-1-16,0 8 0 0,0-2 1 0,0 4 1 15,-5-4 1-15,0-6 1 0,-3 5 3 0,0-7 1 16,0 1 2-16,0-14 2 0,-3-4-3 0,-3 13 6 16,3-1 0-16,-2-12-3 0,2 1 2 0,-2-5-1 0,-3 15 2 15,-2-5-1-15,-1 2 2 0,3-13-2 0,-3 0-1 0,-5 9 1 16,-1 3 0-16,4 4-1 0,-5-15-2 0,-1 9 2 15,0 3-2-15,-2-5-2 0,-4 0 2 0,3 1 1 16,-9-4 0-16,3 3 1 0,-1-3-2 0,-3 0 3 16,-1 1 1-16,1-1 3 0,0-1-3 0,0-3 2 15,0-2-1-15,-1 4 0 0,3-5 3 0,-2 2 2 16,2 2-1-16,-2-5-2 0,0 0 2 0,2-3 0 16,-1-4 0-16,-2-4 0 0,6 0-3 0,0-12-5 15,1-7-2-15,9 4 0 0,-4 1-3 0,-1-9-5 0,11-4-1 16,-2-2-1-16,-6 1-4 0,3-7-6 15,5 3-3-15,-7-6-9 0,4-4-14 0,0-5-88 16,-2 1-74-16,-5-5 149 0,0-8-105 0,-11-15-87 16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06.925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D8BB9D58-EE5D-43CB-83E2-E2D81F7F3BD3}" emma:medium="tactile" emma:mode="ink">
          <msink:context xmlns:msink="http://schemas.microsoft.com/ink/2010/main" type="inkDrawing" rotatedBoundingBox="8946,10391 9298,14238 8302,14329 7950,10483" semanticType="verticalRange" shapeName="Other">
            <msink:sourceLink direction="with" ref="{48C03807-E030-4DDA-A654-4C96EE62DB28}"/>
          </msink:context>
        </emma:interpretation>
      </emma:emma>
    </inkml:annotationXML>
    <inkml:trace contextRef="#ctx0" brushRef="#br0">-1455 9620 862 0,'-11'2'343'0,"4"-5"-249"0,2-2-78 15,-1 4 13-15,-3 1-32 0,4 0-9 0,-3 6-4 16,1-1-2-16,-4 4 4 0,-1 2 4 0,-1-1 6 15,2 1 3-15,-4-1 8 0,-1-2 4 0,4 4 3 16,-4-2 2-16,5-1-1 0,-1 4-2 0,-5 0-2 0,-1 3-3 16,-2 8-3-16,5 1-1 0,-5-4-4 0,1 8-2 0,-4 6-3 15,1 6 0-15,-2 8 1 0,5-6 2 0,-3 12-1 16,-5-1 1-16,1 9 0 0,2 4 2 16,2 7 1-16,0 4 2 0,3 6-2 0,-4-1 0 0,3 6 6 15,2 5-2-15,2 3 2 0,2 2 1 0,3 3 1 16,-1 1 1-16,8-2 2 0,-1 1 2 0,5-1 1 15,1 1 3-15,7 2-2 0,0-9 1 0,7-2 1 16,2-2-2-16,7-4-1 0,2-2 0 0,-2-12-2 16,6-9-3-16,5 12 4 0,5 0-3 0,-4-9-1 15,2 0 0-15,5-3 0 0,2 11 4 0,8-7-1 16,-2 4 1-16,-5-13-4 0,-6-5 1 0,7 6 1 16,0-2-1-16,-8-4 0 0,-2-9-4 0,-4 4 1 15,4-1 1-15,-10-8-2 0,5-1 1 0,-5-7-3 16,0-5-2-16,-1-6-2 0,-2-2-3 0,-1-9-16 0,1-6-11 15,-1 0-18-15,-1-4-24 0,-1-13-133 0,-1 0 158 16,6-25-95-16,-2-2-65 0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8:57.537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49CC4EFB-312D-4241-9C9C-EF8A35EBF476}" emma:medium="tactile" emma:mode="ink">
          <msink:context xmlns:msink="http://schemas.microsoft.com/ink/2010/main" type="inkDrawing" rotatedBoundingBox="905,4440 5816,3661 6321,6845 1410,7625" hotPoints="6066,5653 3560,7298 983,5766 3489,4122" semanticType="enclosure" shapeName="Ellipse">
            <msink:sourceLink direction="with" ref="{9AB8148D-2F26-417D-87C1-F9DDE92556B2}"/>
          </msink:context>
        </emma:interpretation>
      </emma:emma>
    </inkml:annotationXML>
    <inkml:trace contextRef="#ctx0" brushRef="#br0">-5070 4002 1095 0,'-18'-14'443'0,"-3"-1"-316"16,2 2-110-16,2 1-26 0,-1 2-8 0,-4-3-7 16,1 5 1-16,1 1 2 0,-9-5 4 0,5 3 6 15,-6-4 16-15,-5 0 8 0,-2-7 6 0,2 1 3 16,-6-7 5-16,1-1-1 0,-5-5 2 0,4 0-3 15,-7-4-6-15,-3-3-5 0,-6 0-3 0,-1 0-5 16,-4 1-8-16,-3 0-1 0,-7 4-5 0,-4 1 0 16,11 4-2-16,-10 12-3 0,-13-5-3 0,1-1 2 15,4 9 1-15,-2 3 1 0,1 3 1 0,-16 3 0 16,-1 5 2-16,1 0-1 0,12 2 5 0,-7 9 1 0,-10 3-2 16,-4 2 0-16,-2 3 1 0,18 0 2 0,-21 8-2 15,1 0 3-15,8 10-1 0,0-2-2 0,4 3 5 16,2 5-1-16,5 2-1 0,1-4 1 0,8 5-2 15,4-3-1-15,4 5-2 0,4 0 1 0,5 1-6 16,4 4 1-16,10 7-1 0,0-1-3 0,6 13 2 16,7 3 0-16,5 5 3 0,3 1-2 0,8 2 4 15,5 6-1-15,9 2 2 0,0 3 1 0,6-15 2 0,12 12-2 0,9 3 1 16,0 0 1-16,3-10-2 0,9-3 4 0,-1-3-2 16,16 12 0-16,12-4 1 0,-1-4 2 0,-6-10-1 15,9-3-1-15,11 5 2 0,10-2 0 0,4-7 1 16,-11-7 1-16,17-2 1 0,-2 2 2 0,13-5 0 15,-4-2 2-15,9-3 1 0,2-4 0 0,1-4 1 16,8-3 0-16,1-9 0 0,2-5 1 0,3-4 2 16,-3-3 0-16,3-7 3 0,3-4 3 0,3-5 1 15,-2-5 2-15,0-6 4 0,1-5 2 0,-2-9 0 16,2-1 4-16,0-4-1 0,-3-7 0 0,-5-4 2 16,-1-2-2-16,1-2 0 0,-3-4 1 0,-7-2 1 15,2-3-1-15,-17 5-1 0,-6-9-1 0,9-12 4 16,-2 2 2-16,-18 4-4 0,-3-6-1 0,-1 0 2 0,0-10 4 15,-9 1-1-15,3-1 1 0,-19 13-7 0,3-13 5 16,-2-2-3-16,-7-1-1 0,-6 2-2 0,-8-2-5 16,-5 0-3-16,-6 0-2 0,-3-1-1 0,-13-1-6 15,2 4-2-15,-9-3-3 0,-7 1-1 0,-13 0-6 16,-2-1-3-16,-11 1-4 0,-7 0-1 0,-19 5-6 16,-1 0 0-16,-15 2-4 0,-8-1 0 0,-13 12-7 15,-4-1-1-15,-11 8-2 0,-12 7-5 0,-14 16-11 16,0-4-6-16,-16 19-11 0,-7 12-16 0,-18 16-78 15,5-5-77-15,-24 43 165 0,5 0-115 0,-3 19-82 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38.33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3F1A5AA9-234D-4B5D-A725-56400F6131DC}" emma:medium="tactile" emma:mode="ink">
          <msink:context xmlns:msink="http://schemas.microsoft.com/ink/2010/main" type="writingRegion" rotatedBoundingBox="22577,8314 19933,14218 17304,13040 19948,7137">
            <msink:destinationLink direction="with" ref="{848960AB-6F5B-4E74-B402-2894272EC4D6}"/>
            <msink:destinationLink direction="with" ref="{3C694CE5-DA27-4DF3-BF14-048667C61642}"/>
          </msink:context>
        </emma:interpretation>
      </emma:emma>
    </inkml:annotationXML>
    <inkml:traceGroup>
      <inkml:annotationXML>
        <emma:emma xmlns:emma="http://www.w3.org/2003/04/emma" version="1.0">
          <emma:interpretation id="{792EFB00-FE44-4E65-9AA8-827A3B032320}" emma:medium="tactile" emma:mode="ink">
            <msink:context xmlns:msink="http://schemas.microsoft.com/ink/2010/main" type="paragraph" rotatedBoundingBox="22577,8314 19933,14218 17304,13040 19948,71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629E42-346A-4B56-AFF2-F3BE97E44B60}" emma:medium="tactile" emma:mode="ink">
              <msink:context xmlns:msink="http://schemas.microsoft.com/ink/2010/main" type="line" rotatedBoundingBox="22577,8314 19933,14218 17304,13040 19948,7137"/>
            </emma:interpretation>
          </emma:emma>
        </inkml:annotationXML>
        <inkml:traceGroup>
          <inkml:annotationXML>
            <emma:emma xmlns:emma="http://www.w3.org/2003/04/emma" version="1.0">
              <emma:interpretation id="{32134F93-FBFF-4C49-BC23-F6FD670967A1}" emma:medium="tactile" emma:mode="ink">
                <msink:context xmlns:msink="http://schemas.microsoft.com/ink/2010/main" type="inkWord" rotatedBoundingBox="21630,7890 20761,9831 19991,9486 20860,75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2804-1713 800 0,'9'-24'352'0,"-4"1"-220"16,-3 3-35-16,1-1-38 0,0 4-11 0,0 1-35 16,0 1 0-16,2 1-1 0,-2 4-2 0,0-1 0 0,-1 6 4 15,1 4 9-15,-1-5 2 0,-2 2-2 0,1 4-1 16,-1 0 1-16,-1 0-3 0,-4 0-1 0,2 2-5 16,-2 0-10-16,-1 2-2 0,-4 9-2 0,-3 0 0 15,-2 9-2-15,-3-1 1 0,-3 7-1 0,-1 1 1 16,-7 13-2-16,-1-4 2 0,-5 3 1 0,-3 2 0 15,-2 5 1-15,2 3 0 0,-7 1 3 0,1 3 0 16,-4-8 0-16,5 11 2 0,1-4 1 0,-2-2-1 16,4-1 1-16,2-3 1 0,-2-3 1 0,5-2 1 15,5-2 2-15,-4-4 1 0,4-2 2 0,0-5 2 16,4-4 3-16,-4 1-1 0,8-5-1 0,-1-6 0 0,-1 1 2 16,-1 2-4-16,1-4-2 0,2-2-1 0,-2-1-5 0,2 1 0 15,1-2-2-15,0 0-2 0,2-1-3 0,2 3 0 16,2-2-4-16,-1 1 1 0,4-2-2 0,0 0-1 15,-2 1-3-15,3 3 0 0,3-8-5 0,-2 6-1 16,2-4 1-16,2 0-17 0,3-4-10 0,0 4 9 16,0-5-63-16,-1-1-20 0,3 0-35 0,-1-2-45 15,2-7 120-15,-1 1-90 0,-3-15-33 0</inkml:trace>
          <inkml:trace contextRef="#ctx0" brushRef="#br0" timeOffset="2221.8349">1557-911 1026 0,'-5'-4'426'0,"0"-4"-288"0,2 3-106 15,-2 2 12-15,4 3-21 0,-6-2-10 0,6 2-17 16,1 2-5-16,1 1 0 0,1 5 1 0,-2 0-1 16,0 1 1-16,0 4 3 0,3 0 0 0,0 3 2 15,-1 1 2-15,4 9-1 0,-6-4 1 0,2 2-1 16,-1 5 0-16,4-1-3 0,-2 6 2 0,-1-6-1 0,-4 4-1 0,1 3 0 15,-1 0 0-15,2-1 3 0,0-1 1 0,-3-1 0 16,-2 0 2-16,2-4-1 0,0 1 2 16,-4-5 2-16,3-5-1 0,-3 2 2 0,1-5 1 0,-1-2 1 15,1-3-1-15,1 0 5 0,-3 2 1 0,4-8 0 16,2 0 1-16,-3-2 1 0,2-2 2 0,3 3 2 16,0-3 2-16,-2-1 7 0,2 0 2 0,0 0 0 15,2 0 2-15,1-1 3 0,-1-3-2 0,1 1 1 16,0-3-4-16,5-2-8 0,2-2-3 0,-1-1-1 15,2 0-4-15,4 0-6 0,4-2-1 0,5-1-1 0,-7 1-1 16,4 0-2-16,3 1-1 0,0-4 0 16,-4 3 0-16,0 0 1 0,-5-1-2 0,1-2 0 0,5 2 0 15,-7 1 0-15,1 0 1 0,1 0 1 0,-2-2-1 16,-3 0 2-16,2 2 0 0,-4 1 2 0,-1-3-1 0,-1-1 2 16,-4-1-1-16,-1 3 1 0,2 1 0 0,-2-1 0 15,0-1 0-15,-2 1-2 0,-2 3 1 0,0 0 0 16,-2-1-3-16,-1 1-1 0,-3 2-1 0,0-2 0 15,-3 3 0-15,4 1-2 0,-4 1-2 0,-2-2 0 16,1 2-1-16,-4 1 1 0,3 0 1 0,-6 2-1 16,-2-2 0-16,4 3 0 0,-2-4 0 0,4 3 0 15,-1-2 0-15,-4 2-1 0,1-2 0 0,7 0 1 16,-2 5-1-16,0-1 0 0,-1 1 1 0,-4 0 0 16,10 0-1-16,-2 0 0 0,-1 6-3 0,1-1-2 0,-1 1-2 15,0 1 3-15,1 5-3 0,0 6-2 0,-2 3 3 16,1 4 0-16,0 1 3 0,1 7 1 0,-1-1 2 15,2 6-1-15,0 0 1 0,4 2 2 0,3 0 0 16,-2-5 2-16,2 3-1 0,1-9 2 0,2 0 0 16,0-7 3-16,2-1 1 0,0-6 3 0,1-3 1 15,0-6 0-15,0 0 2 0,3-4 2 0,-1-2 2 16,2 0-2-16,2 0-2 0,1-6 0 0,1-2 0 16,3 0-2-16,-1-5 1 0,3-1-3 0,1-6 0 15,-1 3 2-15,-1-7 0 0,-1 5 1 0,-6-2 1 0,5-4 0 16,-2-1 0-16,-5 6 2 0,-1-4-2 0,3 0-1 0,-3 3-1 15,0 2-3-15,1-2 1 0,-8 4-4 0,2 7-4 16,3-3-4-16,-3 5-4 0,0 4-2 0,0 5-7 16,-3-1 0-16,3 5-1 0,0 6-2 0,0 4 4 15,-3 2 0-15,0 5 4 0,-2 2-1 0,-3 2 7 16,7-1 3-16,-4 5 0 0,-2-2 2 0,1-5 3 16,0 1 1-16,3-1 1 0,1-6 2 0,2-4 2 15,-5 0 1-15,5-5 1 0,0-2 2 0,0-3 3 16,3-1 1-16,-1-2 2 0,1-5-1 0,0 2 2 15,0 0 0-15,2-10-4 0,5 0 1 0,-5 0-5 16,3-1 0-16,4-8-1 0,-5 1-1 0,2-6 0 16,-1 0-2-16,7 0 2 0,-11 1-1 0,7-4-1 15,-3 3 0-15,-6 2-2 0,4 2 1 0,1 3-4 16,-6 2-1-16,-1 4-1 0,5 3-2 0,-3 3-3 16,2 4-3-16,-2 3-4 0,-2-2 3 0,2 4-4 15,-2 4 0-15,1 3 1 0,-1-2 1 0,-1-1 4 0,-4 3 2 16,5 5 4-16,0-4-1 0,0 2 4 0,0 2 2 15,0-5-1-15,-2 3 1 0,2-1 1 0,2 1 1 16,-2-3-1-16,1 0 0 0,-2-5 1 0,-1 2 3 16,5-3 1-16,-3-1 0 0,0-1 1 0,0 0 1 15,4-5 0-15,-1 1-2 0,0-1 3 0,0-2-6 16,-3-2 1-16,2-2-1 0,-1 0 0 0,-1-4-2 16,2 1 1-16,-2 0 0 0,0-1-2 0,0 1 2 15,5-2-1-15,-4 2-1 0,-1-2 0 0,0 1-1 0,-1 1-1 16,2-2 1-16,1 0-1 0,-4 0 0 0,-2 4 0 15,-1-3-1-15,5 2-1 0,-3 1 0 0,3-1 0 16,-7 0-1-16,4 4 1 0,-5-1-2 0,3-1 1 16,1 1 0-16,-1 2 0 0,-3 0 2 0,0 1 0 0,3 0 0 15,-1 1-1-15,3-2 1 0,-4 3 1 0,2-1 1 16,5 2-1-16,0 0 0 0,-6-1 0 0,4 2 1 0,2 0-1 16,-1-1 1-16,-2 4-1 0,4-1 0 15,-6-2 1-15,4 1 0 0,4 2 0 0,-3-3-1 0,2 3 0 16,1-3 2-16,3 3 0 0,-7 0-1 0,5 0-1 15,-2-2 0-15,-4 2 0 0,2 0 0 0,0 2-2 16,0-1-1-16,-4-1-2 0,4 2 1 0,0 3-1 16,1-4-2-16,-1 6 0 0,2 1-2 0,-2-2 3 15,-2 10-1-15,2 1 0 0,0-1-1 0,-3 5 1 16,0 0 2-16,3 3 0 0,-8 4 1 0,3 6-2 16,0-4 1-16,-1-1 1 0,0 2 1 0,-2 6 0 15,0 1 1-15,-2 5-1 0,4-9 3 0,-4 1-1 16,2 3 2-16,-1-6-1 0,-1 1 2 0,2-6 1 15,0-4 0-15,2-4 2 0,-4 0-2 0,2-2 5 16,2-4-1-16,-2-5-1 0,2 3 0 0,-1-1 1 16,1-4 1-16,-1 1-2 0,1-4 1 0,4 2 0 15,1-2 0-15,-2 1 3 0,1-2-1 0,1 0 1 16,-1-2 1-16,0 0 1 0,2 0 0 0,-1 0 1 0,-1-4-2 0,1 1 1 16,-1 0 0-16,2-2 0 0,0 1-3 0,0-3-1 15,-2 2 1-15,2-3-2 0,2 0 0 0,0 2-2 16,-1-3-2-16,1-1-2 0,1 0 2 0,0-1-1 15,2 2-2-15,0-4 0 0,-1 2-1 0,0-2-1 16,4 5 2-16,-4-1-2 0,3 2-1 0,-2-1-1 16,-2 3 0-16,3 1-2 0,-1 2 0 0,1 2 0 15,-1-3-2-15,0 1 0 0,1 2 2 0,2 4 0 16,-2-4 1-16,1 1 0 0,-1 2 0 0,-1 4 3 16,3-6 0-16,0 4 1 0,0-2-1 0,-2-1 1 0,1 3-1 15,-3-4 2-15,6 2-1 0,0-1-2 0,-6 1 1 16,4-1 0-16,0 1 1 0,0-1 0 0,3 1-1 15,0-3-1-15,-1 1 2 0,0-1 1 0,-4 0 0 0,2-1-2 16,-2 1 2-16,2-2-1 0,-1 1 1 0,-3-1 1 16,0-1 0-16,4-2-1 0,1 2 0 0,-6 1 2 15,0-3-2-15,1 1-1 0,0 0 1 0,0-2 0 16,-1 1-1-16,-3 4 0 0,0-7 0 0,3 0 0 16,-3-2 0-16,-2 1-1 0,1-1 0 0,-1-1-2 15,1-3 1-15,-1 1-2 0,-4-3 2 0,2 2-1 16,1-2-1-16,-1 0 3 0,-3-3-1 0,-1 0 1 15,0-1-1-15,-3 0 2 0,9 2-1 0,-5 2 1 0,-1 0-1 16,3-1 0-16,-3 1 0 0,1 2 2 0,3 2-1 16,2 1-1-16,-3-1 1 0,2 0-1 0,2 1 2 15,-4 3-1-15,3-1 1 0,2-1 0 0,-3 2 0 16,-2 2 1-16,-1-2 0 0,6 2 0 0,0-2-1 16,0 3 3-16,3-3-3 0,-1 3 1 0,2 0 1 15,1-1 0-15,2 3-2 0,-3-2 1 0,3 0-1 16,1 0 1-16,-2 4-1 0,-3-4 0 0,5 3-2 0,-1 2-2 15,2-1 2-15,-3 1-1 0,1 1 0 16,2 1-2-16,-2 1 0 0,2 2 0 0,1 0 2 0,-1 3 0 16,1 0 1-16,0-2-1 0,-1 8 0 0,4-4 1 15,0 1 1-15,-2 2 1 0,5-2-3 0,0 2 2 16,-4 1 0-16,4-1 1 0,0-2-1 0,0 3 1 16,-2 1-1-16,2 1 1 0,2-1 0 0,-2-2-1 15,0 2 0-15,1-1 1 0,-4-1 1 0,3 1-1 16,0-3 0-16,-3-1 1 0,-2-1 0 0,1 1 1 15,-2-2-1-15,0-4 0 0,-1 4 2 0,-1-3 0 16,-2 2 2-16,-4-6-3 0,1 4 2 0,2-2 3 16,-3 0 1-16,-1-1-1 0,-1-2 1 0,0 0 2 15,0 0 0-15,0 0 1 0,0 0-1 0,0 2-3 0,-1-4-1 16,-1 2 1-16,-3-2-3 0,2 1-2 0,-2 1-2 16,0-2 0-16,-1 2-2 0,1 0 0 0,-3 0-1 15,2 2-3-15,-4 3 3 0,1-2-4 0,-4 1 3 16,-1 3-1-16,-1 2 0 0,0-2-1 0,-3 4 0 15,1 2 3-15,-1-1-1 0,0 1 0 0,-1 3 0 16,2 0 1-16,-1 0-2 0,-1 1 4 0,0-1-1 16,-2 2 1-16,-1-1-2 0,3-2 4 0,-3-3 0 15,-1 3 1-15,4-1 1 0,0-3-1 0,2-1 2 0,2-1-1 16,3 1 2-16,-3 0-1 0,6-3 1 0,2-2-1 16,-1 0 1-16,4 1 0 0,0-1 1 0,1 0-1 15,-2-3-1-15,1-1 0 0,4 4-1 0,-2-5-1 0,0 2-1 16,-1-2-1-16,3 0-5 0,0 0-2 0,-1 0-4 15,2 0-27-15,-2 0-24 0,2-2-37 0,2 0-54 16,12 2 108-16,-4 0-78 0,10 0-35 0</inkml:trace>
        </inkml:traceGroup>
        <inkml:traceGroup>
          <inkml:annotationXML>
            <emma:emma xmlns:emma="http://www.w3.org/2003/04/emma" version="1.0">
              <emma:interpretation id="{CD0DFFC8-4ADD-42C2-B0F0-EF458FB5AA25}" emma:medium="tactile" emma:mode="ink">
                <msink:context xmlns:msink="http://schemas.microsoft.com/ink/2010/main" type="inkWord" rotatedBoundingBox="21508,10700 19933,14218 17304,13040 18880,952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1" timeOffset="-65252.418">146 2696 534 0,'8'-7'334'0,"-5"-3"-145"0,3 0-111 15,-4 1 72-15,-2-2-61 0,0 1-16 0,3 2-22 16,0-3-19-16,-1 3-4 0,4 3-3 0,-1 1-4 0,-2 0 0 16,2 3-3-16,-2 1-2 0,3 0 0 15,-1 3-3-15,-2 2-1 0,4 7 0 0,1 0-3 0,3 10-4 16,0 5-1-16,3 11-2 0,-4 2-1 0,11 11-2 16,-2 9-1-16,-2 4-1 0,1 5-1 0,-1-7 1 15,-4 5-1-15,3 9-1 0,5-1 0 16,-15-8 1-16,5-2 0 0,2 4-3 0,-5 1 1 0,0 0-5 15,0 1-1-15,-5-18 0 0,-3 6-7 0,5 0-3 16,-5-11-3-16,-7-7-5 0,4-4-15 0,-3-6-13 16,-2-3-16-16,-2-8-23 0,1-9-73 0,-4 1 120 15,2-11-80-15,6-4-38 0</inkml:trace>
          <inkml:trace contextRef="#ctx0" brushRef="#br1" timeOffset="-64943.2445">254 2908 814 0,'2'2'368'0,"1"-5"-239"16,-2-4-98-16,-1-1 42 0,0 2-59 0,2 0-10 0,12-4-5 16,-14 2-3-16,7-3 14 0,5 0 9 0,-2-4 10 15,3 3 8-15,1-4 18 0,-3 0 4 0,7 2 3 16,-2-4-3-16,-1 5-10 0,6-1-9 0,1 0-8 15,-1 1-8-15,0 2-15 0,-5 0-6 0,1 3-3 0,4 0-8 16,-2 3-4-16,-1 2-2 0,-2 0-3 0,-2 3-2 0,3 4-3 16,-2 4-2-16,-1 2-4 0,-3 6 6 0,-3 4-1 15,3 0-2-15,-11 11 1 0,4 0 2 0,-6 4 0 16,-4 6 2-16,-6 2 3 0,0 0-3 0,-7 2-4 16,-2 1 2-16,-3-2-4 0,-1 1-7 0,-4-5-36 15,-3 1-32-15,2-4-46 0,-2-2 102 0,0-2-89 16,-1-6-49-16</inkml:trace>
          <inkml:trace contextRef="#ctx0" brushRef="#br1" timeOffset="-66699.3596">120 110 875 0,'-9'-11'386'0,"2"0"-245"0,-2-8-109 15,-2 0 14-15,-1 4-10 0,1 1-23 0,2 4-19 16,-1 6-4-16,4 0-2 0,-2 1 2 0,1 3 4 16,3 2 1-16,0 7 3 0,0-1 2 0,2 4 0 15,0 5 1-15,1 9 3 0,-1 7-1 0,2 16-1 0,0-6 0 16,0 11-1-16,5 10-1 0,-2 3 1 0,5 10-1 15,0 4 0-15,2 10-2 0,1 2 1 16,0 8-1-16,-1-4-1 0,-1 0 3 0,1-1 0 0,-2-6 0 16,-2-7 0-16,0-11 2 0,-1-4 1 0,0-9 0 15,0-6 0-15,-2-13 0 0,0 1 2 0,0-11-3 16,2-4 0-16,-3-9-3 0,-1-2-1 0,1-9-2 16,-2-4-5-16,1-2-26 0,1-4-16 0,-2-4-6 15,2-3-5-15,-1-14 37 0,1 6-39 0,1-26-8 16</inkml:trace>
          <inkml:trace contextRef="#ctx0" brushRef="#br1" timeOffset="-66459.7349">181 970 334 0,'0'-52'309'0,"-4"4"-99"0,1 2-114 0,-1 3 86 0,0 4-54 15,-2 4-47-15,3 5-12 0,0 5-9 16,-1-4-6-16,1 3-8 0,2 6-3 0,4 2-3 0,-3-2-2 16,5 2-6-16,1 1-2 0,0 1-4 0,1 1-2 15,1 4-10-15,1-3-5 0,6-1-4 0,0 4-3 16,-2 3-4-16,6-1-3 0,2 4-3 0,1-3-4 15,1 8-2-15,1-2 1 0,-7 6-3 0,1 4-3 16,-3 0 0-16,-2 6 1 0,-2 5 0 0,-4 3 1 16,-1-3 4-16,-6 8 1 0,0 1 0 0,-8 2 6 15,3 2 0-15,-7 0 1 0,-1-1 0 0,-8 0 0 16,5 5-2-16,-4-1-2 0,0 0 0 0,-2-3-13 16,0-2-7-16,-2-1-15 0,5-2-27 0,-2-1 51 15,2-2-34-15,2-5-13 0</inkml:trace>
          <inkml:trace contextRef="#ctx0" brushRef="#br1" timeOffset="-65979.9853">1144 217 1427 0,'-19'6'610'0,"6"-3"-414"0,4-3-149 0,6-6 16 16,1-4-41-16,2-1-42 0,0 8-27 0,0 2-62 15,3 1-16-15,5-2-17 0,0 4-18 0,0-2-6 0,5 3-27 0,0 6 103 16,2-6-60-16,1 4 25 0</inkml:trace>
          <inkml:trace contextRef="#ctx0" brushRef="#br1" timeOffset="-66140.5881">730 682 1238 0,'0'5'533'0,"2"4"-351"0,-4-12-152 0,1 1 12 16,1 2-23-16,0 0-33 0,-2 0-23 0,0 2-4 0,2 4 2 15,0-1 5-15,0-2 14 0,0 5 10 0,0-1 10 0,-1-1 7 16,1 4 4-16,0-2 2 0,0-2 0 0,1 2-2 16,1 6-4-16,0 2-2 0,-1 10-4 0,1-1-3 15,1 7-3-15,-2-2 1 0,3 16-2 0,-1-3 1 16,-2 0 1-16,1 4 2 0,1-1 0 0,0 0 1 16,1-1 4-16,-1-1 2 0,2-6 0 0,-1 4 1 15,3-2 4-15,-1-5 2 0,4-4 1 0,-1 0 2 16,2-6-1-16,2-2 0 0,5-4 0 0,-4-3-2 15,3-5-3-15,3-3-7 0,0-7-3 0,4 1-8 16,-3-2-11-16,4-16-14 0,7-5-65 0,2 1-58 16,-4-4 116-16,5-8-82 0,5-6-43 0</inkml:trace>
          <inkml:trace contextRef="#ctx0" brushRef="#br1" timeOffset="-65606.0003">-119 2259 763 0,'-5'-12'427'0,"-2"0"-191"16,2-3-138-16,2-2 87 0,-1 4-89 0,3-3-13 15,-1 2-11-15,2-1-11 0,0 3-7 0,5-1-10 16,1 3-1-16,10 2-3 0,0 0-4 0,8-1-3 16,8 4-4-16,19 0-4 0,1 1-1 0,22 0-6 15,13 3-2-15,12-2 0 0,1 1-2 0,17 2-4 16,8 0 0-16,3 0-3 0,-6 0-2 0,-2 0-1 15,-1 2-2-15,-12 1-2 0,5 0 0 0,-23-1 0 0,-13 1-3 16,9 0-2-16,-1 0-3 0,-16 2-2 0,-4-3-4 16,-6-1-6-16,0 4-26 0,-10 1-16 0,3 2-15 15,-14-1-17-15,-9 2-22 0,1 9-68 0,-8 4-36 16,-13 7-46-16,-8-1 172 0,-16 11-145 0,8-4-49 16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31.218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848960AB-6F5B-4E74-B402-2894272EC4D6}" emma:medium="tactile" emma:mode="ink">
          <msink:context xmlns:msink="http://schemas.microsoft.com/ink/2010/main" type="inkDrawing" rotatedBoundingBox="18060,9348 18592,14734 17810,14811 17278,9425" semanticType="verticalRange" shapeName="Other">
            <msink:sourceLink direction="with" ref="{3F1A5AA9-234D-4B5D-A725-56400F6131DC}"/>
            <msink:sourceLink direction="with" ref="{EC60CFD7-317F-483B-AF36-7C929D84720E}"/>
            <msink:sourceLink direction="with" ref="{7B9D6471-60BA-4BCC-919F-E04EAD9790DB}"/>
            <msink:sourceLink direction="with" ref="{50FF776F-8027-4F64-A7EA-E331B02AAC61}"/>
          </msink:context>
        </emma:interpretation>
      </emma:emma>
    </inkml:annotationXML>
    <inkml:trace contextRef="#ctx0" brushRef="#br0">518 5 717 0,'0'6'411'16,"-4"-6"-228"-16,0-3-133 0,-3 0 93 0,1 1-108 0,1 1-26 15,-3 2-26-15,0 6-4 0,-1 4 3 0,-1-3 0 16,-1 8 10-16,-2 0 4 0,2 4 3 0,-2-2 3 16,1 1 6-16,-1-2 1 0,-3 4 0 0,2 1 0 15,1 4 0-15,-3 1-1 0,-2 8-2 0,3 5 1 16,-5 9-5-16,3 7 0 0,-5 17-1 0,1-3 0 16,0-3-1-16,0 14 0 0,1 15 1 0,-3-1 1 15,3-4 0-15,4 3 0 0,0 2 0 0,3 15 1 16,-1 7-1-16,1-5 2 0,0-9-1 0,4 2 0 0,2 14 0 15,3-1 1-15,4-2-1 0,-2-11 3 0,5 20-2 16,0 0 1-16,7 1-1 0,4-4-1 0,-3 3 0 16,5 4 0-16,4 2 0 0,0-3-1 0,3-9 0 15,2 3 2-15,4-10 0 0,-5 3 1 0,7-5-1 16,0-7 2-16,-1-1 0 0,2-4 1 0,0-2 1 16,1-1 1-16,-1-5 1 0,5 3 0 0,-7-8 4 15,5 0 1-15,1-4-1 0,0-2 1 0,-5-10 0 0,4-9-1 16,5-2 0-16,-2 4 1 0,-3-12-2 0,1-8-3 15,-6-5 2-15,5 4 1 0,-7-10-1 0,3-2-1 16,-7-1 1-16,-2-10-1 0,-1-5 1 0,-4-3-1 16,-3-1 0-16,-4-7-5 0,0-3-8 0,-1 2-11 15,-4-7-18-15,-2-3-14 0,0-7-107 0,-3-4 119 0,2-13-73 16,-2-9-49-16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35.57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3C694CE5-DA27-4DF3-BF14-048667C61642}" emma:medium="tactile" emma:mode="ink">
          <msink:context xmlns:msink="http://schemas.microsoft.com/ink/2010/main" type="inkDrawing" rotatedBoundingBox="22963,14453 23364,8758 24358,8828 23958,14523" semanticType="verticalRange" shapeName="Other">
            <msink:sourceLink direction="with" ref="{3F1A5AA9-234D-4B5D-A725-56400F6131DC}"/>
            <msink:sourceLink direction="with" ref="{7B9D6471-60BA-4BCC-919F-E04EAD9790DB}"/>
            <msink:sourceLink direction="with" ref="{98B4EBD4-7C04-4A67-9810-066B1902F9F0}"/>
          </msink:context>
        </emma:interpretation>
      </emma:emma>
    </inkml:annotationXML>
    <inkml:trace contextRef="#ctx0" brushRef="#br0">272 3 1011 0,'8'-5'432'0,"0"0"-305"0,2 0-105 0,-1 2 8 16,11 6-17-16,0 2-23 0,4 9-8 0,-3 1-2 0,4 10 2 16,1-2 7-16,-1 15 2 0,1-2 6 0,1 6 8 15,0 6 3-15,-2 4 1 0,4 4 1 0,0 9 4 16,-1 2-2-16,4 6 1 0,0-1-3 0,-2 9-1 16,4 4-2-16,-1 12-1 0,-1 0-1 0,0 3-5 15,0 12 0-15,-2 6-1 0,-1 4-1 0,-2 12-1 16,-2 1-1-16,-7 6 0 0,-1 0-1 0,-4 14 1 15,-7 2-2-15,-4 3 0 0,-4-3 3 0,-1-18-1 0,-14 6 0 16,-10 17 1-16,4 1 3 0,-5-31 1 0,-9 3 3 16,-1-3 1-16,-7 15 3 0,-2-16 3 0,0 2 4 15,8-28 1-15,-8 15 6 0,4-4 1 0,2-8 2 16,0-4 4-16,2-10 1 0,1 3-1 0,3-8-1 16,3-4-2-16,0-7-4 0,-3-2-1 0,5-4-3 15,3-2-4-15,0-10-4 0,-2-1-3 0,1-1-1 16,2-6 1-16,2-10-5 0,2-1-2 0,1-9-1 15,0-3-1-15,6-7-6 0,-1-3-5 0,3-6-6 16,0-2-12-16,5-8-44 0,0 0-19 0,3-6-24 16,1-8-54-16,-1-26 114 0,0 13-86 0,10-68-25 0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8:58.54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D9977B75-D610-4DCF-ACE2-30AECADAAFBC}" emma:medium="tactile" emma:mode="ink">
          <msink:context xmlns:msink="http://schemas.microsoft.com/ink/2010/main" type="writingRegion" rotatedBoundingBox="1469,7434 7042,7227 7259,13087 1687,13294"/>
        </emma:interpretation>
      </emma:emma>
    </inkml:annotationXML>
    <inkml:traceGroup>
      <inkml:annotationXML>
        <emma:emma xmlns:emma="http://www.w3.org/2003/04/emma" version="1.0">
          <emma:interpretation id="{F673413B-48C0-46E0-BBE6-A994488AB0E1}" emma:medium="tactile" emma:mode="ink">
            <msink:context xmlns:msink="http://schemas.microsoft.com/ink/2010/main" type="paragraph" rotatedBoundingBox="1473,7433 5105,7312 5155,8814 1523,8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EBB76C-3A72-4699-B6D0-88AC3CD2DA0A}" emma:medium="tactile" emma:mode="ink">
              <msink:context xmlns:msink="http://schemas.microsoft.com/ink/2010/main" type="line" rotatedBoundingBox="1473,7433 5105,7312 5155,8814 1523,8935"/>
            </emma:interpretation>
          </emma:emma>
        </inkml:annotationXML>
        <inkml:traceGroup>
          <inkml:annotationXML>
            <emma:emma xmlns:emma="http://www.w3.org/2003/04/emma" version="1.0">
              <emma:interpretation id="{ECCFFA5E-0001-489A-8907-006F92B58F5C}" emma:medium="tactile" emma:mode="ink">
                <msink:context xmlns:msink="http://schemas.microsoft.com/ink/2010/main" type="inkWord" rotatedBoundingBox="1473,7433 5105,7312 5155,8814 1523,89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-8745 7534 1065 0,'5'-5'451'0,"-5"1"-294"15,-1-4-93-15,1 1-6 0,0 4-16 0,1-3-38 16,7-1-3-16,2 4-5 0,1 2-4 0,6-4-3 16,-4 2 2-16,13-2 1 0,4-6 3 0,2 3 2 15,-4 1 4-15,7-5 1 0,4 0 1 0,2 0 0 16,4-3-2-16,-1-1 1 0,-5 2-2 0,4 3-3 16,1-3-3-16,-2 1-1 0,-1-3-3 0,0 6-4 15,-1 3-2-15,2 0-1 0,-6 2-2 0,-2 2-3 16,-4-2 0-16,-3 5-1 0,3 2 0 0,-12 4-4 15,-4-6 1-15,-3 4-1 0,-6-1 0 0,-2 8 3 16,4-2 2-16,-12 4 1 0,-6 1 2 0,-7 6 9 16,7 3 1-16,-7 5 3 0,-4 3 3 0,-7 4 1 15,4 2 2-15,-4 3 0 0,2-2 0 0,7 4 3 16,-8-1-2-16,14-1-1 0,0-2 0 0,4-1 3 16,-2-2-1-16,12-7 0 0,-2 3 1 0,2-8 0 15,2-5 2-15,2-5 0 0,3-2 2 0,1-2 1 0,0-7 3 16,1 1 1-16,1-3 2 0,4-1 7 15,-1-1 3-15,3-4 1 0,-2-1 4 0,0-5 5 0,2-3 3 16,-5-9 1-16,4 4-1 0,-2-7-2 0,-2-5-1 16,-5 1-1-16,4 0-4 0,-4 3-7 0,-1 0-4 0,1 1-2 15,-1-2-2-15,-2 7-7 0,2 3-4 0,0 0 0 16,-4 1-6-16,4 8-6 0,-2 1-5 0,0 1-5 16,1 6-5-16,-1-1-8 0,3 3 1 0,-4 7-8 15,1 1 4-15,6 6-3 0,-2-3 3 0,6 14-1 0,-2-4 1 16,-2 8-5-16,7 3-12 0,5 1-11 0,-2-1-16 15,2-3-65-15,1 3 101 0,5-9-65 16,0 4-35-16</inkml:trace>
          <inkml:trace contextRef="#ctx0" brushRef="#br0" timeOffset="-506.638">-8534 6660 1000 0,'-13'-5'513'0,"11"-3"-298"0,-10 0-152 0,7 5 113 16,0-3-177-16,0 6 1 0,5 3-14 0,0 2-21 16,0 4-4-16,0 10-2 0,5 0-2 0,-5 10 9 15,6 4 4-15,4 10 4 0,-4 2 6 0,7 9 8 16,-3 7 6-16,6 4 1 0,-5-3 3 0,8 7 1 16,-2-1 0-16,-4 1 0 0,5 2 1 0,-2-2 0 15,-2 1-2-15,0 0-2 0,1 0-2 0,-4-8-5 0,0-8-6 0,-2 8-24 16,1-1 8-16,-4-10-55 0,-4-8-38 15,-2-2-62-15,0 2 129 0,-6-3-90 0,1-5-39 0</inkml:trace>
          <inkml:trace contextRef="#ctx0" brushRef="#br0" timeOffset="260.3055">-6991 7327 881 0,'-16'-5'422'16,"-2"-1"-284"-16,3 9-102 0,2 2 7 0,-8 0-17 15,7 1-14-15,-7 13-11 0,7-3-4 0,-9 5-8 16,0 0-2-16,-1 2 2 0,0 1 2 0,5 3 7 16,-2-1 2-16,8-4 5 0,-1 2 0 0,4-2 3 15,6-4 1-15,4-1 0 0,0 1-1 0,6-4 1 16,2 1-1-16,0-4-2 0,3 0 0 0,5 3-4 16,0-3-2-16,1 2-1 0,-2-2-2 0,2 0-7 15,1 2-2-15,-2 3-3 0,4 2-2 0,-7-6-2 0,-2 6-3 16,-3 4-12-16,3-1-4 0,-6 1-2 0,-5 4-2 15,0-4-4-15,-11 5-19 0,-10 2-11 0,5-1-13 16,-11-10-16-16,-3 3 68 0,-3-2-46 0,-7-5-13 16</inkml:trace>
          <inkml:trace contextRef="#ctx0" brushRef="#br0" timeOffset="525.6297">-6669 6853 1014 0,'8'3'489'0,"4"3"-291"16,-8-4-148-16,-4-2 54 0,0 5-77 0,3 2-13 15,0 8-28-15,0 2-6 0,-1 4-1 0,1 5 0 16,6 9 2-16,-2 4 3 0,4 6 3 0,-3-2 5 16,0 2 4-16,6 4 2 0,2 2 1 0,-2-5 0 0,-2 0 1 15,0 0 0-15,-4-3 0 0,0 0 0 16,0 2-2-16,-5-2-1 0,4-2-3 0,-2 1-4 15,-1-6-1-15,-2-2-6 0,0-2-16 0,1 3-11 0,-3-11-9 16,0-4-16-16,0-4-17 0,-5-1-54 16,2-9-28-16,1 4 105 0,-4-9-74 0,-4-6-46 0</inkml:trace>
          <inkml:trace contextRef="#ctx0" brushRef="#br0" timeOffset="749.0982">-6510 7523 617 0,'6'-32'352'15,"2"5"-151"-15,2 2-118 0,-4 1 59 0,-1 3-38 16,-2 0-15-16,-6 4-18 0,5 6-30 0,2 0-7 15,-4 3-21-15,-3 1 1 0,3 4-7 0,-1 1-11 16,2 2-6-16,1 4 0 0,-2 0-5 0,0 0 1 0,0 8 2 16,-3-2 0-16,-7 3-3 0,8 3 9 15,-9-1 1-15,5 3 0 0,-2 3 4 0,-3-1 0 16,3-2 0-16,1 4 1 0,6 2 0 0,1 0 1 0,5-3 2 16,-4-1 2-16,7 3-4 0,2-3 2 15,9-1-3-15,-6 2 1 0,7-3-6 0,4 1-4 0,-2-3-7 16,7 0-6-16,0-2-23 0,1-1-21 0,2-2-28 15,1-3-44-15,1 0 95 0,1-3-67 0,1-4-25 16</inkml:trace>
          <inkml:trace contextRef="#ctx0" brushRef="#br0" timeOffset="1118.1093">-5873 7580 1396 0,'13'2'539'16,"-1"0"-389"-16,-10-10-117 0,3-4 9 0,4 1-33 16,4 0-10-16,5 0-10 0,4 0-9 0,5-7-8 15,-2 6 1-15,18-9 0 0,-6 2 3 0,1-4 13 16,4 1 4-16,-7-3 1 0,1-1 6 0,-1 1 6 16,-6-1 1-16,-3-1-1 0,-1 0 2 0,-4 5-5 15,-1-4-2-15,-4 4-1 0,-1 3-6 0,-4 0-13 16,-3 3 5-16,-3 8-18 0,-1 2-6 0,-2 4-7 15,-2 4-2-15,-2 6 2 0,1-4-1 0,-4 12 12 16,-1 0-4-16,-2 13 19 0,-2-4 5 0,-1 6 10 16,0 7 4-16,1 5 1 0,1 0 6 0,-1 0 1 0,7-2 1 0,-2 7 6 15,0-2 3-15,5-4-2 0,0-3 4 0,4 0-1 16,-1-1 5-16,3-5-2 0,1 2 2 0,-1-8-4 16,2-9-2-16,1 4 4 0,4-11-2 0,0 2-2 15,-4-7-7-15,6-1-2 0,-1-3-6 0,2-4-10 16,2-3-15-16,-4-9-59 0,2-5-46 0,11-14-90 15,-2 2 157-15,-4-13-139 0,6-9-74 0</inkml:trace>
          <inkml:trace contextRef="#ctx0" brushRef="#br0" timeOffset="1242.7847">-5169 6654 1144 0,'-7'0'579'15,"3"-2"-365"-15,2-1-148 0,-6 1 17 0,-1 2-17 0,7 0-33 16,-3 0-25-16,2 2-25 0,3-1-43 0,0 3 42 15,0 0-31-15,-6 9-13 0</inkml:trace>
        </inkml:traceGroup>
      </inkml:traceGroup>
    </inkml:traceGroup>
    <inkml:traceGroup>
      <inkml:annotationXML>
        <emma:emma xmlns:emma="http://www.w3.org/2003/04/emma" version="1.0">
          <emma:interpretation id="{64DA220A-5690-4BBE-80CE-2F9FA69CE434}" emma:medium="tactile" emma:mode="ink">
            <msink:context xmlns:msink="http://schemas.microsoft.com/ink/2010/main" type="paragraph" rotatedBoundingBox="2311,11316 7187,11135 7259,13087 2384,132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A550E2-C263-4863-BC05-127924E26E35}" emma:medium="tactile" emma:mode="ink">
              <msink:context xmlns:msink="http://schemas.microsoft.com/ink/2010/main" type="line" rotatedBoundingBox="2311,11316 7187,11135 7259,13087 2384,13269">
                <msink:destinationLink direction="with" ref="{F86DCC0B-3522-4F47-BD1C-AD99523E2DF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C41A9D9-408E-4071-882C-FEABEA95BC4E}" emma:medium="tactile" emma:mode="ink">
                <msink:context xmlns:msink="http://schemas.microsoft.com/ink/2010/main" type="inkWord" rotatedBoundingBox="2311,11316 4213,11245 4283,13124 2381,13195"/>
              </emma:interpretation>
            </emma:emma>
          </inkml:annotationXML>
          <inkml:trace contextRef="#ctx0" brushRef="#br0" timeOffset="62036.8006">-6133 10995 1078 0,'-11'-5'438'15,"0"-4"-311"-15,1 2-103 0,1-2 25 0,1 1-44 16,2 3-11-16,1 2-4 0,0-1-2 0,2 3 2 0,1 1 1 15,-1-2 13-15,1 2 6 0,1 0 11 16,-1 0 3-16,2-1 5 0,0 2 7 0,0-1 0 0,0-1 1 16,0 1-9-16,0 0-6 0,2 1-9 0,-1-1-5 15,3 0-5-15,-3 2-8 0,2 3-7 0,1-2 0 16,2 2-1-16,-1-2 1 0,0 0 4 0,-1 0 3 16,1 4-1-16,-2-4 5 0,0-2 4 0,-3 3 1 15,4-3 3-15,-4 2 0 0,0 0 3 0,0 1 1 16,0-3 4-16,-2 1 0 0,0 1 5 0,1-1 3 15,-1-1 1-15,2 2 1 0,0-3 3 0,0 2-2 16,0-2-2-16,0 0-1 0,2 0-14 0,-1 0-13 16,1-2-23-16,-2 2-48 0,2-1-118 0,-2 1 152 0,0-11-117 15,-4-2-116-15</inkml:trace>
          <inkml:trace contextRef="#ctx0" brushRef="#br0" timeOffset="63823.5746">-6141 11148 250 0,'-4'-10'129'0,"-1"1"-75"15,0-1-40-15,0-1 19 0,0 1-18 0,1 1-9 16,-1 2 8-16,2-1 9 0,1 2 9 0,-1 0 11 0,1 1 21 16,-1 0 5-16,3 4 6 0,-3-3 4 0,3 1-6 15,-2 2-8-15,2-1-9 0,0 2-9 0,2-2-21 16,1 2-7-16,2 2-6 0,0 0-7 0,1 2-7 16,0 3-1-16,-1-2 0 0,2 1-2 15,1 2 2-15,-4 1-1 0,1-1-1 0,0 0 1 0,-3-1 2 16,-1 1 1-16,1 0 1 0,-2-2 3 0,-2 0 1 15,1-1 3-15,-6 0 1 0,4 1 4 0,-2-2 1 16,-3-1-1-16,0 1 6 0,-1 0 2 0,1-1 1 16,-2-2 0-16,2-1 3 0,-3 0 3 0,3-1 2 15,-1-1 2-15,2 1-2 0,1-4 5 0,1 0-1 16,0 0 1-16,0-1 0 0,5 0-1 0,-1-1-5 16,1-1-2-16,0-3-3 0,5 2-8 0,-4-1-2 15,6 2-3-15,1-3-6 0,0 0-3 0,0 0-2 16,3-1-2-16,3 1 0 0,-1 0-3 0,1 2-3 0,2 1 0 15,-5 0 2-15,3 4-5 0,1 0 2 0,-4 4-1 16,-3-3 0-16,0 3 0 0,-3 0 1 0,1 1 1 16,-4 2-2-16,-2 0 3 0,1-1 3 0,-2 6 0 15,-1-2 0-15,-1 1 0 0,-2-1 0 0,-3-1-4 16,3 4-2-16,-1 1-13 0,-2-2-10 0,2 5-18 16,-2-1-33-16,0 1 60 0,1 3-40 0,3-2-14 15</inkml:trace>
          <inkml:trace contextRef="#ctx0" brushRef="#br0" timeOffset="61238.0693">-7775 11342 584 0,'-8'6'308'0,"4"-7"-175"15,0-1-88-15,-2-4 32 0,3 4-15 0,1 2-47 0,-1-5-5 0,3 9 0 16,-1-4 0-16,1 0 0 0,3 4 6 0,1 0 3 16,6 2 12-16,1-1-2 0,0 3 8 0,-3-5-2 15,10 3-2-15,3-3 3 0,1 4-5 0,5-1-1 16,-2-4-13-16,10 3 2 0,-3-1-6 0,8-2-3 0,1-2-1 15,4 0-2-15,4-2-1 0,4-6-2 16,1 2 2-16,3-4 2 0,6-5 0 0,-3-1 1 16,-3-5 3-16,-1 0-1 0,0-1 3 0,-7-2 2 0,1-3 0 15,-6 0 4-15,-2-2 1 0,-6-3 2 0,-1 4-3 16,2-7 3-16,-4 3-3 0,-4 3 0 0,-2-1-1 16,-3-2-7-16,-2 2-2 0,-6-2-2 0,0 2-1 15,-5 6-4-15,-11-2-1 0,-1-9-2 0,-1 5 0 16,-6 1 0-16,-1 2-1 0,-7-1-1 0,0-1-2 15,-5 2 0-15,2-2-1 0,-11 8 0 0,-4 1-4 16,-1 1-1-16,-8 4-2 0,-1 3-1 0,-14 7 0 16,3-2 1-16,-4 9 0 0,-2 0 0 0,-4 9 5 15,1 2 1-15,-3 4 3 0,5 2 2 0,6 5 2 16,-3 0-2-16,8 6 2 0,4 2 2 0,2 3-2 16,1-3 1-16,5 6-2 0,-1 0 1 0,4 2 0 0,2 0 0 15,1 1 2-15,3 2-2 0,1 4 3 16,0-1 0-16,5 5 0 0,5 0 2 0,7 4 1 15,-6 0 4-15,15 4-4 0,-3-4 5 0,6-1-1 16,0 4 3-16,11-6-1 0,0 4 1 0,6-3 3 0,4-4 0 16,5 0 1-16,1-2-2 0,9 0 4 0,2-4-1 15,1-1 1-15,2-2 0 0,5-7-4 0,0-3-1 16,5-4-2-16,5 1 0 0,-2-8-5 0,5-3-1 16,5-8-3-16,-4-2-3 0,3-3-6 0,-3-3-6 15,-1-4-6-15,-2-3-8 0,-2-4-9 0,-11-2-15 0,7-4-44 16,3 1-28-16,-9-2-36 0,-1-1-58 0,-1-5 141 0,8-4-131 15,-1-11-56-15</inkml:trace>
          <inkml:trace contextRef="#ctx0" brushRef="#br0" timeOffset="61696.5013">-6303 11641 1002 0,'-3'0'430'16,"0"-1"-288"-16,1-2-106 0,-1-2 34 0,3 3-47 15,-2-2-18-15,1 0-5 0,1 1-4 0,-2 0-1 16,2 1 4-16,0 2 4 0,0 0 3 0,0 0 14 16,0 0 4-16,2 0 4 0,-1 0 2 0,-1 2 0 15,0-2-1-15,-1 0-4 0,4 3-3 0,-3-1-9 0,3 4-6 0,-1 2-2 16,-2 2-4-16,3 1-1 0,0 3-1 0,3 2 0 16,-6 8 1-16,2 8 0 0,-2 0 3 0,1-4 0 15,3 6 2-15,-4 6 5 0,0 4 0 0,0-2 2 16,-2-7 1-16,0 6 5 0,2 0 2 0,-1-2 0 15,-1 0 5-15,2-8-2 0,3 2 2 0,-1-7-2 16,4 2 0-16,1-9-2 0,-1-4-3 0,7-3-4 16,-4-2-2-16,3-5-4 0,0-4-4 0,4-1-3 15,-1-1-6-15,5-4-20 0,-1-6-13 0,4-7-15 16,-1-1-20-16,4-6-72 0,-1-7-44 0,-3-6-72 16,5-4 169-16,-4 6-120 0,-9-20-52 0</inkml:trace>
        </inkml:traceGroup>
        <inkml:traceGroup>
          <inkml:annotationXML>
            <emma:emma xmlns:emma="http://www.w3.org/2003/04/emma" version="1.0">
              <emma:interpretation id="{0DCADCCB-8170-4F3E-84D2-7B5D4211A31B}" emma:medium="tactile" emma:mode="ink">
                <msink:context xmlns:msink="http://schemas.microsoft.com/ink/2010/main" type="inkWord" rotatedBoundingBox="5384,11304 7190,11237 7259,13087 5452,13155"/>
              </emma:interpretation>
            </emma:emma>
          </inkml:annotationXML>
          <inkml:trace contextRef="#ctx0" brushRef="#br0" timeOffset="64312.2522">-4637 11245 1032 0,'-10'0'466'0,"-1"-3"-291"0,-5-13-132 0,2 1 55 16,-1 1-75-16,3 5-20 0,-3-3-11 0,1 4-5 15,0 2-1-15,3 1 1 0,-2 2 10 0,0 0 4 16,7-2 6-16,-7 0 7 0,3 1 14 0,4 0 6 16,4 1 3-16,-4 0 3 0,5 0-2 0,-1 1-1 15,2 1-6-15,5-1-3 0,6 2-8 0,2 0-6 16,10 0-4-16,6 6-1 0,14-1-4 0,11 3 0 16,13-1 1-16,0-1-2 0,11 2 0 0,13-2 0 0,-4 1 0 15,4-4 0-15,-13 0-1 0,2 0-1 0,8 4 2 16,-1-3 0-16,-15-4 0 0,-1 4 1 0,-4-3 0 0,7-1 1 15,-12 0-2-15,1-3 1 0,-10 0-2 0,-10-5-2 16,8 3-1-16,-6-1-1 0,-9-1-4 0,-2 2-4 16,-1-1-11-16,0-2-6 0,-15 2-7 0,6 1-8 15,-10 0-29-15,-3 0-15 0,-1-1-19 0,-7 1-24 16,-8-3-106-16,-1 2 165 0,-15-2-104 0,-4 2-48 16</inkml:trace>
          <inkml:trace contextRef="#ctx0" brushRef="#br0" timeOffset="64703.2995">-3846 10520 888 0,'5'-6'398'0,"-2"-2"-257"0,2 3-103 0,-5-4 16 16,0 2-12-16,0 2-27 0,0-1-14 0,3 3-7 15,-1 1 3-15,-2 2 3 0,1 0 4 0,-1 0 14 0,0 0 6 16,5 2 5-16,-5-1 2 0,0 3 6 16,3-3-3-16,-3 2 0 0,4 2-5 0,-3-3-9 0,-1 4-5 0,3 2-6 15,1 2-2-15,0-2-7 0,1 4 0 0,3 4-4 16,-2 3 0-16,4 10 0 0,1 0-1 0,-1-2 2 16,-2 8 1-16,1 6 1 0,-1 9 0 0,-5 5 1 15,5 1 0-15,0 16 0 0,-6-5 4 0,3 22-3 16,1-9 3-16,-4 4 1 0,2 4 0 0,3-4 2 15,-4 2-1-15,-1-3 4 0,-1-7 3 0,4-1 3 16,-2-5 3-16,0-1 13 0,0-6 7 0,-3-15 4 0,2 1 5 16,3-6 7-16,-5-12-1 0,3-4-1 15,2-3-1-15,-2-5-12 0,5-3-6 0,-3 0-4 16,-2-4-8-16,2-2-12 0,1 1-7 0,2-6-21 0,-5 3-25 16,0-2-54-16,4-1-122 0,1 1 169 0,0-3-127 15,-16-12-86-15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43.779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D0CAE26F-6D18-4079-BE57-6A03D552CFB8}" emma:medium="tactile" emma:mode="ink">
          <msink:context xmlns:msink="http://schemas.microsoft.com/ink/2010/main" type="inkDrawing" rotatedBoundingBox="20131,15027 20373,18267 19476,18333 19234,15094" semanticType="verticalRange" shapeName="Other">
            <msink:sourceLink direction="with" ref="{EC60CFD7-317F-483B-AF36-7C929D84720E}"/>
            <msink:sourceLink direction="with" ref="{98B4EBD4-7C04-4A67-9810-066B1902F9F0}"/>
          </msink:context>
        </emma:interpretation>
      </emma:emma>
    </inkml:annotationXML>
    <inkml:trace contextRef="#ctx0" brushRef="#br0">502 1 651 0,'-19'3'425'0,"4"0"-194"16,-2-1-153-16,6-2 110 0,-4-2-124 0,-5 7-31 15,4 1-27-15,0 7-18 0,-5 3 2 0,-3 5 1 16,0 4 4-16,-1 10 8 0,-1 5 7 0,-1 8 5 16,-1 1 2-16,2-3 7 0,1 21-2 0,-1 17 6 0,1-2-3 15,2-3-1-15,4 17-3 0,3 9-1 0,0 22-1 16,7 20-3-16,3-7 1 0,-1-9-6 0,9 6 0 0,9 17-1 16,10 2-3-16,12-11-2 0,0-19-2 0,18 12-3 15,-4 4-3-15,23-27-3 0,0 3-8 0,6-12-32 16,12-8-26-16,4-9-42 0,4 3-70 0,15-7 131 15,4-4-94-15,0-13-40 0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43.34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1E460E70-DE41-4147-9C99-91F929BCAEF9}" emma:medium="tactile" emma:mode="ink">
          <msink:context xmlns:msink="http://schemas.microsoft.com/ink/2010/main" type="inkDrawing" rotatedBoundingBox="22661,19137 23513,14770 24531,14969 23678,19335" semanticType="callout" shapeName="Other">
            <msink:sourceLink direction="with" ref="{F0576260-F293-4E41-BA25-CD7F48554890}"/>
            <msink:sourceLink direction="with" ref="{6EC66634-94AA-40E1-8854-9D2B73E6EC46}"/>
          </msink:context>
        </emma:interpretation>
      </emma:emma>
    </inkml:annotationXML>
    <inkml:trace contextRef="#ctx0" brushRef="#br0">1292 7 503 0,'-5'0'276'0,"3"0"-155"16,-4-1-84-16,0-1 60 0,4-1-68 0,2 1-6 15,0 1 1-15,-3 1 5 0,1 0 12 0,4 0 8 16,3 0 7-16,-5 1 7 0,1 6 2 0,4-1-1 0,3 7-3 16,0-2-3-16,1 5-11 0,3 5-6 0,2 6-3 15,3-2-7-15,4 7-3 0,1 6-2 0,-1 5-3 16,1 5 0-16,2 5-4 0,2 6-4 0,-2 11-3 16,-2 1 0-16,-3-7-8 0,-3 14-2 0,0 14-1 15,0 4-3-15,-5-7-2 0,-3 5 0 0,-8 8-1 0,-2 16-1 16,-14 19 0-16,7-8 2 0,-12 0 1 0,-12 16 0 15,-4 3-1-15,-7 5 1 0,-7-4 2 0,-10 9-1 16,-1-7 1-16,-11 1-1 0,-2-3 0 0,-8-7-4 16,3 5-2-16,-7-7-3 0,-9-3-6 0,-2-10-27 15,0 4-28-15,-8-9-45 0,-3 4-91 0,-13-6 153 16,-1-12-101-16,-6 2-44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1:17.9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C994593-C3A2-4A9B-A9F0-07E515CB7C76}" emma:medium="tactile" emma:mode="ink">
          <msink:context xmlns:msink="http://schemas.microsoft.com/ink/2010/main" type="writingRegion" rotatedBoundingBox="26320,13162 26947,18366 24955,18606 24328,13402"/>
        </emma:interpretation>
      </emma:emma>
    </inkml:annotationXML>
    <inkml:traceGroup>
      <inkml:annotationXML>
        <emma:emma xmlns:emma="http://www.w3.org/2003/04/emma" version="1.0">
          <emma:interpretation id="{74831026-E6A5-4DE9-B64F-8F2770726089}" emma:medium="tactile" emma:mode="ink">
            <msink:context xmlns:msink="http://schemas.microsoft.com/ink/2010/main" type="paragraph" rotatedBoundingBox="26320,13162 26947,18366 24955,18606 24328,134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66DCA6-88AE-41B0-AE70-CCBD432B598D}" emma:medium="tactile" emma:mode="ink">
              <msink:context xmlns:msink="http://schemas.microsoft.com/ink/2010/main" type="line" rotatedBoundingBox="26320,13162 26947,18366 24955,18606 24328,13402"/>
            </emma:interpretation>
          </emma:emma>
        </inkml:annotationXML>
        <inkml:traceGroup>
          <inkml:annotationXML>
            <emma:emma xmlns:emma="http://www.w3.org/2003/04/emma" version="1.0">
              <emma:interpretation id="{F2498D1F-C65E-4175-97F0-AF63DE716E64}" emma:medium="tactile" emma:mode="ink">
                <msink:context xmlns:msink="http://schemas.microsoft.com/ink/2010/main" type="inkWord" rotatedBoundingBox="26320,13162 26947,18366 24955,18606 24328,13402"/>
              </emma:interpretation>
              <emma:one-of disjunction-type="recognition" id="oneOf0">
                <emma:interpretation id="interp0" emma:lang="" emma:confidence="0">
                  <emma:literal>H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D</emma:literal>
                </emma:interpretation>
                <emma:interpretation id="interp3" emma:lang="" emma:confidence="0">
                  <emma:literal>V</emma:literal>
                </emma:interpretation>
                <emma:interpretation id="interp4" emma:lang="" emma:confidence="0">
                  <emma:literal>F</emma:literal>
                </emma:interpretation>
              </emma:one-of>
            </emma:emma>
          </inkml:annotationXML>
          <inkml:trace contextRef="#ctx0" brushRef="#br0">19 510 973 0,'-5'-11'513'0,"5"0"-309"16,-3 3 33-16,-2-1-133 0,2 2-90 0,0 1 0 16,3 4-15-16,0-1-9 0,0 3-12 0,0 2-3 15,0 4 0-15,0 0-2 0,3 2 3 0,-3 4 2 16,3 7 2-16,1 3 3 0,0 10 10 0,1 4 3 16,3 11 2-16,-3 5 2 0,3 9 2 0,0 9 1 15,6 6 2-15,-3-3-1 0,0 13-1 0,4 4 0 16,-4 8-2-16,3-2 0 0,-3-8 0 0,-6 4 1 0,0 10 2 15,1 6 0-15,1-16-1 0,-3-4 2 0,1 3 1 0,-2 6 1 16,2-5 2-16,2 4 0 0,-3-21 0 0,-4 11 0 16,2-2 1-16,-2-7-1 0,-2-1 1 0,1-3 1 15,-1 2 0-15,1-3 0 0,-3 1 1 0,4-11 2 16,-1 2 0-16,-1-8 2 0,1-4 1 0,-4-4 1 16,3 3 0-16,-1-10 0 0,1-2-1 0,-1-4 3 15,0 0-1-15,1-4 0 0,1-5-1 0,1-5 1 16,-2-2 1-16,2-10 2 0,-1 4 2 0,1-10 4 15,0 0 2-15,0-1 2 0,0-2 1 0,1-8 1 16,1 5-2-16,1-11-3 0,-1-2-4 0,1-8-8 16,-3 0-5-16,1-24-4 0,1 3-4 0,1-10-8 15,-3-14-4-15,3-9-1 0,-3-3-1 0,0-8 0 16,2-10 2-16,-2 5-2 0,2-3 2 0,1-5 5 16,-2 5-1-16,1-3 2 0,0 2 2 0,1 4 0 15,0-4 0-15,0 7 0 0,0-5 0 0,-1 4 0 16,-1 3 0-16,4 4 2 0,2-1-1 0,-6 12 0 0,2 2 1 15,1-11 1-15,0 5-1 0,1 11 1 0,-3 3 0 16,-2 2 0-16,0-11 0 0,0 5 1 0,-2-1-1 16,-1 12 2-16,-2-2 0 0,0-6-2 0,-1-1 1 15,-2 7-1-15,5 7-1 0,-7-4 0 0,4 0 0 16,0 5-2-16,-1 4-1 0,1 4 1 0,-1 0-2 16,-2 1-1-16,-1 4-1 0,7 6-6 0,-5 3 0 15,2 4 0-15,-1 3-3 0,-1-1-6 0,7 9 1 16,-2 4-3-16,1 3 1 0,-3-1-7 0,4 4 0 15,1 1-5-15,-2 3 0 0,1 2-3 0,1 1 0 16,-2 5 0-16,4-2-1 0,-2 2 7 0,3 7 3 0,-3 8 0 16,0 0 3-16,3-4 7 0,-1 10 0 0,1-1 2 0,-3 9-1 15,4 6 3-15,-2 0-2 0,4-7 4 0,-2 4-1 16,0 14 1-16,3 5-1 0,-4 8 2 0,-1-1 3 16,1 12 1-16,-2-2 3 0,4 16-2 0,-2-2 4 15,-3 4 0-15,3 1 3 0,-1 7-2 0,3-2 1 16,-4-1 1-16,1 1-1 0,0-2 2 0,2 0-1 15,-2 3 0-15,0-6 2 0,2 1 2 0,-2-5-1 16,1-4 6-16,0 2 2 0,-3-9 1 0,0 0 0 0,2-9 6 16,-2-4 2-16,-2-3 1 0,2 0 1 15,0-9-3-15,-1-7 0 0,1 5 5 0,0 2 1 0,0-10-1 16,0-5-1-16,1 3 2 0,-2-5 5 0,2-5-4 16,1 2 0-16,-2-6-4 0,2-5-4 0,1 1-2 15,0-4-5-15,-3-5-5 0,0-2-8 0,0-1-6 16,5 2-9-16,-4-8-12 0,-1 0-17 0,0-1-77 15,3-1-55-15,-1-2-104 0,1 0 198 0,5-4-177 16,0-1-94-16</inkml:trace>
          <inkml:trace contextRef="#ctx0" brushRef="#br0" timeOffset="481.7112">-365 3909 995 0,'-6'-10'514'0,"0"-2"-343"16,1 5-125-16,0 3-3 0,-1-1 0 0,-1 0-22 15,2 2-17-15,-1 0-9 0,3 3-16 0,-2 3-7 16,0 0-2-16,1 2 0 0,-1 6-2 0,2 5 8 16,-1 3-1-16,0 3 5 0,2 8 3 0,0 12 6 15,1 2 2-15,1 11 3 0,1 5 2 0,3 7 3 16,0-2 4-16,4 9-3 0,2-1 1 0,3-3 0 15,-1 0 2-15,3-2-1 0,4-5 0 0,3-6 6 16,-3 0-1-16,5-7 5 0,0-4 2 0,-2-14 6 16,4 1 3-16,-4-7 4 0,0-4 3 0,2-9 3 15,0 1 3-15,0-14 1 0,-3 0 2 0,-1 0 6 0,3 0 2 16,-4-18 0-16,3 4 0 0,-6-8 4 16,2-4 0-16,-2-4-1 0,1 3-2 0,-1-11 0 0,-2 0-10 15,-3-2-4-15,1 0-2 0,-3-2-10 0,-1-4-5 16,-1 0-5-16,-3 0-4 0,1 1-23 0,-3-1-5 15,-2 2-12-15,0-1-14 0,1 0-50 0,-1 2-30 16,-3-1-39-16,3-1-75 0,-2 5 161 0,12 1-111 0,1-8-78 16</inkml:trace>
          <inkml:trace contextRef="#ctx0" brushRef="#br0" timeOffset="726.0558">467 3926 1094 0,'4'8'484'0,"0"2"-313"0,-1-5-125 16,-3 3 16-16,-2-3-24 0,1 6-27 0,1 0-18 16,-2 5-24-16,2 1-1 0,-2 7-1 0,2 3 3 15,2 7 8-15,-2 4 3 0,3 6 8 0,-1 1 4 16,1-2 7-16,0 6 3 0,3 6 1 0,-4-1-1 16,3-5 0-16,0-1 0 0,-1-2 0 0,0 7-2 15,0-1 1-15,1-1-2 0,0-9 0 0,1 7-3 16,-1-1-1-16,1-1-5 0,-2-2-3 0,2-4-8 15,-1-2-4-15,0-3-3 0,-2-1-4 0,-2-11-13 0,-1 0-9 16,2-5-9-16,-4 0-14 0,1-11-49 16,-2 3-16-16,-2-6-28 0,0-3 101 0,-3-9-95 15,-2-1-37-15</inkml:trace>
          <inkml:trace contextRef="#ctx0" brushRef="#br0" timeOffset="1116.4362">420 4415 784 0,'-4'-33'393'0,"-1"-7"-202"0,-2 10-105 0,3 1 32 15,-3 4-9-15,4-2-7 0,0 3-18 0,0 3-2 16,0 2-7-16,1 1-5 0,2 3-9 0,-2 2-6 16,4-3-6-16,0 0-6 0,2 2-14 0,3-1-6 15,2 1-7-15,-1 0-3 0,3-2-13 0,4 3-3 16,4 2-5-16,-3 0-1 0,1 1-7 0,4 2-2 0,-2 2-2 16,3 1-2-16,-1 2-1 0,3 3-6 0,0 3-12 15,-2 2-7-15,-1 0 0 0,1 4-6 0,-1 4-4 0,-4 8-5 16,-4 7 3-16,0-1 5 0,-8 2 15 0,1 6 8 15,-3 2-2-15,-3 2 18 0,-1-4 7 0,1 0 11 16,-5 2 3-16,0-3 2 0,-3-4 2 0,0-5-2 16,8 4 11-16,-5-4-10 0,-1 1-2 0,3-4 0 15,-2-3-1-15,5 2 0 0,3 0 0 0,4-1 2 16,-7-4 1-16,8 2 1 0,-7-4 3 0,6 1 0 16,4 2 1-16,-5-6 1 0,2 5 0 0,-5 0 0 15,4-2 0-15,4 4-1 0,0-4 0 0,-5 2-2 16,-1 3 1-16,-2-3-2 0,0 2-3 0,1-2 0 15,-4 0-1-15,-5 1-3 0,3 2-2 0,-3 0-1 16,-3 0-4-16,-4 2-3 0,4 1-2 0,-5-4-16 16,2 3-10-16,-3-2-14 0,-2 0-19 0,-2-5-75 15,1-1-49-15,1-2 132 0,1-3-103 0,-1-8-63 16</inkml:trace>
          <inkml:trace contextRef="#ctx0" brushRef="#br0" timeOffset="1383.4205">1110 4433 1401 0,'14'5'582'16,"-9"-5"-402"-16,0 1-135 0,0 4 42 0,1-2-51 0,2 4-20 15,3 4-12-15,-1-3-17 0,4 6-5 16,-1 2-1-16,-2 0-3 0,2 3-30 0,-2 0 29 0,-5 7 2 16,-1-4 3-16,-5 7 1 0,0 1 8 0,-3 3 0 15,-2 2 3-15,-5 0 4 0,1 0 4 0,-2-4 2 16,-2 2 3-16,2-4 5 0,1-2-4 0,1-2 7 15,-1 4-1-15,2-12 3 0,5 4-3 0,0-5 1 0,3-2 1 16,3-6 0-16,2 2 1 0,0-4-3 0,3 1-5 16,4-3-5-16,6 1-4 0,6-2-4 0,1-3-7 15,10-4-17-15,-3 4-12 0,19-16-19 0,-5-2-19 16,10-2-100-16,4-8 133 0,9-8-84 0,-4 4-49 0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38.758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A73BADA3-FD19-41DE-B1ED-85CA5B6C9583}" emma:medium="tactile" emma:mode="ink">
          <msink:context xmlns:msink="http://schemas.microsoft.com/ink/2010/main" type="inkDrawing" rotatedBoundingBox="17432,15755 17647,17310 17555,17323 17339,15767" semanticType="callout" shapeName="Other">
            <msink:sourceLink direction="with" ref="{A0725769-0FEF-4A9A-B51F-3AD20CE17224}"/>
          </msink:context>
        </emma:interpretation>
      </emma:emma>
    </inkml:annotationXML>
    <inkml:trace contextRef="#ctx0" brushRef="#br0">891-447 1459 0,'-1'-8'608'0,"-5"-2"-416"0,1-3-142 0,0 2 39 0,0 2-55 16,4-2-12-16,-1 3-13 0,2-2-5 15,0 2-6-15,5 5 0 0,-2 1-1 0,2 2-1 0,0 2 4 16,2 4 0-16,3 5-1 0,-2 2 1 0,2 8 1 16,1 3 0-16,0 9-1 0,0 4 0 0,-1-4-1 15,-1 20-4-15,4 14-3 0,0-2-1 0,-4 0-2 16,1 10-5-16,-2 3-1 0,0 11-9 0,-2 10-6 16,0-3-3-16,-1-9-10 0,-2 10-49 0,1-1-33 15,-1 1-51-15,-2-8-103 0,1-7 198 0,1-4-136 16,0-13-51-16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08.795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1067C482-2490-4990-A436-B52E0CF42339}" emma:medium="tactile" emma:mode="ink">
          <msink:context xmlns:msink="http://schemas.microsoft.com/ink/2010/main" type="writingRegion" rotatedBoundingBox="24595,16317 26665,15068 27723,16820 25652,18069">
            <msink:destinationLink direction="with" ref="{A9BB1E07-54CE-4622-989D-448E2A73300E}"/>
            <msink:destinationLink direction="with" ref="{C68BA479-BD55-49A7-A196-977203B6FD24}"/>
          </msink:context>
        </emma:interpretation>
      </emma:emma>
    </inkml:annotationXML>
    <inkml:traceGroup>
      <inkml:annotationXML>
        <emma:emma xmlns:emma="http://www.w3.org/2003/04/emma" version="1.0">
          <emma:interpretation id="{54A2705F-CAA5-4BDB-BAD4-860A9F43275C}" emma:medium="tactile" emma:mode="ink">
            <msink:context xmlns:msink="http://schemas.microsoft.com/ink/2010/main" type="paragraph" rotatedBoundingBox="24595,16317 26665,15068 27723,16820 25652,180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D5D63E-C59F-4C35-B425-662E02224F42}" emma:medium="tactile" emma:mode="ink">
              <msink:context xmlns:msink="http://schemas.microsoft.com/ink/2010/main" type="inkBullet" rotatedBoundingBox="24707,16502 24788,16454 24826,16516 24745,16565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2925-1599 609 0,'-6'0'392'0,"-2"0"-163"16,6 0-140-16,-2-3 60 0,-1-2-38 0,2 0-18 15,-1 4-40-15,0-4-10 0,1-1-4 0,1 1 0 16,0 0-2-16,2-1 0 0,-1 3-5 0,1-2 0 0,3 0 7 16,2 0 0-16,-4 2-1 0,4 0-5 0,0 0-4 15,-2 0-4-15,3 1-5 0,-4 0-4 0,1-1-17 16,0 0-10-16,4 3-12 0,-2 0-12 0,1 0-47 15,-1 0-29-15,-5-2-44 0,6 2-67 0,5 7 149 16,-4-1-108-16,2 1-35 0</inkml:trace>
      </inkml:traceGroup>
      <inkml:traceGroup>
        <inkml:annotationXML>
          <emma:emma xmlns:emma="http://www.w3.org/2003/04/emma" version="1.0">
            <emma:interpretation id="{E8A40A5E-95B1-4B28-BB07-796DA57012F9}" emma:medium="tactile" emma:mode="ink">
              <msink:context xmlns:msink="http://schemas.microsoft.com/ink/2010/main" type="line" rotatedBoundingBox="24853,16161 26666,15068 27177,15915 25364,17008"/>
            </emma:interpretation>
          </emma:emma>
        </inkml:annotationXML>
        <inkml:traceGroup>
          <inkml:annotationXML>
            <emma:emma xmlns:emma="http://www.w3.org/2003/04/emma" version="1.0">
              <emma:interpretation id="{F876FE13-B7FF-4C3F-9D6E-1222C3C64D11}" emma:medium="tactile" emma:mode="ink">
                <msink:context xmlns:msink="http://schemas.microsoft.com/ink/2010/main" type="inkWord" rotatedBoundingBox="24911,16257 25608,15837 26061,16588 25364,17008"/>
              </emma:interpretation>
            </emma:emma>
          </inkml:annotationXML>
          <inkml:trace contextRef="#ctx0" brushRef="#br0" timeOffset="1462.3832">3403-1693 662 0,'6'2'359'0,"-1"-2"-197"16,-3-2-108-16,-1 2 40 0,3-1-19 0,7-1-55 15,-8-1-10-15,3 0-7 0,5 0 0 0,1-2 1 16,2 2 5-16,-3-4 6 0,5 2 7 0,0-1 8 16,-2-2 2-16,1-1 3 0,1-3 0 0,-4 4-3 0,4 2-3 15,2-7-1-15,-2 4-4 0,-2-2-7 0,-1 1-1 16,1 0-1-16,0 1-2 0,-2-5-3 0,2-1 0 15,-5 3-2-15,1-3-3 0,1 1-1 0,-4 1 1 16,2-4-2-16,-4 2 2 0,1-2 1 0,-3-1 0 16,2-1 0-16,-3 3 4 0,-1-1-2 0,-2 1 1 15,-1 0 0-15,-3 0-3 0,-1 5 0 0,-2 0-2 16,0 3-2-16,-5-2-2 0,1 1-3 0,-4 4-1 16,0-3-4-16,-5 6 3 0,0-1-3 0,-4 1 1 15,-1 2 3-15,-1 2 0 0,2 1 3 0,-4 4 1 0,1 2 2 16,-1 2 2-16,3-1 0 0,-1 9-1 15,0 2 0-15,0 1 1 0,-2 0 0 0,4 10-2 16,3-2 2-16,1 4 2 0,2 2 3 0,6 3 2 0,2-1-2 16,6 0 7-16,5 2 0 0,5-2 2 0,3-1-1 15,6-1 2-15,7-2-3 0,8-6 0 0,-1 3 0 16,4-7-8-16,8-2-3 0,1-1-4 0,-1 1-2 16,6-6-18-16,-1 0-8 0,3-3-12 0,-4-1-20 15,-1-1-20-15,0-4-32 0,7 1 72 0,2-3-54 16,-9-2-11-16</inkml:trace>
          <inkml:trace contextRef="#ctx0" brushRef="#br0" timeOffset="2132.8866">3946-1680 1009 0,'-1'0'543'16,"1"-2"-308"-16,1 1-159 0,-1-1 38 0,0-1-39 0,0 1-30 15,0-1-33-15,2 3-19 0,1 0-11 0,3-1-11 16,2-1-7-16,2 2 0 0,3-3-2 0,-4 1-2 15,7-1-14-15,3 3-16 0,0 0-22 0,4 0-34 16,-3 0 87-16,3 0-63 0,2 3-24 0</inkml:trace>
        </inkml:traceGroup>
        <inkml:traceGroup>
          <inkml:annotationXML>
            <emma:emma xmlns:emma="http://www.w3.org/2003/04/emma" version="1.0">
              <emma:interpretation id="{8580BC1F-69A2-4C8F-A18B-FF1439ED93FD}" emma:medium="tactile" emma:mode="ink">
                <msink:context xmlns:msink="http://schemas.microsoft.com/ink/2010/main" type="inkWord" rotatedBoundingBox="26608,15102 26666,15068 26716,15151 26659,15185"/>
              </emma:interpretation>
            </emma:emma>
          </inkml:annotationXML>
          <inkml:trace contextRef="#ctx0" brushRef="#br0" timeOffset="6577.2215">4821-2968 352 0,'1'-10'190'16,"-1"-6"-135"-16,0 2-68 0,-1-1-17 0,1 0 30 0,4-8-50 15,-1-2-37-15</inkml:trace>
        </inkml:traceGroup>
      </inkml:traceGroup>
      <inkml:traceGroup>
        <inkml:annotationXML>
          <emma:emma xmlns:emma="http://www.w3.org/2003/04/emma" version="1.0">
            <emma:interpretation id="{2FF901FA-37EC-46C1-A054-6E651A9E95AA}" emma:medium="tactile" emma:mode="ink">
              <msink:context xmlns:msink="http://schemas.microsoft.com/ink/2010/main" type="line" rotatedBoundingBox="25760,16737 26755,16579 26886,17403 25891,17561"/>
            </emma:interpretation>
          </emma:emma>
        </inkml:annotationXML>
        <inkml:traceGroup>
          <inkml:annotationXML>
            <emma:emma xmlns:emma="http://www.w3.org/2003/04/emma" version="1.0">
              <emma:interpretation id="{9E461186-6BD5-4875-94F3-CA0354C5953A}" emma:medium="tactile" emma:mode="ink">
                <msink:context xmlns:msink="http://schemas.microsoft.com/ink/2010/main" type="inkWord" rotatedBoundingBox="25760,16737 26755,16579 26886,17403 25891,17561"/>
              </emma:interpretation>
              <emma:one-of disjunction-type="recognition" id="oneOf1">
                <emma:interpretation id="interp1" emma:lang="" emma:confidence="0">
                  <emma:literal>it</emma:literal>
                </emma:interpretation>
                <emma:interpretation id="interp2" emma:lang="" emma:confidence="0">
                  <emma:literal>LT</emma:literal>
                </emma:interpretation>
                <emma:interpretation id="interp3" emma:lang="" emma:confidence="0">
                  <emma:literal>at</emma:literal>
                </emma:interpretation>
                <emma:interpretation id="interp4" emma:lang="" emma:confidence="0">
                  <emma:literal>Lt</emma:literal>
                </emma:interpretation>
                <emma:interpretation id="interp5" emma:lang="" emma:confidence="0">
                  <emma:literal>ut</emma:literal>
                </emma:interpretation>
              </emma:one-of>
            </emma:emma>
          </inkml:annotationXML>
          <inkml:trace contextRef="#ctx0" brushRef="#br0" timeOffset="1933.9791">3976-1339 853 0,'4'0'362'0,"-3"-5"-245"0,-1-5-88 15,0 4 11-15,0 0-21 0,2-2-13 0,4 0-6 16,-3 1-2-16,1-2 3 0,2 4 5 0,-6-3 6 16,5 3 23-16,-2 1 5 0,-3 0 2 0,0 3 4 15,0-1-2-15,0-1-1 0,1 3-6 0,1 0-4 16,-2 2-17-16,0-2-4 0,0 6-4 0,0 0-2 16,-2 2-6-16,-1 5 1 0,0 5 0 0,0 1-1 15,-2 5 3-15,0 3 3 0,1 1 1 0,0 4 3 0,1-2 4 16,0 5 1-16,3 1 2 0,-2-5 1 0,2 0 1 15,4-3-2-15,2-2 1 0,-3-4-4 16,4-1-3-16,1-5-2 0,-1-4-1 0,0 1-3 0,1-2-2 16,-3-4-3-16,4-4-6 0,4 0-1 0,-5 0-6 15,1-3-6-15,4 2-11 0,-2-4-30 0,4-7-17 16,1-2-27-16,-4 4-26 0,3-6-62 0,7-9 126 16,0-10-89-16,7-12-20 0</inkml:trace>
          <inkml:trace contextRef="#ctx0" brushRef="#br0" timeOffset="2454.0281">4411-1142 644 0,'-1'0'339'16,"1"0"-178"-16,0-3-94 0,0 2 59 0,0-1-49 15,1 2-8-15,1-5 10 0,1 4-1 0,-1-3-8 16,1 1 1-16,0 0-3 0,2-2 3 0,0 2-9 15,-1-2-7-15,1 4-18 0,3-4-7 0,2 2-11 16,-1 3-9-16,2 0-9 0,4 1-12 0,-3-1-19 16,4 0-11-16,2 5-14 0,-1 0-16 0,2-2-51 0,2 2-26 15,3-4-46-15,0 1 122 0,3 1-106 0,2-3-45 16</inkml:trace>
          <inkml:trace contextRef="#ctx0" brushRef="#br0" timeOffset="2630.5572">4922-1548 1183 0,'-11'3'593'0,"10"-3"-391"0,-1-1-147 0,-3-1 26 16,1 2-34-16,4 0-21 0,1 0-14 0,-1-1-8 16,0 1-7-16,0 0 0 0,2 6-1 0,-2 2 1 15,0 0 2-15,-2 5-1 0,-3 7-2 0,5 4 0 16,0 11-5-16,0 5-5 0,0 13-4 0,0 1-7 15,-1 9-35-15,1 12-27 0,-5 2-46 0,0 2-93 16,4 9 163-16,-6 1-110 0,4 5-46 0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04.929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EC60CFD7-317F-483B-AF36-7C929D84720E}" emma:medium="tactile" emma:mode="ink">
          <msink:context xmlns:msink="http://schemas.microsoft.com/ink/2010/main" type="writingRegion" rotatedBoundingBox="21768,17194 22929,18186 22322,18896 21161,17904">
            <msink:destinationLink direction="with" ref="{D0CAE26F-6D18-4079-BE57-6A03D552CFB8}"/>
            <msink:destinationLink direction="with" ref="{848960AB-6F5B-4E74-B402-2894272EC4D6}"/>
          </msink:context>
        </emma:interpretation>
      </emma:emma>
    </inkml:annotationXML>
    <inkml:traceGroup>
      <inkml:annotationXML>
        <emma:emma xmlns:emma="http://www.w3.org/2003/04/emma" version="1.0">
          <emma:interpretation id="{A91EDE09-E0E5-4DC9-A704-6D8B85F0A195}" emma:medium="tactile" emma:mode="ink">
            <msink:context xmlns:msink="http://schemas.microsoft.com/ink/2010/main" type="paragraph" rotatedBoundingBox="21768,17194 22929,18186 22322,18896 21161,17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3AC3AC-EA68-48F3-BB2C-102633A7427B}" emma:medium="tactile" emma:mode="ink">
              <msink:context xmlns:msink="http://schemas.microsoft.com/ink/2010/main" type="line" rotatedBoundingBox="21768,17194 22929,18186 22322,18896 21161,17904"/>
            </emma:interpretation>
          </emma:emma>
        </inkml:annotationXML>
        <inkml:traceGroup>
          <inkml:annotationXML>
            <emma:emma xmlns:emma="http://www.w3.org/2003/04/emma" version="1.0">
              <emma:interpretation id="{F0576260-F293-4E41-BA25-CD7F48554890}" emma:medium="tactile" emma:mode="ink">
                <msink:context xmlns:msink="http://schemas.microsoft.com/ink/2010/main" type="inkWord" rotatedBoundingBox="21768,17194 22929,18186 22322,18896 21161,17904">
                  <msink:destinationLink direction="with" ref="{1E460E70-DE41-4147-9C99-91F929BCAEF9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-204-151 1130 0,'0'1'541'0,"0"-1"-327"16,-2-3-146-16,-2-3 51 0,0 3-40 0,1-2-50 0,2-1-16 15,4-4-10-15,-2 2-6 0,1 3-5 0,4-3-1 16,-3 2-1-16,7-2-4 0,1 0-2 0,0-2-4 0,-3 6-7 15,0-1-12-15,5 0-55 0,1 0-38 16,2 4-59-16,0-1 133 0,5 2-124 0,-2 0-59 0</inkml:trace>
          <inkml:trace contextRef="#ctx0" brushRef="#br0" timeOffset="-22554.7749">-354-505 1230 0,'-3'-8'534'0,"0"2"-349"0,-2-4-131 0,2 2 24 15,0 1-25-15,3-6-18 0,-2 3-11 0,2 1-16 16,2-2-1-16,1-2 0 0,2 3-1 0,1-1 1 16,0 2 1-16,4 1 1 0,1-2-2 0,2-1 0 15,1 3-2-15,4 0-1 0,-1-2-2 0,1 4-1 16,-2 0-1-16,8 2-3 0,-4 0 0 0,-1-1-2 0,0 5-1 15,-3-3-1-15,3 3-4 0,-3 6-3 0,2-1-4 16,-7-2 2-16,-6 5-1 0,3 5-7 0,-3 1 0 16,-4 2-2-16,-2 3 4 0,-3 5-3 15,0 0 1-15,-6 9-2 0,4-1 0 0,-5-2 0 0,-4 7-2 16,-2 0-1-16,-2-4-3 0,-1 1-15 0,1-3-9 16,3 1-15-16,2-1-18 0,-3-1-72 0,7-3 113 15,-1-5-73-15,6 2-36 0</inkml:trace>
          <inkml:trace contextRef="#ctx0" brushRef="#br0" timeOffset="-212.4307">11 175 345 0,'-2'-11'224'0,"-1"0"-70"0,-3 1-65 0,6 1 54 0,5-1-16 16,-5 4-32-16,0-4-13 0,0 1-2 0,1 1-7 15,-4 2-8-15,3-1-19 0,0-1 0 0,2-3-4 16,-1 3-2-16,2 2-2 0,-3 1-3 0,3-1-4 15,1 1-2-15,-1 0-2 0,2 0-5 0,-4 2-2 16,-1 0-4-16,5 0-1 0,-2 0-5 0,0-1 1 16,4 1 0-16,-6 3 1 0,3 0 3 0,-1 0 0 0,5 0-1 15,-5 3 3-15,0 2 2 0,0 3-1 16,-1 2-1-16,-1-1 0 0,7 4-6 0,-4 1 0 16,-4 4 0-16,1-2-2 0,1 0-3 0,-2 4-3 0,0 6 3 15,0-1-2-15,-2-4 0 0,2 4-1 0,0 1 1 0,0-1 0 16,2 1 0-16,1 1 1 0,0-6-3 0,2-5 2 15,-4 4 0-15,3-5-1 0,4-4 0 0,-2 0-3 16,5-1-4-16,-1-6-3 0,4-1-2 0,2-1-14 16,1-2-9-16,4-2-11 0,1-2-15 0,4-9-43 15,-4-1-27-15,4-7-39 0,-2 2-63 0,3-10 152 16,-2-3-106-16,-1-4-30 0</inkml:trace>
          <inkml:trace contextRef="#ctx0" brushRef="#br0" timeOffset="314.1579">264 158 213 0,'-1'-2'235'0,"-1"2"-40"15,2-1-84-15,0-4 62 0,0 3-12 0,0-3-31 16,0 2-12-16,2-1-13 0,-2-1-12 0,1 0-21 15,1 0-9-15,1 0-9 0,0-1-7 0,0 0-13 16,2 1-5-16,3 2-2 0,-3-2-3 0,1 0-7 16,2 2-1-16,3 0-3 0,0 3-1 0,1-2-5 15,0 1-1-15,4-1-5 0,3 2-1 0,-1-2-8 16,1 2-3-16,2-3-5 0,4 2-21 0,2 1-14 0,2 0-15 16,-5 0-20-16,4-5-27 0,1 3 72 15,1-1-55-15,1-3-10 0</inkml:trace>
          <inkml:trace contextRef="#ctx0" brushRef="#br0" timeOffset="541.5779">766-218 894 0,'-2'5'508'0,"-1"-5"-282"0,1-2-144 0,1 2 89 0,-4-3-102 16,3-2-18-16,2 0-23 0,4 1-28 0,-3 2-5 15,-1-1-4-15,2-2-1 0,3 5 1 0,3 3 3 16,0 2 1-16,-2 5 1 0,0 4 3 0,2 8-3 16,2 1-3-16,-2 8-4 0,0 3-5 0,0 10-31 15,-2 3-20-15,2 5-30 0,-2 4-51 0,4 3 103 16,-2 0-74-16,1 4-27 0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8:55.835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9AB8148D-2F26-417D-87C1-F9DDE92556B2}" emma:medium="tactile" emma:mode="ink">
          <msink:context xmlns:msink="http://schemas.microsoft.com/ink/2010/main" type="writingRegion" rotatedBoundingBox="3327,3984 4850,5561 3627,6743 2103,5166">
            <msink:destinationLink direction="with" ref="{49CC4EFB-312D-4241-9C9C-EF8A35EBF476}"/>
          </msink:context>
        </emma:interpretation>
      </emma:emma>
    </inkml:annotationXML>
    <inkml:traceGroup>
      <inkml:annotationXML>
        <emma:emma xmlns:emma="http://www.w3.org/2003/04/emma" version="1.0">
          <emma:interpretation id="{BEA68248-FD1B-4AEC-95D7-1777351B7A1B}" emma:medium="tactile" emma:mode="ink">
            <msink:context xmlns:msink="http://schemas.microsoft.com/ink/2010/main" type="paragraph" rotatedBoundingBox="3327,3984 4850,5561 3627,6743 2103,5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9D7387-8D56-4C7A-89C8-C060973E49B2}" emma:medium="tactile" emma:mode="ink">
              <msink:context xmlns:msink="http://schemas.microsoft.com/ink/2010/main" type="line" rotatedBoundingBox="3327,3984 4850,5561 3627,6743 2103,5166"/>
            </emma:interpretation>
          </emma:emma>
        </inkml:annotationXML>
        <inkml:traceGroup>
          <inkml:annotationXML>
            <emma:emma xmlns:emma="http://www.w3.org/2003/04/emma" version="1.0">
              <emma:interpretation id="{3A9BF223-507C-41EC-A658-868C8C3B4C57}" emma:medium="tactile" emma:mode="ink">
                <msink:context xmlns:msink="http://schemas.microsoft.com/ink/2010/main" type="inkWord" rotatedBoundingBox="3327,3984 4850,5561 3627,6743 2103,5166"/>
              </emma:interpretation>
            </emma:emma>
          </inkml:annotationXML>
          <inkml:trace contextRef="#ctx0" brushRef="#br0">-7846 4099 915 0,'-3'0'387'15,"-2"0"-258"-15,0 0-96 0,5-3 11 0,-2 3-14 16,7 0-9-16,-3 3-5 0,4 3-7 0,8-1-7 16,9 3 13-16,-1-1 7 0,-1-3 6 0,15 1 3 0,7-2 11 15,2 0 1-15,-2-1-4 0,10-4 8 0,5-1-12 0,9-3-2 16,13-5-5-16,-5 3-4 0,-4-8-10 0,11 0-1 15,-1 0-4-15,0-3-5 0,-4 3-2 0,1 2-8 16,-5-4-4-16,-1 7-5 0,-9 1-5 0,-2-1-22 16,-1 2-15-16,-7-1-20 0,-2 2-28 0,-10 0-128 15,-1 2 173-15,-5-1-107 0,-5 4-63 0</inkml:trace>
          <inkml:trace contextRef="#ctx0" brushRef="#br0" timeOffset="257.0749">-6970 4215 1040 0,'-13'0'417'0,"2"2"-300"0,4-5-95 0,-1 0 1 16,4 3-19-16,2 4-6 0,-3 3-13 0,5 4-8 16,0 3 2-16,0 13 3 0,0-1 2 0,0 2 6 15,2 11 4-15,-2-1 3 0,5 2 4 0,-4-2 5 0,1 0 0 16,-2 5 0-16,0 2 2 0,0-4 0 0,0 0-2 15,0 2 0-15,-2 12-1 0,1 2-3 0,-1-1-1 16,0-5 0-16,4-2-3 0,-4 8 0 16,1 1-1-16,-1-6-3 0,-1-7-1 0,-2 3-9 0,1 1-4 15,2-9-10-15,-4 1-14 0,1-6-82 0,2-1 97 16,3-12-57-16,4 3-39 0</inkml:trace>
          <inkml:trace contextRef="#ctx0" brushRef="#br0" timeOffset="848.4986">-6219 4572 900 0,'-12'-8'433'0,"4"3"-253"16,-4-4 28-16,5 2-123 0,0 1-30 0,2-2-17 15,2 6-31-15,-2-4 1 0,1 1-3 0,4-1-1 16,0 4 0-16,0-2-2 0,0 0-1 0,1 3 2 16,1-4-2-16,4 2-1 0,-3 0 0 0,2-2 0 15,0 2 0-15,0-2-3 0,1 0 2 0,-1 2-1 16,0-5 0-16,-1 6 0 0,0 1 1 0,-3-7-2 16,2 6 1-16,-1-3 2 0,-2 4 0 0,0-2 0 0,0 3 0 15,0-7 1-15,0 7 0 0,0 0-1 0,-2-1 0 16,-2-2-2-16,0 1 0 0,3 0-3 0,-2 1-10 15,-1 1-7-15,0 1-12 0,0-1-15 0,1 2-49 16,2 1-38-16,-1 0 17 0,2 7 63 0,0-4-84 16,3 2-29-16</inkml:trace>
          <inkml:trace contextRef="#ctx0" brushRef="#br0" timeOffset="568.2419">-6301 4961 1217 0,'-8'9'473'0,"1"-6"-329"0,2-6-118 16,1 0 7-16,-3 1 3 0,6 2-29 0,-1 2-11 16,-3-2-6-16,4 5-55 0,-4 1 51 0,0 4 1 15,2 1 2-15,-2 5 4 0,2 4 1 0,-5 0 5 16,2 5 1-16,-5 2 4 0,6 0 0 0,-2 2 1 15,-1 0 0-15,-1-1 1 0,2-1-1 0,6 0-1 16,-1-1 2-16,2 2-1 0,-1-2-2 0,2 3 2 16,4-1 0-16,5-5 0 0,-2 0 3 0,-4 0 0 15,4-4 1-15,2-5 0 0,1 2 2 0,-3-6-2 16,5-2 0-16,-1-2 1 0,1 0-2 0,2-2-2 16,0-3-1-16,3-1-2 0,3-3-3 0,1-7-2 15,-1 2-5-15,-2-6-9 0,3-5-22 0,2-2-17 16,-2-6-19-16,-3 0-26 0,2-8-90 0,-2-3 134 15,-3-2-90-15,-3-11-41 0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14.858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F86DCC0B-3522-4F47-BD1C-AD99523E2DFA}" emma:medium="tactile" emma:mode="ink">
          <msink:context xmlns:msink="http://schemas.microsoft.com/ink/2010/main" type="inkDrawing" rotatedBoundingBox="37,15851 318,10266 2614,10382 2333,15966" semanticType="verticalRange" shapeName="Other">
            <msink:sourceLink direction="with" ref="{51A550E2-C263-4863-BC05-127924E26E35}"/>
          </msink:context>
        </emma:interpretation>
      </emma:emma>
    </inkml:annotationXML>
    <inkml:trace contextRef="#ctx0" brushRef="#br0">2326 192 703 0,'-7'1'446'0,"-2"2"-212"0,-4-6-166 16,0-10 107-16,2 2-130 0,-3 2-18 0,1-1-27 15,-1 2 0-15,-9 0-2 0,3 2 0 0,2 1 2 16,-18-3 1-16,-4 0 0 0,2 0 0 0,-4 0 4 16,-2 0 0-16,-4 3 0 0,-11-6 0 0,-6 7 1 15,1-3 1-15,7 1-1 0,-9 3 0 0,-10-4-3 16,-7 1-1-16,-1 3 2 0,9-1-2 0,-8 3 0 15,-3-2 1-15,11 6-2 0,-5-3 1 0,4 0 1 16,4 1 0-16,4 1-1 0,1-2 2 0,3 2 1 16,2-2 0-16,6 0 2 0,2 1 1 0,6 1 7 0,4-1 3 15,2 1 2-15,3 3 2 0,5-4 5 16,2 3 1-16,5 2-2 0,-1-1-1 0,5 1-9 16,4 0-3-16,3 4-3 0,4 1-4 0,-6 7-7 0,7 1-1 15,0 6-1-15,4 6 0 0,-2-4 1 0,9 19 1 0,-8 8 1 16,0 0 0-16,6-1 1 0,-1 6 1 0,3 6-1 15,2 13 0-15,-1 9-1 0,-1-5 2 0,3 4-2 0,5 16 0 16,-4 0-1-16,0 11 0 0,11 4 0 16,-4 8-2-16,2 1 3 0,3 3-1 0,4-2 0 0,-1 10 1 15,7-2 1-15,-7 2-1 0,5 2 3 0,0-4 2 16,1 4-3-16,-1 1 1 0,-2 2 0 0,5-5 1 16,1 1 0-16,-5 1 0 0,4 4-1 0,-1-3 1 15,1-3 1-15,-1 0 2 0,-1-3 0 0,-1-2 4 16,-2 0 1-16,-3-8 3 0,2-9 1 0,-3-7 6 15,-3 2 2-15,0-19 1 0,1 3 0 0,0-11 2 16,1 0-1-16,-1-17 0 0,0 3 1 0,3-10-3 16,2-5-1-16,0-8-1 0,2-1-1 0,3-12-8 15,3-2-3-15,10-1-5 0,3-5-5 0,15-4-19 16,10 0-17-16,27-10-22 0,6 2-39 0,31-5 70 16,22-8-50-16,35-13-19 0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41.657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13768B4E-896F-42A8-AB0F-849617BF8EAA}" emma:medium="tactile" emma:mode="ink">
          <msink:context xmlns:msink="http://schemas.microsoft.com/ink/2010/main" type="inkDrawing" rotatedBoundingBox="20060,16803 23316,16654 23321,16775 20065,16924" semanticType="underline" shapeName="Other">
            <msink:sourceLink direction="with" ref="{49940F0B-21D9-4731-B5B2-53B4EFE2C9CE}"/>
          </msink:context>
        </emma:interpretation>
      </emma:emma>
    </inkml:annotationXML>
    <inkml:trace contextRef="#ctx0" brushRef="#br0">1316 7113 850 0,'-1'-5'468'0,"1"6"-240"0,0-8-153 16,0-1 50-16,3 3-39 0,3-3-33 0,4 0-40 16,1 1-7-16,5 0-1 0,1-1-2 0,10 1 6 15,5 1 1-15,11 1 3 0,2 2 6 0,11 0 5 16,10 3 0-16,8-5 1 0,1 2 0 0,11-2-7 15,6-1-2-15,8 1-4 0,7 0-2 0,1-5-7 16,12 4-3-16,2-2-2 0,3 3-1 0,-12-1-1 0,8 0-3 16,12-1 1-16,-5-1-1 0,-13 3 2 0,-2 1 0 15,-8-1 2-15,19-1 0 0,-11 1 1 0,0 0 2 0,-30 2 0 16,9 0 1-16,-3 1-1 0,-11 0-1 16,-3 2-1-16,-19 0-9 0,0 2-2 0,-7 1-5 0,-4-3-4 15,-13 5-26-15,-1-2-10 0,-8 2-16 0,-10 0-14 16,-6 3-53-16,0 0-36 0,-9 4-53 0,-3 1 142 15,-20 6-119-15,1-3-51 0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16.005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A9BB1E07-54CE-4622-989D-448E2A73300E}" emma:medium="tactile" emma:mode="ink">
          <msink:context xmlns:msink="http://schemas.microsoft.com/ink/2010/main" type="inkDrawing" rotatedBoundingBox="27624,13969 29040,18219 27157,18846 25741,14596" semanticType="verticalRange" shapeName="Other">
            <msink:sourceLink direction="with" ref="{1067C482-2490-4990-A436-B52E0CF42339}"/>
          </msink:context>
        </emma:interpretation>
      </emma:emma>
    </inkml:annotationXML>
    <inkml:trace contextRef="#ctx0" brushRef="#br0">50-1 577 0,'-14'3'351'0,"7"-3"-159"15,-2 1-121-15,2 1 89 0,2-2-100 0,2 0-17 16,2 0-12-16,-3 3-8 0,4 0-2 0,0 2-3 15,2 0-5-15,3 1 0 0,3 2 4 0,1 0 0 0,7 3 2 16,0-3-1-16,7 4 4 0,-1-1 4 0,13 0 0 16,1-2 1-16,9 3 0 0,8-4-1 15,9-2-1-15,-2 0-1 0,9 1-4 0,6-6-3 0,-2 1-2 16,3-1-1-16,2-1-2 0,-1 0 1 16,-9 0 0-16,4-3 0 0,-5 2 4 0,-3-3-1 0,-9 0 2 15,-2-1 0-15,-9 3 2 0,-4-2 0 0,-5 2-1 16,-1-1 1-16,-10 1-6 0,-2 2-1 0,-8 2-1 15,4-1-4-15,-6 3-3 0,-4 0-5 0,0 1 0 16,-1 1-1-16,-2 1-2 0,-2-2-1 0,0-1 1 0,2 8-3 16,-4 3 1-16,1-3 1 0,1 4 0 0,2 9 0 15,0 0-2-15,1 9 2 0,0 4-1 0,2 7 2 16,2-2-1-16,1 9 1 0,2 6-2 0,-2 1 0 16,0 3 2-16,2 5-2 0,1 3 1 0,-1 9 1 15,3 1 0-15,0 7 0 0,-7-2-1 0,7 1 4 16,-3 1-1-16,0 1 0 0,1 0 0 0,2-2 1 15,-10-2 0-15,9 4 0 0,1-4 3 0,-7 0-2 16,10 1 1-16,-3-4-1 0,0 2 2 0,0-2-1 16,3-3-1-16,-1 5 1 0,-1-2-2 0,4 2 2 15,-5-2-2-15,1 4 0 0,1-3 0 0,-4 1 0 16,1-2 0-16,-4 4 0 0,0-5 0 0,-2-4 0 16,-1-1 2-16,-1-7-1 0,-3 1 2 0,1-6 2 15,-2-7 1-15,-1-5-1 0,0 0 2 0,-2-5 0 16,1-3 1-16,2-4 1 0,-3-1-1 0,-1-5 2 15,1-1 0-15,0 0 2 0,-2-5 1 0,1-6 0 0,-1-2 1 0,-1-3 7 16,1 0 0-16,1-4 3 0,-1-4 2 0,0 0-1 16,-1-1 10-16,2-6-1 0,-2 4 3 0,1-3-4 15,0 1 0-15,-1-2 0 0,0-1-4 0,-5 0-1 16,0 2-13-16,-6 4-7 0,3-4-6 0,-23 6-8 16,-3-3-5-16,-21 1-28 0,-14 4-24 0,-56 6-55 15,-12-2-171-15,-68 2 227 0,-47 5-127 0,-76 1-67 16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21.487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1E6B2054-AE46-4989-967F-2C252BE3E2BB}" emma:medium="tactile" emma:mode="ink">
          <msink:context xmlns:msink="http://schemas.microsoft.com/ink/2010/main" type="inkDrawing" rotatedBoundingBox="30003,14960 31175,16004 30384,16892 29212,15847" semanticType="callout" shapeName="Other">
            <msink:sourceLink direction="from" ref="{C68BA479-BD55-49A7-A196-977203B6FD24}"/>
            <msink:sourceLink direction="to" ref="{593A52FD-FC87-4C4C-AF77-B8EA1B060103}"/>
          </msink:context>
        </emma:interpretation>
      </emma:emma>
    </inkml:annotationXML>
    <inkml:trace contextRef="#ctx0" brushRef="#br0">867 16 712 0,'13'8'509'0,"-7"-6"-249"0,-6-4-168 0,2 0 152 15,-2-2-188-15,0-1-13 0,3 2-22 0,2 0-28 0,-10-1-6 16,5 4-7-16,-2-3 3 0,-2 3-1 0,2 2 6 16,-4-2 3-16,1 0 4 0,3 3 3 0,2 2 2 15,-3 0 6-15,0-1 0 0,-5 3 1 0,-3 1-4 16,0 3-3-16,-5 3 0 0,-3 4-2 0,-2-1-2 16,-8 5-3-16,2 2-1 0,-5 7 0 0,-1-4 1 15,-2 6 2-15,-3 2 1 0,-1 2 1 0,-2-2 3 16,1 3 2-16,-3 0 3 0,-3-4 0 0,8 5 1 15,0-7 1-15,1-5 0 0,-3 4 2 0,5-3 3 16,2-4-1-16,6-3 0 0,3-2 1 0,-3 0 5 16,8-1 1-16,1-2 1 0,2-2 0 0,5-5 0 0,3 6 6 15,3-4 1-15,5 2 1 0,0-5-6 0,7 0-1 16,-3 1 0-16,11 2-1 0,1-1-2 0,3 1-3 16,3-1-2-16,7-2-1 0,4 3 0 0,7 1 1 15,5 1-1-15,10-5-2 0,-5 6 0 0,10-2-3 16,4 0 1-16,0 1-2 0,1-2 0 0,3 0-2 15,1 4-1-15,-2 1 1 0,-2-2-3 0,2 0 1 16,-2 2-1-16,-7 0 0 0,-3 0 0 0,-4 0 0 16,-6-2 0-16,-4 4-2 0,1 1 0 0,-9-5 0 0,-6 1-2 0,3 2-3 15,-1 2-4-15,-5-1-5 0,-3-2-7 0,-2 3-9 16,1-5-34-16,-5 4-23 0,2 1-31 0,-6-5-36 16,-3 0 100-16,2 6-78 0,-7-4-23 0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22.27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C68BA479-BD55-49A7-A196-977203B6FD24}" emma:medium="tactile" emma:mode="ink">
          <msink:context xmlns:msink="http://schemas.microsoft.com/ink/2010/main" type="inkDrawing" rotatedBoundingBox="31415,14490 31619,16796 31406,16815 31201,14509" semanticType="verticalRange" shapeName="Other">
            <msink:sourceLink direction="with" ref="{1067C482-2490-4990-A436-B52E0CF42339}"/>
            <msink:destinationLink direction="from" ref="{1E6B2054-AE46-4989-967F-2C252BE3E2BB}"/>
          </msink:context>
        </emma:interpretation>
      </emma:emma>
    </inkml:annotationXML>
    <inkml:trace contextRef="#ctx0" brushRef="#br0">1 58 1414 0,'-2'0'594'0,"2"-5"-398"16,-1-6-141-16,1 3 23 0,0-4-16 0,1 5-48 15,4-1-13-15,0 4-8 0,3 1-5 0,1 3-5 16,2 5 0-16,2 1 0 0,0 9 1 0,3 4 7 15,1 5 2-15,4 8 2 0,-3 3-1 0,-3-4 5 0,5 22 0 16,2 11-2-16,-5-2 1 0,-1-5-1 0,-1 13-2 16,-6 2 0-16,4 20-3 0,-8 10-4 0,1-5-1 15,-3-8 1-15,2 2-4 0,-5 16-3 0,0 1-2 16,-5 2-3-16,-1-19 1 0,4 9-3 0,-2 2-2 16,-1-13-4-16,-3 1-2 0,1-8-16 0,4-8-8 15,0-14-11-15,-3 4-12 0,-1-13-50 0,1-7-28 0,-4-7-45 16,6-2 126-16,-1-8-107 0,0-6-43 0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21.908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593A52FD-FC87-4C4C-AF77-B8EA1B060103}" emma:medium="tactile" emma:mode="ink">
          <msink:context xmlns:msink="http://schemas.microsoft.com/ink/2010/main" type="inkDrawing" rotatedBoundingBox="29151,16642 30414,16716 30411,16756 29149,16682" shapeName="Other">
            <msink:destinationLink direction="to" ref="{1E6B2054-AE46-4989-967F-2C252BE3E2BB}"/>
          </msink:context>
        </emma:interpretation>
      </emma:emma>
    </inkml:annotationXML>
    <inkml:trace contextRef="#ctx0" brushRef="#br0">12-2 599 0,'-5'4'411'0,"2"-2"-160"0,0 0-146 0,1-1 97 0,2-1-80 15,0 0-24-15,2 0-30 0,4 0-34 0,3 0-7 16,11 3-4-16,-3 4-2 0,10-4-4 0,8 6 0 16,13-4-1-16,0 3 0 0,14-1 0 0,8-3-4 15,5 0-1-15,1-1-7 0,5-2-17 0,5 2-10 16,-1 1-13-16,2-3-18 0,-15 2-21 0,1-3-30 0,4 0-149 15,1 0 187-15,-10-1-112 0,-7-4-56 0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1:24.9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CE6FD48-75D2-4BA3-BB4F-6E1F973BA62B}" emma:medium="tactile" emma:mode="ink">
          <msink:context xmlns:msink="http://schemas.microsoft.com/ink/2010/main" type="writingRegion" rotatedBoundingBox="30334,16421 25724,16376 25731,15572 30342,15616">
            <msink:destinationLink direction="with" ref="{EA40BE8B-8E27-4CA9-A028-8715E34DE9CC}"/>
          </msink:context>
        </emma:interpretation>
      </emma:emma>
    </inkml:annotationXML>
    <inkml:traceGroup>
      <inkml:annotationXML>
        <emma:emma xmlns:emma="http://www.w3.org/2003/04/emma" version="1.0">
          <emma:interpretation id="{B877B7C3-328A-4791-A690-F2B9C19E5748}" emma:medium="tactile" emma:mode="ink">
            <msink:context xmlns:msink="http://schemas.microsoft.com/ink/2010/main" type="paragraph" rotatedBoundingBox="30334,16421 25724,16376 25731,15572 30342,15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C38702-AB9D-43AC-99E9-FC86DC505417}" emma:medium="tactile" emma:mode="ink">
              <msink:context xmlns:msink="http://schemas.microsoft.com/ink/2010/main" type="line" rotatedBoundingBox="30334,16421 25724,16376 25731,15572 30342,15616"/>
            </emma:interpretation>
          </emma:emma>
        </inkml:annotationXML>
        <inkml:traceGroup>
          <inkml:annotationXML>
            <emma:emma xmlns:emma="http://www.w3.org/2003/04/emma" version="1.0">
              <emma:interpretation id="{BACA0356-1349-4354-A125-459EEF694F9E}" emma:medium="tactile" emma:mode="ink">
                <msink:context xmlns:msink="http://schemas.microsoft.com/ink/2010/main" type="inkWord" rotatedBoundingBox="30334,16421 26685,16385 26693,15611 30341,15646"/>
              </emma:interpretation>
              <emma:one-of disjunction-type="recognition" id="oneOf0">
                <emma:interpretation id="interp0" emma:lang="" emma:confidence="0">
                  <emma:literal>II</emma:literal>
                </emma:interpretation>
                <emma:interpretation id="interp1" emma:lang="" emma:confidence="0">
                  <emma:literal>XXI</emma:literal>
                </emma:interpretation>
                <emma:interpretation id="interp2" emma:lang="" emma:confidence="0">
                  <emma:literal>It</emma:literal>
                </emma:interpretation>
                <emma:interpretation id="interp3" emma:lang="" emma:confidence="0">
                  <emma:literal>1/1/1/</emma:literal>
                </emma:interpretation>
                <emma:interpretation id="interp4" emma:lang="" emma:confidence="0">
                  <emma:literal>1/111/</emma:literal>
                </emma:interpretation>
              </emma:one-of>
            </emma:emma>
          </inkml:annotationXML>
          <inkml:trace contextRef="#ctx0" brushRef="#br0">238 0 942 0,'0'1'390'15,"5"1"-221"-15,-2-1-11 0,-3-1-62 0,2 0-32 0,0 4-52 16,-2-4-10-16,0 4-11 0,-2 0 40 0,-1 2-40 16,0 2 1-16,-4 8 2 0,3-5 2 0,-4 5-1 15,0 3-1-15,-4 3-4 0,1 4-8 0,-1-4-7 16,-6 7-16-16,-17 14-128 0,0 1 135 0,-5-1-79 16,-12 13-48-16</inkml:trace>
          <inkml:trace contextRef="#ctx0" brushRef="#br0" timeOffset="-210.4382">-155-53 857 0,'13'10'452'0,"-2"-9"-266"16,-8-1-137-16,-3 0 61 0,0 0-75 0,0 0-64 15,0 0-17-15,0 3-7 0,0 1-2 0,-6 0 4 16,4 4 8-16,-3 3 8 0,1 1 13 0,-1 0 21 0,-3 1 7 16,-5 5 3-16,2-2 2 0,1-2 0 0,-2 7-5 0,-4 4 0 15,0 2-3-15,-2-1-3 0,2 4-1 0,1-1-1 16,-6 7-5-16,0 4 0 0,0 0 1 0,2-10-3 16,0 7-5-16,-2-1-3 0,1-1-3 0,4-3-4 15,2-8-14-15,-4 3-11 0,5-5-15 0,8-4-17 16,-4-8 52-16,4 1-37 0,2-8-11 0</inkml:trace>
          <inkml:trace contextRef="#ctx0" brushRef="#br0" timeOffset="-482.7112">-760-75 1031 0,'16'8'444'0,"-5"-7"-297"0,-9-1-112 0,1 0 13 15,0 0-14-15,-1 0-48 0,2 2-11 0,-2 1-6 0,0 3-1 16,-2 2-1-16,0 0 4 0,-4 0 13 0,3 7 6 15,-7 1 8-15,0 1 6 0,0 1 4 0,-5-2 1 16,2 7 1-16,0 0 0 0,-8 4-4 0,1 0-1 16,2 5-4-16,-4 3-2 0,-3-2-4 0,3 7 2 15,-3 1-7-15,-1 1-2 0,2 1-1 0,0 0-6 16,-1-5-9-16,4 0-7 0,3 1-5 0,-1-9-15 16,3-3-44-16,2-5-31 0,6-6 87 0,0-2-64 0,2-2-40 15</inkml:trace>
          <inkml:trace contextRef="#ctx0" brushRef="#br0" timeOffset="-750.9041">-1620 9 807 0,'6'7'385'16,"-1"-6"-243"-16,-2 2-108 0,-3-3 35 0,2 2-29 0,-2 6-50 15,-2 1-9-15,-1 6-3 0,-2-4 0 0,-3 3 5 16,-1 5 5-16,-2 5 3 0,-2-3 8 0,-3 0 7 15,0 1 3-15,-2 7 3 0,1-2-1 0,-2 1 0 16,-2 1-1-16,0 1-4 0,2 2-1 0,-1 3-6 16,-3-3-4-16,6-2-3 0,-5 1-3 0,1 0-17 15,2-2-11-15,3-3-15 0,-2-1-21 0,6-4-25 0,5-7-40 16,-2-1 91-16,2 1-69 0,7-6-12 0</inkml:trace>
          <inkml:trace contextRef="#ctx0" brushRef="#br0" timeOffset="-1022.9488">-2332 36 927 0,'5'0'416'16,"-4"2"-253"-16,-2-1-109 0,1 3-82 0,-3 2-35 0,-1-1-15 15,0 8-6-15,-4-2 1 0,-5 5 10 16,-1 4-34-16,-2 1 57 0,-3 4 13 0,-2 3 37 0,-3 0 10 15,0 1 6-15,2 0-1 0,-2 1 0 0,-2 0-4 16,-1 4-4-16,3-6-2 0,1 6-10 0,-3-3-7 16,4 1-5-16,-2-1 3 0,5-4-41 0,3-3-43 0,6-4 75 15,-6 4-47-15,7-8-19 0</inkml:trace>
          <inkml:trace contextRef="#ctx0" brushRef="#br0" timeOffset="-1238.3775">-3147 9 764 0,'14'-6'387'0,"-5"1"-219"0,-2 5-109 0,-2-2 38 16,-1 2-20-16,3 0-51 0,-4-1-9 0,2 1-5 16,0 0-7-16,-4 0-4 0,1 1-1 0,-2 6-1 15,1-4-1-15,-1 3 3 0,-1 1-1 0,-2 4 0 0,-4-2 0 16,-1 6-1-16,-1-1-1 0,-4 5 0 15,-1 2 1-15,-4 4-1 0,-1 4 0 0,-2-2 1 0,1 3 0 16,0-3-1-16,0 2-1 0,-4 1-1 0,3 4-3 16,4-7-3-16,-3 2-2 0,5-4-5 0,0 5-17 15,6-4-15-15,-2 2-18 0,4-13-21 0,1 6-94 16,4-6 133-16,2 0-87 0,0-6-46 0</inkml:trace>
        </inkml:traceGroup>
        <inkml:traceGroup>
          <inkml:annotationXML>
            <emma:emma xmlns:emma="http://www.w3.org/2003/04/emma" version="1.0">
              <emma:interpretation id="{E499E230-BB6F-45B2-A3B4-EE7DC8AA7D49}" emma:medium="tactile" emma:mode="ink">
                <msink:context xmlns:msink="http://schemas.microsoft.com/ink/2010/main" type="inkWord" rotatedBoundingBox="26430,16208 25725,16201 25731,15572 26437,15579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507.6606">-3692-101 594 0,'8'-4'427'0,"3"-4"-163"0,-6 3-161 15,-2 0 76-15,-1 0-65 0,1 2-31 0,-3 3-49 16,1-2-14-16,3 2-8 0,-4 2-7 0,1 1-8 16,-1-3-2-16,0 5 0 0,0-2-2 0,-1 0 3 15,-1-1-1-15,-1 3 0 0,-2 1-2 0,-1 5-1 16,-1 2-1-16,-1-3 2 0,-3 4-1 0,-3 7-2 15,-2 2 0-15,-3 5 2 0,0-3 1 0,-4 5 1 16,1 2 1-16,-3 3-3 0,-1 0 1 0,2 2-2 16,0 1-2-16,2-6-2 0,1 1-4 0,-3 1-19 15,5-4-9-15,3-8-18 0,4 5-20 0,1-4-79 16,1-3 116-16,7-7-76 0,-5-2-38 0</inkml:trace>
          <inkml:trace contextRef="#ctx0" brushRef="#br0" timeOffset="-1742.0341">-3918-61 792 0,'-7'-5'387'0,"-1"-1"-225"0,4 3-110 0,2 0 28 0,-3 1-18 16,-1 0-30-16,3 2-18 0,-5-3-21 0,3 3-6 16,-3 0-3-16,0 0 0 0,-6 2-1 0,3-1 2 0,1 4 3 15,-3 2 3-15,-1 1 2 0,1 1 2 16,-1 5 3-16,-2 4 1 0,-2-2 0 0,-1 1 0 0,0 4 1 15,0 3 0-15,-2-2-2 0,1 2 1 0,-1 0 0 16,-1 0 1-16,9 3-3 0,-6-3 0 0,3-2-1 16,3 0-4-16,-3 1 0 0,7-3-3 0,-2-4-3 15,4 2-9-15,1-2-3 0,1-2-8 0,3-1-13 16,1-5-41-16,1 0-18 0,0-3-16 0,3-5-23 16,8-4 88-16,-4 1-73 0,16-13-12 0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22.53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7B0C1544-7962-4CF6-9265-8432C0D5227C}" emma:medium="tactile" emma:mode="ink">
          <msink:context xmlns:msink="http://schemas.microsoft.com/ink/2010/main" type="writingRegion" rotatedBoundingBox="32203,15228 32683,16792 31830,17054 31350,15490"/>
        </emma:interpretation>
      </emma:emma>
    </inkml:annotationXML>
    <inkml:traceGroup>
      <inkml:annotationXML>
        <emma:emma xmlns:emma="http://www.w3.org/2003/04/emma" version="1.0">
          <emma:interpretation id="{96D8E414-955C-4740-B7F8-98C308847563}" emma:medium="tactile" emma:mode="ink">
            <msink:context xmlns:msink="http://schemas.microsoft.com/ink/2010/main" type="paragraph" rotatedBoundingBox="32203,15228 32683,16792 31830,17054 31350,154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4A7117-2CDB-478E-9AD5-E0536EFE50A8}" emma:medium="tactile" emma:mode="ink">
              <msink:context xmlns:msink="http://schemas.microsoft.com/ink/2010/main" type="line" rotatedBoundingBox="32203,15228 32683,16792 31830,17054 31350,15490"/>
            </emma:interpretation>
          </emma:emma>
        </inkml:annotationXML>
        <inkml:traceGroup>
          <inkml:annotationXML>
            <emma:emma xmlns:emma="http://www.w3.org/2003/04/emma" version="1.0">
              <emma:interpretation id="{2A969871-4A52-47E3-BD1F-F97349EA5B50}" emma:medium="tactile" emma:mode="ink">
                <msink:context xmlns:msink="http://schemas.microsoft.com/ink/2010/main" type="inkWord" rotatedBoundingBox="32203,15228 32683,16792 31830,17054 31350,15490"/>
              </emma:interpretation>
              <emma:one-of disjunction-type="recognition" id="oneOf0">
                <emma:interpretation id="interp0" emma:lang="" emma:confidence="1">
                  <emma:literal>in</emma:literal>
                </emma:interpretation>
                <emma:interpretation id="interp1" emma:lang="" emma:confidence="1">
                  <emma:literal>s ~</emma:literal>
                </emma:interpretation>
                <emma:interpretation id="interp2" emma:lang="" emma:confidence="0">
                  <emma:literal>i ~</emma:literal>
                </emma:interpretation>
                <emma:interpretation id="interp3" emma:lang="" emma:confidence="0">
                  <emma:literal>e ~</emma:literal>
                </emma:interpretation>
                <emma:interpretation id="interp4" emma:lang="" emma:confidence="0">
                  <emma:literal>&amp; ~</emma:literal>
                </emma:interpretation>
              </emma:one-of>
            </emma:emma>
          </inkml:annotationXML>
          <inkml:trace contextRef="#ctx0" brushRef="#br0">129 313 1223 0,'-3'-35'595'0,"1"4"-392"0,4 4-143 0,-2 1 16 16,0-1-19-16,0-2-17 0,8 4-14 0,-8 3-10 0,3 2-15 15,0 1-2-15,3 5-3 0,1 1-1 0,1 2-1 16,-2 6 0-16,0-1-1 0,5 3-1 0,1 3-1 16,-3 3-4-16,4 2-1 0,-4 1-3 0,4 7-5 15,-2 3 0-15,-1 4-1 0,-1 4-2 0,-1 3 2 16,-3 7 0-16,-3 2 1 0,-2 3 0 16,0-6 6-16,-5 1-3 0,-5 7-2 0,-1-3-1 0,0-1 1 15,-2-4-2-15,-2 1-4 0,-6 6-16 0,-3-1-11 16,2 3-10-16,-1-7-15 0,-1 0-22 0,-3 5-112 15,-3-1 152-15,3 1-97 0,5-5-36 0</inkml:trace>
          <inkml:trace contextRef="#ctx0" brushRef="#br0" timeOffset="702.1235">691 274 1186 0,'-21'1'528'0,"8"-6"-344"0,6-6-135 0,3 2 33 16,0-1-23-16,-1 1-53 0,2 1-8 0,4 5-6 15,-1-4-1-15,7 2 3 0,-3 1 1 0,-5-1 2 16,9 2 3-16,0-2 3 0,0 0 2 0,1-1-1 16,-1 3 1-16,-3-1-2 0,3 4-1 0,1 0-4 15,-4-1-1-15,0-1-5 0,-3 2-1 0,2 5 0 0,0-2-2 16,2 2-1-16,-4-2 3 0,2 0 4 0,-2 2 1 15,-2 0 6-15,-3-5 4 0,-2 6 0 0,3-3 6 0,-6 1 3 16,4 0 1-16,-3-2 1 0,2 3 0 16,4-2 3-16,-2-2-2 0,-1-1 0 0,1 0-3 0,3 0-4 15,2 0-3-15,1 5-2 0,-3-6-6 0,-2-1-27 16,2 2-38-16,0-3-73 0,0 1 108 0,2-7-85 16,4-4-53-16</inkml:trace>
          <inkml:trace contextRef="#ctx0" brushRef="#br0" timeOffset="378.9869">611 949 716 0,'8'19'491'0,"-8"-19"-253"0,0 3-160 16,-5-4 102-16,5-4-132 0,-6 0-23 0,5-1-26 0,1 3-13 15,-8-2-6-15,8 2 5 0,0-4 4 16,0 4 10-16,1-2 25 0,1 2 12 0,-1 1 11 16,1-2 5-16,1-3 7 0,2 4 0 0,-4 0-2 0,4-5-6 15,-3 5-13-15,-1-2-5 0,4 0-6 16,-5 0-4-16,2 4-7 0,3 1-3 0,1 0-3 0,-1 0-1 15,-4 1-4-15,4 4-2 0,-2 5-1 0,4-4 1 16,-6 2-3-16,-1 10 0 0,8-1 0 0,-5 4 0 16,1 0 0-16,2 1 2 0,-3 3-1 0,4 6 2 15,-3 2 1-15,3-1 2 0,-6-3 0 0,2 2-1 0,1 3 2 16,-1-2-1-16,3 0 1 0,-6-7-2 0,2 4-1 16,4-1-1-16,5-5-1 0,0 1-1 0,1-5-1 15,5-2-3-15,1-4-3 0,-4-2-3 0,10-1-16 16,-7-6-13-16,2-2-18 0,4-2-23 0,-3-6-88 15,3-4-79-15,1-11 174 0,3-1-129 0,-5-11-84 16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29.66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4799C0BA-6C67-46F2-B68C-2828DF610FDC}" emma:medium="tactile" emma:mode="ink">
          <msink:context xmlns:msink="http://schemas.microsoft.com/ink/2010/main" type="writingRegion" rotatedBoundingBox="8288,14517 12187,14517 12187,15320 8288,15320"/>
        </emma:interpretation>
      </emma:emma>
    </inkml:annotationXML>
    <inkml:traceGroup>
      <inkml:annotationXML>
        <emma:emma xmlns:emma="http://www.w3.org/2003/04/emma" version="1.0">
          <emma:interpretation id="{133FAC80-32DD-4798-8750-CFA65E59A91B}" emma:medium="tactile" emma:mode="ink">
            <msink:context xmlns:msink="http://schemas.microsoft.com/ink/2010/main" type="paragraph" rotatedBoundingBox="8288,14517 12187,14517 12187,15320 8288,153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DB6A4E-E7B7-4581-A4C1-14250004995A}" emma:medium="tactile" emma:mode="ink">
              <msink:context xmlns:msink="http://schemas.microsoft.com/ink/2010/main" type="line" rotatedBoundingBox="8288,14517 12187,14517 12187,15320 8288,15320"/>
            </emma:interpretation>
          </emma:emma>
        </inkml:annotationXML>
        <inkml:traceGroup>
          <inkml:annotationXML>
            <emma:emma xmlns:emma="http://www.w3.org/2003/04/emma" version="1.0">
              <emma:interpretation id="{F5DA9FF7-D785-4AA4-A23F-EC76BE20083F}" emma:medium="tactile" emma:mode="ink">
                <msink:context xmlns:msink="http://schemas.microsoft.com/ink/2010/main" type="inkWord" rotatedBoundingBox="8288,14517 12187,14517 12187,15320 8288,15320"/>
              </emma:interpretation>
            </emma:emma>
          </inkml:annotationXML>
          <inkml:trace contextRef="#ctx0" brushRef="#br0">27 135 820 0,'-3'2'343'0,"-2"0"-236"0,0 1-80 0,-1-6 10 16,1 1-17-16,2-1-12 0,1 3-7 0,2 0-7 15,2 1-2-15,4 3-1 0,-1-3 0 0,3 2 2 16,2 4 0-16,6 1 2 0,-5-5 0 0,5 5 3 16,0-2 0-16,3 4 0 0,-2-2 1 0,-1-2 1 0,3 5-1 15,7 0 1-15,-4 2 1 0,-5-4 0 0,6 3-1 16,1 0 2-16,-2 6-1 0,3 3 0 0,1-4 0 15,-9-1 0-15,3 2 1 0,3 1-2 0,-2 2 1 16,-3 3 1-16,1-5 1 0,-3-5-1 0,0 9 1 16,0-8 0-16,-1 3 2 0,1 1-1 0,0-6 2 15,2 1-1-15,-4-1 1 0,2 3 0 0,0-2 0 16,0 0-1-16,1-3 1 0,-1 4-1 0,2-6 2 0,-2 3 0 16,5-1 1-16,-2-3-1 0,1 0 1 0,1 1 2 15,1-4-3-15,4 1 2 0,-2-2 0 0,0-3 0 16,-2 1-1-16,-1-1 0 0,4-1 0 0,-2-4-1 15,1 4 3-15,-7-2 1 0,4 0-2 0,1 1 1 0,2-4 3 16,-3-1 1-16,-2 1 1 0,0 3 1 0,-1-3-1 16,1-3 0-16,-2 1 2 0,-1-3 0 0,-1 2-1 0,4 0 1 15,-5-2 2-15,4-1-3 0,-2-2 2 16,-2 0 0-16,0-2-2 0,2-1-1 0,0 2-1 0,2-2-5 16,-1-2 0-16,-1 4-3 0,3-2-2 0,2 2-3 15,0-1 1-15,1 3-2 0,0-3 0 0,-1 4 0 16,3-2-1-16,3 2 1 0,-3 3 0 0,0 2 0 15,-1-1 0-15,1 6-1 0,-1-1 1 0,-4 2-1 16,-3 0-1-16,3 3 0 0,0-1 0 0,0 1 1 16,0 2 0-16,-1-5 0 0,4 8 0 0,0 0-3 15,1 1 3-15,-3-2 1 0,1 1-3 0,1 5 1 16,1 1-1-16,-1 0 0 0,-5-2 1 0,7 2 1 16,-3 0-1-16,1 2 0 0,1 0 2 0,-1-3-1 15,0 3 0-15,-1 1 1 0,1-2 1 0,0 3 0 16,1-3 0-16,-4 1-1 0,3-2 1 0,-6 0 1 15,0-1 0-15,0-2 0 0,3 2-2 0,-5 2 4 0,-1-6-1 16,3-1 2-16,-6 2 1 0,4-1-2 16,-3-1 2-16,-1-1 1 0,-4-4 0 0,0 0 1 15,1 0-1-15,1-1 0 0,0-2 0 0,-5-2 1 0,5-3-4 0,-2 2 2 16,5 0-1-16,-3-5-2 0,2 2 1 0,1-2 1 16,2-3 0-16,1-4-2 0,0 4 1 0,1-2 1 15,1-6-3-15,0 2 1 0,-1-3 0 0,3 3-2 16,0-6 0-16,-1 2 2 0,2-2-2 0,2 6-1 15,0-4-1-15,-1 3 1 0,3-1 0 0,-3 2 0 0,4 2-1 16,0 4-1-16,0-3 1 0,-2 1 1 0,1 5 1 16,3-3-1-16,1 4 0 0,3 0 1 15,-9 3 0-15,6 0 1 0,-2 2-1 0,-3 2-1 0,4 0-2 16,-2 3 0-16,-3 0 0 0,4 2 0 0,1 1 0 16,-3-1 0-16,3 2-1 0,-2-1 2 0,0 2 1 15,-2-2-2-15,-3 6 1 0,0-4 0 0,0 0 2 16,2 3-1-16,-3-3 0 0,1 0 2 0,0 0-2 15,0-2 2-15,-3 4-1 0,1-6 0 0,-2 1 2 16,-1 2 2-16,3-1-1 0,-2-3 2 0,1 2 3 16,0-3 1-16,-5-2 3 0,3 1 1 0,4-1 7 15,-4 0 2-15,-6-3 3 0,6 0 3 0,-4-2 4 16,3-1 1-16,1-6 2 0,-5 1-2 0,-4 2-6 16,5-7-2-16,-1-2-3 0,1-1-3 0,-2 0-7 0,0 1-5 15,-2-4-2-15,5-4-6 0,-4-4-6 16,1 1-7-16,0-1-12 0,-4-4-58 0,4-5-47 0,-3 2-104 15,6-7 172-15,4-11-145 0,-1 3-81 0</inkml:trace>
          <inkml:trace contextRef="#ctx0" brushRef="#br0" timeOffset="-1090.6961">1187 805 327 0,'-5'-5'173'0,"0"-6"-97"0,-1-2-63 16,-2-1 34-16,3-1-49 0,-1-1-17 0,4 4-10 16,-1-8-46-16,3-5 55 0,-5 1-33 0,5 2-14 15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34.18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7B9D6471-60BA-4BCC-919F-E04EAD9790DB}" emma:medium="tactile" emma:mode="ink">
          <msink:context xmlns:msink="http://schemas.microsoft.com/ink/2010/main" type="writingRegion" rotatedBoundingBox="21024,10992 23918,10992 23918,12034 21024,12034">
            <msink:destinationLink direction="with" ref="{3C694CE5-DA27-4DF3-BF14-048667C61642}"/>
            <msink:destinationLink direction="with" ref="{848960AB-6F5B-4E74-B402-2894272EC4D6}"/>
          </msink:context>
        </emma:interpretation>
      </emma:emma>
    </inkml:annotationXML>
    <inkml:traceGroup>
      <inkml:annotationXML>
        <emma:emma xmlns:emma="http://www.w3.org/2003/04/emma" version="1.0">
          <emma:interpretation id="{4E4D7136-9523-42BC-A4C8-CA55F45C2327}" emma:medium="tactile" emma:mode="ink">
            <msink:context xmlns:msink="http://schemas.microsoft.com/ink/2010/main" type="paragraph" rotatedBoundingBox="21024,10992 23918,10992 23918,12034 21024,120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350A10-39AA-4CC8-B71A-63B1A04CD053}" emma:medium="tactile" emma:mode="ink">
              <msink:context xmlns:msink="http://schemas.microsoft.com/ink/2010/main" type="line" rotatedBoundingBox="21024,10992 23918,10992 23918,12034 21024,12034"/>
            </emma:interpretation>
          </emma:emma>
        </inkml:annotationXML>
        <inkml:traceGroup>
          <inkml:annotationXML>
            <emma:emma xmlns:emma="http://www.w3.org/2003/04/emma" version="1.0">
              <emma:interpretation id="{A8D2554E-03C7-465B-BD2F-6316692F41A9}" emma:medium="tactile" emma:mode="ink">
                <msink:context xmlns:msink="http://schemas.microsoft.com/ink/2010/main" type="inkWord" rotatedBoundingBox="21024,11574 21530,11574 21530,12034 21024,1203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2625 1857 909 0,'-16'5'419'0,"0"0"-264"0,2 0-113 0,3 2 32 16,-5 1-37-16,-5 7-28 0,2-1-12 0,-1 7-9 15,-6 3-3-15,2 1 3 0,0 2-1 0,2 2 6 16,1 0 2-16,1-6 1 0,4 5-1 0,0-5-7 15,3-2-4-15,5-2-8 0,-2-1-11 0,1-4-24 16,4-3-35-16,5 0 66 0,-3 2-46 0,3-8-14 16</inkml:trace>
          <inkml:trace contextRef="#ctx0" brushRef="#br0" timeOffset="-177.5256">2355 1797 770 0,'3'0'369'0,"3"1"-220"0,-1 2-102 0,-2 1 38 0,2 0-38 0,4 3-17 16,-2 1-11-16,1 1-13 0,0 2-1 0,6 1 0 16,0 4 4-16,9 3-2 0,-3-2 1 0,3 2-2 15,2 5-2-15,1-3-2 0,-2 1-3 0,-1 2-5 16,3-3-13-16,-4-1-7 0,-1 0-10 0,1-1-12 16,-3-5-65-16,2 2-53 0,-3-5 118 0,-1-5-85 15,-3-6-61-15</inkml:trace>
        </inkml:traceGroup>
        <inkml:traceGroup>
          <inkml:annotationXML>
            <emma:emma xmlns:emma="http://www.w3.org/2003/04/emma" version="1.0">
              <emma:interpretation id="{F036350D-603B-4AD3-AB27-2B13CFD0D4C2}" emma:medium="tactile" emma:mode="ink">
                <msink:context xmlns:msink="http://schemas.microsoft.com/ink/2010/main" type="inkWord" rotatedBoundingBox="22245,10992 23918,10992 23918,11856 22245,11856"/>
              </emma:interpretation>
            </emma:emma>
          </inkml:annotationXML>
          <inkml:trace contextRef="#ctx0" brushRef="#br0" timeOffset="440.8271">3520 1563 932 0,'5'17'406'0,"-5"-17"-259"0,0 2-111 16,-1-4 43-16,-1 2-61 0,2 2-11 0,2 1-5 16,-1 3 5-16,2-1 6 0,2 0 7 0,-2 0 12 15,2-4 9-15,3-1 20 0,2 0 7 0,2-3 3 16,3-2-2-16,2-1-5 0,1-2-5 0,14 0-11 15,-7-2-9-15,2-2-19 0,5-3-9 0,-3-2-5 0,2-1-6 16,1 1-5-16,-3-6-4 0,-2 0 1 16,-1 2-1-16,-1 0 1 0,-3-1 1 0,-3 4-2 0,-4-1-2 15,-6 0 1-15,-2 3 0 0,-6 2-2 0,1-2 0 16,-4 3-4-16,-4-3-3 0,-7 7 0 16,0-1-1-16,1 2 4 0,-11 7-4 0,-2-3 1 0,1 4 1 15,-3 0 4-15,0 4 3 0,-3 2 3 0,-4 2 2 16,-2 6 1-16,0 1 2 0,5-1 3 0,0 5 1 0,3 8-1 15,-1 5 2-15,5 6 1 0,7-3 1 0,-1 8 4 16,2-1 2-16,10 4-2 0,-1 0 3 0,7 0 5 16,4-1 1-16,7-5 1 0,0-1 2 0,8-2-3 15,3-4 1-15,5-1-2 0,0-3-2 0,4-7-4 16,5-1-6-16,-1-7-4 0,0 1-5 0,7-3-22 16,-1-7-20-16,4-3-24 0,-1-1-32 0,1-2 70 15,4-4-54-15,1-3-21 0</inkml:trace>
          <inkml:trace contextRef="#ctx0" brushRef="#br0" timeOffset="862.1128">4325 1687 932 0,'1'1'461'0,"-1"-2"-272"0,0-1-128 0,2-3 70 16,3 2-87-16,1 2-13 0,0 2-12 0,5-1-6 15,2 2-4-15,5-1 0 0,14 1 0 0,-9 0 1 16,6 4 3-16,8-4 1 0,-4 1-3 0,2 2 0 15,0 4-8-15,-4 1-3 0,-8-1-2 0,3 4-6 16,-5-2-3-16,-9 7-4 0,-1-1-4 0,-1 2 0 16,-5-4 4-16,-4 2 0 0,-1 4 1 0,-1-2 6 15,-9 0 2-15,2-1 1 0,0-3 7 0,-3 1 1 0,0 2 5 16,-3-2 1-16,3-2 2 0,1-1 0 0,2 0 6 16,-3-1 4-16,11-2 1 0,0-1 3 0,3 1-1 15,7-4 1-15,6-1 1 0,-2-2-4 0,8 1-9 16,2-4-5-16,5-4-7 0,3-2-8 0,6-2-35 15,2-5-25-15,7-3-36 0,3-4-58 0,10-6 113 16,7-2-83-16,2-15-33 0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30.122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D8859565-C9A7-4264-8D0A-28DD774A180A}" emma:medium="tactile" emma:mode="ink">
          <msink:context xmlns:msink="http://schemas.microsoft.com/ink/2010/main" type="writingRegion" rotatedBoundingBox="15727,11679 16689,11679 16689,12577 15727,12577"/>
        </emma:interpretation>
      </emma:emma>
    </inkml:annotationXML>
    <inkml:traceGroup>
      <inkml:annotationXML>
        <emma:emma xmlns:emma="http://www.w3.org/2003/04/emma" version="1.0">
          <emma:interpretation id="{4397D784-B2D2-4804-8527-6B435E32EDEC}" emma:medium="tactile" emma:mode="ink">
            <msink:context xmlns:msink="http://schemas.microsoft.com/ink/2010/main" type="paragraph" rotatedBoundingBox="15727,11679 16689,11679 16689,12577 15727,125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C519BC-7328-4F54-9004-26B691F990DF}" emma:medium="tactile" emma:mode="ink">
              <msink:context xmlns:msink="http://schemas.microsoft.com/ink/2010/main" type="line" rotatedBoundingBox="15727,11679 16689,11679 16689,12577 15727,12577"/>
            </emma:interpretation>
          </emma:emma>
        </inkml:annotationXML>
        <inkml:traceGroup>
          <inkml:annotationXML>
            <emma:emma xmlns:emma="http://www.w3.org/2003/04/emma" version="1.0">
              <emma:interpretation id="{CF8D7249-2791-4106-AA89-4BB526703845}" emma:medium="tactile" emma:mode="ink">
                <msink:context xmlns:msink="http://schemas.microsoft.com/ink/2010/main" type="inkWord" rotatedBoundingBox="15727,11679 16689,11679 16689,12577 15727,12577"/>
              </emma:interpretation>
            </emma:emma>
          </inkml:annotationXML>
          <inkml:trace contextRef="#ctx0" brushRef="#br0">-3006 2345 834 0,'-10'17'423'0,"4"-11"-246"0,6-6-122 15,0-4 47-15,2 4-29 0,2 0-54 0,3 0-7 16,5 0-8-16,4 0 2 0,3-2 2 0,7 2 4 16,4 0 2-16,4-3 4 0,4-5 3 0,3 0 1 15,1-2 0-15,4 1-3 0,5-4-8 0,3 2-4 16,2-3-6-16,-1-1-7 0,-5 4-9 0,1 0-13 0,6 0-39 16,0-5-27-16,-9 3-30 0,-3 0-48 0,-4 2 113 0,4-1-110 15,-10-1-48-15</inkml:trace>
          <inkml:trace contextRef="#ctx0" brushRef="#br0" timeOffset="253.8654">-2638 1916 789 0,'0'0'501'0,"1"0"-259"16,1-3-167-16,0 0 121 0,-2-2-139 0,-2 3-57 15,2 1-8-15,3 4-12 0,2 0-2 0,-2 7 2 16,2 1 4-16,0 6 3 0,3 4 5 0,0 1 10 16,0 7 1-16,3 3 2 0,-2 3 2 0,4 6-2 15,0 2-2-15,6 5-2 0,-8-2 1 0,3 7-6 16,-1 3-3-16,1-1-3 0,-4-4-3 0,6 0-10 16,-7 0-8-16,3-6-12 0,-1 1-23 0,1-8-33 0,1-14-61 15,6 3 113-15,5-1-78 0,-6-12-27 0</inkml:trace>
        </inkml:traceGroup>
      </inkml:traceGroup>
    </inkml:traceGroup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36.317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5B1151FE-FB30-49C7-B9A8-F460159B5993}" emma:medium="tactile" emma:mode="ink">
          <msink:context xmlns:msink="http://schemas.microsoft.com/ink/2010/main" type="writingRegion" rotatedBoundingBox="24395,11130 27355,10981 27420,12264 24460,12412"/>
        </emma:interpretation>
      </emma:emma>
    </inkml:annotationXML>
    <inkml:traceGroup>
      <inkml:annotationXML>
        <emma:emma xmlns:emma="http://www.w3.org/2003/04/emma" version="1.0">
          <emma:interpretation id="{E59EFED9-EB6A-4A09-9EC8-2D8EFA4AB362}" emma:medium="tactile" emma:mode="ink">
            <msink:context xmlns:msink="http://schemas.microsoft.com/ink/2010/main" type="paragraph" rotatedBoundingBox="24395,11130 27355,10981 27420,12264 24460,124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DAB348-D90C-4342-B6D2-3E44DB68516A}" emma:medium="tactile" emma:mode="ink">
              <msink:context xmlns:msink="http://schemas.microsoft.com/ink/2010/main" type="line" rotatedBoundingBox="24395,11130 27355,10981 27420,12264 24460,12412"/>
            </emma:interpretation>
          </emma:emma>
        </inkml:annotationXML>
        <inkml:traceGroup>
          <inkml:annotationXML>
            <emma:emma xmlns:emma="http://www.w3.org/2003/04/emma" version="1.0">
              <emma:interpretation id="{21C65873-CBA7-4161-A69B-78DB442F65A3}" emma:medium="tactile" emma:mode="ink">
                <msink:context xmlns:msink="http://schemas.microsoft.com/ink/2010/main" type="inkWord" rotatedBoundingBox="24395,11130 25747,11062 25811,12344 24460,12412">
                  <msink:destinationLink direction="with" ref="{59F87489-FD48-4BDF-9096-A397D007647D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6921 1883 1150 0,'3'4'555'0,"0"-2"-335"0,0 0-157 0,0-2 60 0,0 1-80 0,2-1-57 15,0 2-42-15,-2-2-37 0,4 3-23 0,-1 2-21 16,3-2-57-16,1 0-23 0,1-1-40 0,-1-1 162 16,6-1-121-16,-4 0-32 0</inkml:trace>
          <inkml:trace contextRef="#ctx0" brushRef="#br0" timeOffset="-406.9876">5680 2012 702 0,'8'-8'407'0,"-2"-3"-199"0,-1-4-141 15,-3 2 58-15,2 2-58 0,-2-1-17 0,-2 0-33 16,2 1 0-16,-1 5 1 0,1 0 7 0,1 1 14 16,0 0 5-16,-1 3 8 0,2-1 5 0,1 2 3 15,0-3-1-15,-2 3-4 0,5-1-4 0,-1 2-13 0,2 0-7 16,10-1-5-16,-1 1-4 0,-1 0-8 0,9 0-4 16,4-2-2-16,5 2-4 0,10 0-2 0,-2-3 0 15,-7 1-3-15,4-2-8 0,6-1-4 0,-6-2-5 16,-3 3-9-16,-5-4-29 0,-2-2-20 0,-2-1-23 0,-2 1-32 15,-4-4 85-15,-1 3-65 0,-2-5-18 16</inkml:trace>
          <inkml:trace contextRef="#ctx0" brushRef="#br0" timeOffset="-169.547">6116 1330 1214 0,'-11'6'527'0,"6"-2"-355"0,-3 0-131 15,8 0 25-15,0-1-40 0,0 8-24 0,0 0-10 16,0 7-8-16,0 9 4 0,0 6 2 0,4-1 5 16,-3 8 11-16,2 6 2 0,2 3 1 0,-2 1 3 15,5 1 0-15,-1 4-2 0,1-4-2 0,-2 5-3 16,0 0-6-16,1-2-3 0,-1 5-2 0,-1-2-4 16,-2-6-4-16,-1 7-4 0,1-1-9 0,-2-1-4 15,-1-5-2-15,0-8-9 0,0-2-15 0,0 2-50 16,0-16-31-16,2 0-51 0,-2-6 131 0,3-4-96 0,4-4-67 15</inkml:trace>
        </inkml:traceGroup>
        <inkml:traceGroup>
          <inkml:annotationXML>
            <emma:emma xmlns:emma="http://www.w3.org/2003/04/emma" version="1.0">
              <emma:interpretation id="{EA6D0FBF-D095-489B-B39B-B649B687B79B}" emma:medium="tactile" emma:mode="ink">
                <msink:context xmlns:msink="http://schemas.microsoft.com/ink/2010/main" type="inkWord" rotatedBoundingBox="26417,11535 27381,11487 27388,11631 26425,11679"/>
              </emma:interpretation>
            </emma:emma>
          </inkml:annotationXML>
          <inkml:trace contextRef="#ctx0" brushRef="#br0" timeOffset="163.1236">7669 1762 1398 0,'5'27'578'0,"-5"-27"-407"0,3 1-135 0,-3-1 4 16,2-1-44-16,-2 1-29 0,0 1-21 0,1 2-35 15,1 1-14-15,-1 0-10 0,1-4-14 0,1 5-45 16,-1-2-40-16,3 1 135 0,-1-3-87 0,3 4-40 16</inkml:trace>
          <inkml:trace contextRef="#ctx0" brushRef="#br0" timeOffset="330.5435">8164 1739 1265 0,'-9'35'635'15,"4"-31"-416"-15,-3 2-159 0,8-3 17 0,0-1-24 16,0-2-39-16,0 6-22 0,0 0-12 0,0 1-17 16,-2 1-3-16,1 0-3 0,1-2-1 0,-2 2-6 15,2-2-6-15,0 1-12 0,0-1-22 0,0-1-91 16,2 0 134-16,1 0-84 0,2 2-48 0</inkml:trace>
          <inkml:trace contextRef="#ctx0" brushRef="#br0" timeOffset="475.6704">8598 1712 1546 0,'7'11'626'16,"3"-3"-421"-16,-7-8-154 0,2-1 34 0,1-2-57 0,-6 1-23 15,2 2-14-15,-2 0-10 0,2 0-8 0,-4 0-12 16,2-2-9-16,0 2-12 0,-3 4-25 0,3-3-160 15,-2-1 193-15,1 0-107 0,-20-6-78 0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42.48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9F87489-FD48-4BDF-9096-A397D007647D}" emma:medium="tactile" emma:mode="ink">
          <msink:context xmlns:msink="http://schemas.microsoft.com/ink/2010/main" type="inkDrawing" rotatedBoundingBox="22452,15255 25299,13750 25336,13819 22489,15325" semanticType="callout" shapeName="Other">
            <msink:sourceLink direction="with" ref="{21C65873-CBA7-4161-A69B-78DB442F65A3}"/>
            <msink:sourceLink direction="with" ref="{6EC66634-94AA-40E1-8854-9D2B73E6EC46}"/>
          </msink:context>
        </emma:interpretation>
      </emma:emma>
    </inkml:annotationXML>
    <inkml:trace contextRef="#ctx0" brushRef="#br0">32 1524 795 0,'-6'-2'343'0,"3"-4"-230"0,-3 3-82 15,1-1 15-15,0 0-8 0,0-1-8 0,5 0-1 16,-3 0 0-16,3 1 4 0,2-1 4 0,1 0 1 0,2-5 5 15,4 4-1-15,-1 0 0 0,6-4 0 16,4 1-4-16,1-3-3 0,5-2-4 0,3-3-1 0,8-2-7 16,6-2-2-16,10-9-2 0,2 6-2 0,7-8-4 15,9-2-1-15,6-7 0 0,4 3-3 0,6-7-3 16,7-1 0-16,1-2 1 0,-1 0-2 0,-9 1 0 16,8 7 0-16,9-10 0 0,-1-1 1 0,-13 7-1 15,1 1 0-15,-2 5-1 0,12-12 3 0,-10-1 0 16,3 0 0-16,-12 10-1 0,3-7 0 0,2 2 0 15,-4-5 0-15,-5 5-1 0,-6 8-2 0,2-2 0 16,-11 5-1-16,-2 5-2 0,-7 4-1 0,-1 2-4 16,-3 5-1-16,-6 3-1 0,-6 5-8 0,1 0-5 15,-8 3-5-15,-11 3-6 0,-1 3-18 0,1-1-14 16,-9 3-13-16,2 0-20 0,-7 2-82 0,-2-1 125 16,0 4-78-16,-11 5-38 0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32.69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F1B6E35-F20D-43AB-AABB-8950C47AD8F3}" emma:medium="tactile" emma:mode="ink">
          <msink:context xmlns:msink="http://schemas.microsoft.com/ink/2010/main" type="inkDrawing" rotatedBoundingBox="10407,17334 10734,14676 10917,14698 10590,17356" semanticType="callout" shapeName="Other">
            <msink:sourceLink direction="with" ref="{99CED9E9-B5A4-4A49-82B5-43CEA762B01F}"/>
          </msink:context>
        </emma:interpretation>
      </emma:emma>
    </inkml:annotationXML>
    <inkml:trace contextRef="#ctx0" brushRef="#br0">653 14033 762 0,'-9'-12'373'0,"-1"2"-229"0,5-4-27 15,-2 3-42-15,2 0-20 0,-3-1-44 0,3 1-1 16,2 0-2-16,0 3-1 0,-2 0 0 0,0 0 1 16,2 2 1-16,-8-2 0 0,4 3 1 0,4 4-1 15,-2-3 0-15,2 1 0 0,-2 0-2 0,-3 3 0 16,8 3-4-16,0 10-1 0,-3-7-2 0,-1 2 0 0,2 8-3 16,-4 10-1-16,6 1 0 0,-4 0-4 0,1 6 3 15,-2 4 0-15,4 11 1 0,-2 9 0 0,-2-3 1 16,2-3 1-16,-1 2 2 0,0 17 1 0,-3 3-1 15,-4 11 1-15,6-10 0 0,-1 10 0 0,0 5 2 16,-2 4-2-16,-2 1 3 0,7 1 1 0,1-3 3 16,1 2-1-16,-7-3 0 0,0-2 6 0,3-1 2 0,-1-8 3 15,1 1 0-15,-8-6 5 0,4-7 1 16,-3-1 3-16,5-3 1 0,-6-2 3 0,3 0-5 0,2-9 0 16,-1-1-2-16,-1-4-3 0,4-7-3 0,-1-3-1 15,-1-2-2-15,4-9-5 0,-3-5-1 0,1 0-1 16,1 0-1-16,-1-6-5 0,1-1 1 0,0-7-1 0,-1 4-1 15,1-5-2-15,2-1 0 0,-2-1-4 0,0-5-2 16,1 0-23-16,-1 0-20 0,-2-3-21 0,1-5-17 16,0-3-146-16,-4 0 175 0,-4-15-111 0,4 1-65 15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42.08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BAEE108A-798A-4958-A43B-424E0A0AC629}" emma:medium="tactile" emma:mode="ink">
          <msink:context xmlns:msink="http://schemas.microsoft.com/ink/2010/main" type="inkDrawing" rotatedBoundingBox="21420,17042 21445,18514 21382,18516 21357,17043" shapeName="Other"/>
        </emma:interpretation>
      </emma:emma>
    </inkml:annotationXML>
    <inkml:trace contextRef="#ctx0" brushRef="#br0">-459-1070 1997 0,'-3'0'3'0,"4"-8"-2"0,-1 5-6 16,2 1 3-16,-2-1 1 0,0 0 0 0,0-2 0 0,0-1 1 15,0 3 5-15,2-1 2 0,-2 1 7 0,0 2 0 16,0 1-1-16,1 3 1 0,1 8-2 0,-1-3-3 16,3 11-4-16,0 5-3 0,1 9-5 0,0-4 1 0,0 20-2 15,-2-2 1-15,2 11-4 0,-1-3 3 0,0 16-3 16,-3-5 1-16,1 7-2 0,1 5-2 0,-1 1-1 15,-1-1 0-15,-1-1-4 0,2-1-3 0,-4-6-4 16,1 5-3-16,-3-11-9 0,0-2-8 0,-3-8-6 16,3-1-10-16,-3-9-26 0,1-9-15 0,3-6-20 15,-4-5-35-15,4-8 100 0,0-8-67 0,1-3-16 16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38.49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A0725769-0FEF-4A9A-B51F-3AD20CE17224}" emma:medium="tactile" emma:mode="ink">
          <msink:context xmlns:msink="http://schemas.microsoft.com/ink/2010/main" type="inkDrawing" rotatedBoundingBox="16476,16511 18218,16285 18231,16389 16490,16615" shapeName="Other">
            <msink:destinationLink direction="with" ref="{A73BADA3-FD19-41DE-B1ED-85CA5B6C9583}"/>
          </msink:context>
        </emma:interpretation>
      </emma:emma>
    </inkml:annotationXML>
    <inkml:trace contextRef="#ctx0" brushRef="#br0">-2262 6812 271 0,'9'3'154'16,"2"-3"-89"-16,0 1-50 0,1 1 15 0,0-2-24 0,3 0-14 0,-3 0-25 16,4 0-8-16,0 0-3 0,-3-2-5 0,3-1 3 15,0 0 7-15,-2-2 8 0,1 1 13 0,-1-3 29 16,0 2 15-16,2-3 10 0,-2 2 5 0,-1 1 2 16,0-1-2-16,0 1-7 0,1 0-7 0,-3 4-14 15,0-2-11-15,4 1-5 0,-4-1-4 0,2 3-9 16,-1-2-2-16,1 2-1 0,1-3 0 0,4 1 0 15,-10-1 8-15,6 0 5 0,-1 0 6 0,0 0 30 16,-4-2 13-16,-1 2 15 0,-3 0 12 0,-3-2 25 16,4 2 4-16,-3-4 2 0,-1 4 2 0,-5-2-6 15,3 0-5-15,0 4-11 0,0-2-4 0,0-1-16 16,-5 3-4-16,0 1-4 0,0-2-3 0,5 2-6 16,-3-1-2-16,0-1 1 0,1 1 2 0,1 1 1 15,1 0 0-15,0 1 1 0,1-2 1 0,-1 1 0 16,2 0-1-16,1 0-1 0,2 1-4 0,4 1-5 15,1-1-1-15,14 1-3 0,-2 1-4 0,8-1-5 16,9 1-4-16,5 2-3 0,2-4-3 0,-1 2-6 0,9-3-4 0,11 0-1 16,-1 2-3-16,-3-2-5 0,7-3-2 0,-4-4-5 15,7 3-6-15,-2-9-6 0,3 3-8 0,-20-1-9 16,7-2-29-16,-5-1-17 0,-4 1-19 16,-6-3-24-16,-6 1-114 0,2 0 170 0,-8-2-107 0,-8-1-49 15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0:39.58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98B4EBD4-7C04-4A67-9810-066B1902F9F0}" emma:medium="tactile" emma:mode="ink">
          <msink:context xmlns:msink="http://schemas.microsoft.com/ink/2010/main" type="writingRegion" rotatedBoundingBox="20229,12589 22307,16027 21075,16771 18997,13334">
            <msink:destinationLink direction="with" ref="{3C694CE5-DA27-4DF3-BF14-048667C61642}"/>
            <msink:destinationLink direction="with" ref="{D0CAE26F-6D18-4079-BE57-6A03D552CFB8}"/>
          </msink:context>
        </emma:interpretation>
      </emma:emma>
    </inkml:annotationXML>
    <inkml:traceGroup>
      <inkml:annotationXML>
        <emma:emma xmlns:emma="http://www.w3.org/2003/04/emma" version="1.0">
          <emma:interpretation id="{8607B105-5AB9-4C3F-B011-DDD2A7B2D414}" emma:medium="tactile" emma:mode="ink">
            <msink:context xmlns:msink="http://schemas.microsoft.com/ink/2010/main" type="paragraph" rotatedBoundingBox="20229,12589 22307,16027 21075,16771 18997,133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85FFF0-0845-4420-ABC9-40AFFEB0A2F6}" emma:medium="tactile" emma:mode="ink">
              <msink:context xmlns:msink="http://schemas.microsoft.com/ink/2010/main" type="line" rotatedBoundingBox="20229,12589 22307,16027 21075,16771 18997,13334"/>
            </emma:interpretation>
          </emma:emma>
        </inkml:annotationXML>
        <inkml:traceGroup>
          <inkml:annotationXML>
            <emma:emma xmlns:emma="http://www.w3.org/2003/04/emma" version="1.0">
              <emma:interpretation id="{476DE96C-AF31-43CD-8A2C-A53DC2E92E00}" emma:medium="tactile" emma:mode="ink">
                <msink:context xmlns:msink="http://schemas.microsoft.com/ink/2010/main" type="inkWord" rotatedBoundingBox="19948,12759 20163,13117 19669,13415 19453,13058"/>
              </emma:interpretation>
            </emma:emma>
          </inkml:annotationXML>
          <inkml:trace contextRef="#ctx0" brushRef="#br0">1980 4972 1074 0,'-8'5'508'0,"4"-10"-360"0,-1-1-117 0,2 1 11 0,1 4-27 16,-1-1-13-16,0 5-7 0,-1-3-5 0,4 6 1 16,0 4 1-16,2 8 3 0,-2-1 4 0,2 9 7 15,1 4 5-15,2 8 1 0,-1 3 1 0,3 7-2 16,-2 6 1-16,-1 5-2 0,3 3-1 0,-1 8-5 16,0 4-1-16,-1 4-2 0,2-2-1 0,-3 4 1 15,0-1-1-15,-1-1 1 0,0-4 0 0,-2-11-1 16,1-10-2-16,3 6 1 0,-4 0 0 0,1-10-2 15,3-6-1-15,-4-3-1 0,3 1-6 0,-3-7 0 16,2 1-3-16,-3-6-3 0,0-12-8 0,2 2-26 16,-2-11-13-16,-2-3-12 0,2 0-16 0,0-5-43 0,0-3-27 15,-1-10-41-15,1-2 119 0,-3-10-92 0,1-7-36 16</inkml:trace>
        </inkml:traceGroup>
        <inkml:traceGroup>
          <inkml:annotationXML>
            <emma:emma xmlns:emma="http://www.w3.org/2003/04/emma" version="1.0">
              <emma:interpretation id="{49940F0B-21D9-4731-B5B2-53B4EFE2C9CE}" emma:medium="tactile" emma:mode="ink">
                <msink:context xmlns:msink="http://schemas.microsoft.com/ink/2010/main" type="inkWord" rotatedBoundingBox="21305,14370 22307,16027 21075,16771 20073,15114">
                  <msink:destinationLink direction="with" ref="{13768B4E-896F-42A8-AB0F-849617BF8EAA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64.8912">2015 6031 402 0,'0'-33'322'16,"0"-1"-88"-16,-1-1-118 0,1 2 90 0,0-1-46 15,0 1-25-15,-3 1-13 0,1-1-30 0,0 2-12 16,1 3-9-16,1 2-7 0,0 4-14 0,0 1-5 0,0 1 1 16,1-1-2-16,1 5-11 0,0 0-3 0,2 5-1 0,4-5-4 15,3 5-4-15,-3 0-3 0,5 1-8 0,6 2-6 16,0-1 1-16,7 2-5 0,1 3-3 0,6 0-3 16,-2 3-3-16,5 1-3 0,4 3-2 0,-2 6-4 15,-3-1-2-15,2 5 0 0,-8 2-1 0,-7 5 0 16,7-1 1-16,-12 4 2 0,-6-1 1 0,-4 7 2 15,-1-4 3-15,-4 4 0 0,-9-1 2 0,1 1-1 16,-7 0 1-16,-1-2-1 0,-1 6-1 0,-7-9-2 16,-2 3-5-16,2 0 0 0,0 0-3 0,-7 0-17 15,0-1-12-15,-3-4-20 0,2 0-25 0,0 2-112 16,3 2 156-16,1-4-98 0,-1 4-58 0</inkml:trace>
          <inkml:trace contextRef="#ctx0" brushRef="#br0" timeOffset="861.5045">3073 5633 1217 0,'-11'5'548'15,"4"-7"-345"-15,-2-2-141 0,2-1 35 0,1 0-40 0,-2 3-20 16,2-1-14-16,1 0-18 0,0 0-5 0,5 0-1 15,0-2-2-15,0 2-4 0,2-4-4 0,2 4-10 16,3-2-11-16,1 1-42 0,0-3-24 0,6 2-39 16,0 2-56-16,9 2 127 0,-9-3-95 0,24 3-30 15</inkml:trace>
          <inkml:trace contextRef="#ctx0" brushRef="#br0" timeOffset="692.9543">2746 6130 992 0,'0'-3'489'0,"4"1"-277"0,-4-3-152 0,0 1 33 0,0 1-21 16,0-1-33-16,0 1-34 0,0 3-7 0,3 0-1 15,-3 0 1-15,0 0 3 0,0 0 3 0,0 2 4 0,0 1 5 16,0 2 3-16,0-1 2 0,0 1 2 0,0 3-1 15,-2 3-2-15,1 4 0 0,-1 4-2 0,2 0-8 0,0 5 1 16,0-2-2-16,-2 5-1 0,1 3-2 0,2-1 3 16,1 3-2-16,3-2 1 0,-2 0 2 0,2-2 0 15,3-1 0-15,1-7 0 0,1 3 2 0,1-4-3 16,2-3 1-16,1-2-2 0,-1 0-2 0,3-3-2 16,0 1-3-16,3-8-3 0,1 1-7 0,-1-3-22 15,4-5-11-15,1-10-17 0,-2 2-16 0,5-12-59 16,-1-4-38-16,1-12-69 0,0 0 156 0,-2 1-102 15,4-8-46-15</inkml:trace>
          <inkml:trace contextRef="#ctx0" brushRef="#br0" timeOffset="-5894.7469">764 3246 818 0,'9'5'487'0,"2"-1"-234"0,-3-2-172 0,-3-2 70 16,3 2-68-16,0-2-28 0,1 4-46 0,4-2-9 15,2 1-2-15,-1 2-1 0,5 0 3 0,2 0 1 16,-2-2 3-16,-6 0 1 0,6 3 2 0,-5-3 1 16,-1 2 0-16,1 0-4 0,-11-2-8 0,2 5-5 15,0 3-3-15,1-1-5 0,-4-1-3 0,-5 3-1 0,-5 5-4 16,-2-1 4-16,8 2 5 0,-10-1 5 0,-4-3 3 0,0 7 8 16,2-2 5-16,-1 0 3 0,4-3 8 0,0-6 0 15,0 1 9-15,4-2 0 0,6-1 1 16,-1-3-1-16,2-2 1 0,0 1 0 0,13-3-4 0,-2 1-2 15,7-4-14-15,4-3-7 0,13-6-12 0,-2 2-11 16,12-9-48-16,4-3-29 0,4-6-42 0,3 0-79 16,9-6 153-16,0-5-106 0,7-2-39 0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1:21.6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2B79DED-3B12-430F-8F22-43D8BBE9B798}" emma:medium="tactile" emma:mode="ink">
          <msink:context xmlns:msink="http://schemas.microsoft.com/ink/2010/main" type="writingRegion" rotatedBoundingBox="20580,18166 21295,18166 21295,19212 20580,19212"/>
        </emma:interpretation>
      </emma:emma>
    </inkml:annotationXML>
    <inkml:traceGroup>
      <inkml:annotationXML>
        <emma:emma xmlns:emma="http://www.w3.org/2003/04/emma" version="1.0">
          <emma:interpretation id="{3B4550B8-3EC6-46B0-8CA4-58D18E147B96}" emma:medium="tactile" emma:mode="ink">
            <msink:context xmlns:msink="http://schemas.microsoft.com/ink/2010/main" type="paragraph" rotatedBoundingBox="20580,18166 21295,18166 21295,19212 20580,19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B96BF2-CCA4-4ABC-9347-99507B414C3C}" emma:medium="tactile" emma:mode="ink">
              <msink:context xmlns:msink="http://schemas.microsoft.com/ink/2010/main" type="line" rotatedBoundingBox="20580,18166 21295,18166 21295,19212 20580,19212"/>
            </emma:interpretation>
          </emma:emma>
        </inkml:annotationXML>
        <inkml:traceGroup>
          <inkml:annotationXML>
            <emma:emma xmlns:emma="http://www.w3.org/2003/04/emma" version="1.0">
              <emma:interpretation id="{94D538A4-7E45-43D1-9B53-9C517ADB5FFC}" emma:medium="tactile" emma:mode="ink">
                <msink:context xmlns:msink="http://schemas.microsoft.com/ink/2010/main" type="inkWord" rotatedBoundingBox="20580,18166 21295,18166 21295,19212 20580,19212">
                  <msink:destinationLink direction="with" ref="{626F3200-4464-4093-9725-CBB78E21B73C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-3978 4922 879 0,'-5'-2'372'0,"0"-1"-262"0,0 0-90 0,4 0 7 0,-6-2-28 16,1 2-14-16,-2-4-12 0,2 7-1 0,-1-3-1 15,-2 0 3-15,-7 1 2 0,1 1 7 0,1 1 11 16,-3 0 3-16,1 1 6 0,-5 1 0 0,-1 3 6 16,3 1-1-16,-5 4 0 0,-2-1-1 0,2 2-2 15,-3 5 0-15,-1 0-2 0,2 2-2 0,-6 2-1 16,5 1-1-16,2 6-1 0,-2-4 0 0,1 2 2 15,2 2-2-15,2 3 0 0,-2-1 2 0,2 1 3 16,1 1-1-16,2-1 3 0,3 2 1 0,0-5 1 0,2 1 0 0,1 3 7 16,2-1 1-16,3-3 1 0,2-2 2 0,1-2 1 15,2 4 4-15,9-2 1 0,-1-1 3 0,3-2-5 16,4 6 0-16,1-3-2 0,5 4-2 0,2-5-3 16,9-2-6-16,-3 2-4 0,9-5-6 0,1 6-6 15,9-4-23-15,1 0-16 0,8 4-20 0,7-4-31 16,6-2 66-16,1 2-50 0,12-7-19 0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44.65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0FF776F-8027-4F64-A7EA-E331B02AAC61}" emma:medium="tactile" emma:mode="ink">
          <msink:context xmlns:msink="http://schemas.microsoft.com/ink/2010/main" type="writingRegion" rotatedBoundingBox="23192,14754 22966,15608 22461,15474 22688,14620">
            <msink:destinationLink direction="with" ref="{848960AB-6F5B-4E74-B402-2894272EC4D6}"/>
          </msink:context>
        </emma:interpretation>
      </emma:emma>
    </inkml:annotationXML>
    <inkml:traceGroup>
      <inkml:annotationXML>
        <emma:emma xmlns:emma="http://www.w3.org/2003/04/emma" version="1.0">
          <emma:interpretation id="{8EC2456D-28F2-46F4-A127-43AD9754ADA5}" emma:medium="tactile" emma:mode="ink">
            <msink:context xmlns:msink="http://schemas.microsoft.com/ink/2010/main" type="paragraph" rotatedBoundingBox="23192,14754 22966,15608 22461,15474 22688,146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660BC7-EA57-405C-831C-41A0441A107F}" emma:medium="tactile" emma:mode="ink">
              <msink:context xmlns:msink="http://schemas.microsoft.com/ink/2010/main" type="line" rotatedBoundingBox="23192,14754 22966,15608 22461,15474 22688,14620"/>
            </emma:interpretation>
          </emma:emma>
        </inkml:annotationXML>
        <inkml:traceGroup>
          <inkml:annotationXML>
            <emma:emma xmlns:emma="http://www.w3.org/2003/04/emma" version="1.0">
              <emma:interpretation id="{6EC66634-94AA-40E1-8854-9D2B73E6EC46}" emma:medium="tactile" emma:mode="ink">
                <msink:context xmlns:msink="http://schemas.microsoft.com/ink/2010/main" type="inkWord" rotatedBoundingBox="23192,14754 22966,15608 22461,15474 22688,14620">
                  <msink:destinationLink direction="with" ref="{59F87489-FD48-4BDF-9096-A397D007647D}"/>
                  <msink:destinationLink direction="with" ref="{1E460E70-DE41-4147-9C99-91F929BCAEF9}"/>
                </msink:context>
              </emma:interpretation>
              <emma:one-of disjunction-type="recognition" id="oneOf0">
                <emma:interpretation id="interp0" emma:lang="" emma:confidence="0">
                  <emma:literal>Is</emma:literal>
                </emma:interpretation>
                <emma:interpretation id="interp1" emma:lang="" emma:confidence="0">
                  <emma:literal>s</emma:literal>
                </emma:interpretation>
                <emma:interpretation id="interp2" emma:lang="" emma:confidence="0">
                  <emma:literal>It's</emma:literal>
                </emma:interpretation>
                <emma:interpretation id="interp3" emma:lang="" emma:confidence="0">
                  <emma:literal>Its</emma:literal>
                </emma:interpretation>
                <emma:interpretation id="interp4" emma:lang="" emma:confidence="0">
                  <emma:literal>as</emma:literal>
                </emma:interpretation>
              </emma:one-of>
            </emma:emma>
          </inkml:annotationXML>
          <inkml:trace contextRef="#ctx0" brushRef="#br0">181 237 410 0,'-4'-13'272'0,"1"-1"-109"0,3 1-96 16,-1-1 40-16,-1 0-24 0,2 2-19 0,0 0-26 16,2 1-9-16,-1-2-3 0,1 3-4 0,1 2-6 15,-1-1-1-15,4 2-2 0,-5 1 1 0,1 0 1 16,3 2 2-16,-5 0-1 0,1 0 0 0,1 1 1 15,-2 2-1-15,0 1-3 0,0 0 0 0,0-2-8 16,0 4-1-16,0 1-3 0,0 5-2 0,0 5-4 16,0 1 0-16,0-3 0 0,0 10-1 0,-3 7-1 15,1 9 1-15,2 6 2 0,-5-8 1 0,1 10 1 16,2 1 1-16,-3 0-2 0,1 2 2 0,-3-4 2 0,1 1-1 16,-2-7 1-16,0 4 0 0,5-6 2 0,-2-2 2 15,-1-6 4-15,1 1 0 0,0-7 4 0,3-1 0 16,-2-3 3-16,2-6 0 0,-6-1 3 0,3-4 0 15,5 1 1-15,-3-2-1 0,3-3 3 0,2 1 2 16,1-3 0-16,-2 1 2 0,6-1-1 0,-7-2-2 0,5-2 1 16,1-2 1-16,-3-2-4 0,4 1-4 0,7-4-2 15,0-1-3-15,12-3-1 0,-2 3 0 0,-5-4-4 16,8 0-2-16,1-3-2 0,-2 4 0 0,1 1 2 0,-3-1-2 16,1-2-3-16,1 3 0 0,-4-1 2 0,0 3-1 15,1-2-1-15,-3 2 1 0,1-1-1 0,-7 3 1 16,2-2 1-16,-1 4 0 0,-3-1 0 0,-4 0-1 15,-1 1 1-15,-2-1 0 0,-7-2 1 0,5 2-2 16,-3 2 2-16,-1-2 0 0,-4 0 0 0,-2-3 2 16,1-1 1-16,1 1 1 0,-1 0-1 0,-5-5 0 15,0 0 0-15,-5-1-1 0,1-6 1 0,3 1 0 16,-4 1 1-16,0-6-1 0,0-1 2 0,-2 2 3 16,4-4 2-16,-2-2 0 0,0 5 1 0,0-2-1 15,2 4 0-15,1-1-3 0,-1 4 1 0,3 0-6 16,0 4-1-16,3 4 0 0,0 1-3 0,1 4-2 15,1 2-1-15,3 3-3 0,-1-1-2 0,1 5-6 16,2 1-4-16,-1 4-2 0,2 2 0 0,0 4-2 16,0 5 1-16,2 4 0 0,-1 3 2 0,2-4 7 0,2 9 0 15,0 6 3-15,0-2-1 0,0-4 3 0,1 4 1 16,0 0 2-16,2 1 0 0,-3-1 0 0,1 0 3 16,2-5-1-16,-3 0 2 0,2 0 2 0,-4-4 0 15,0-1 1-15,-3-6 1 0,3 3 0 0,-3-6 2 16,-1 0 0-16,-3-4 2 0,1 1-1 0,-2-2 1 15,2-2 0-15,0 0 4 0,-2-2 1 0,2 0 2 16,0-4 0-16,0 0 2 0,-1 0 0 0,1 0-1 16,0-3 0-16,2-5-1 0,-1 3-4 0,2 1-1 15,-2-4-2-15,2-5-4 0,0 0 0 0,2-3-3 16,1 0-2-16,3-1-3 0,-2-2 1 0,5 1-3 0,-1-3 0 16,2 4-2-16,-1-4-1 0,1 10 0 15,1-5 2-15,-1 5-4 0,-1 1-1 0,-4 6-2 0,1-1-2 16,-1 3-6-16,-2 2 2 0,-1 0-5 0,-1 3-2 15,-1 4 0-15,0 1-1 0,-3 6 2 0,0 2 4 16,-5 2 5-16,0 5 1 0,-1 3 5 0,-3-2 3 16,-2 5 7-16,-2-4 0 0,-1 2 4 0,-2-3 0 15,4 0 3-15,-2-7-2 0,-2 6 3 0,-1 1-1 16,3-7 0-16,3-1 0 0,1-3 1 0,-5 3-1 16,7-2 1-16,-2 0 1 0,2-3-3 0,5-1 4 0,0-2 2 15,1 0 2-15,0-5 0 0,2 0 0 0,1-1 2 16,1-1 1-16,2-4 1 0,1 0-2 0,3-2-4 15,3 2 0-15,1-8-3 0,2 3 1 0,4-3-3 16,-1-3-3-16,3 1-2 0,-2-5 1 0,2 1-3 16,2 1 0-16,-1 0 0 0,1 2 0 0,-3-1-2 15,-2 3 0-15,2-1 2 0,-1 2-1 0,-3 1-1 16,-1 2 2-16,-1 5-3 0,-4-3 1 0,1 1 1 0,-6 3-2 16,3 2-1-16,-3 0-1 0,1 0 1 0,-2 0-1 15,0 3 1-15,-2 4 0 0,1 2-1 0,1 1 2 16,-2-2 1-16,-3 1 2 0,0 6 0 0,1-3 0 15,-3 0-1-15,1-3 3 0,-1 2 2 0,0-1 2 16,0-2-1-16,-1 1 1 0,2-4 5 0,-1 0 0 16,4-5 2-16,-2 3-1 0,2-3 0 0,-1-1 1 15,2-6 0-15,0 1-1 0,2-1-3 0,2-2-2 16,1-5 0-16,0-2-2 0,5-3-2 0,-1-2-2 0,2-3-1 16,4 0 0-16,-4-3-2 0,4 1 0 0,-2 3 1 15,1-6-1-15,-1 2-1 0,-2 0 2 0,-2 3-1 16,1 3-1-16,-2-1 0 0,-1 4-3 0,1-2-2 15,-1 5-1-15,0 4-2 0,-2 2 0 0,0 4-2 0,-1-5-4 16,-2 9-2-16,1-2-2 0,-1 6 2 0,-1-2-2 16,-1 6 2-16,-1-1-1 0,-4 0 1 0,1 6 9 15,-2 2 1-15,-1 0 3 0,-1 1 2 0,-4 2 4 16,1-3 1-16,0 4 2 0,-1 1 0 0,1-3 1 16,-1-5 1-16,1 0 0 0,2 0 0 0,3-1 4 15,0-2-2-15,2-2 2 0,2-4 1 0,1 1 2 16,0 0 2-16,1-3 1 0,1 0 1 0,1-1-1 15,0-1 1-15,0-1 0 0,1-3 0 0,4-1-3 16,-2 1-2-16,5-4-1 0,-1-1-2 0,1-2-2 16,0 1-1-16,1 0-2 0,1 0 0 0,-1 1-2 15,1-4 1-15,-4 4-1 0,4-3 1 0,-5 4-2 16,1-3 0-16,-3 10-1 0,2-2-2 0,-3 1-4 16,-2 4 0-16,0-2-3 0,0 2-1 0,0 10-2 15,0-7 0-15,-5 8 2 0,2 0-2 0,-2 7 5 16,-2 4 0-16,3-3 0 0,-4 3 3 0,0-3 5 0,0-1-3 15,-3 3 2-15,3 1 0 0,-2-6 1 0,1 1 0 16,2-2 2-16,-1 2 1 0,2-2 1 0,-1-1 2 16,3-1 0-16,0-5 0 0,1-2 2 0,0-1 2 15,2-4-2-15,1 1 1 0,-2-2 0 0,2 0-1 16,2-5-1-16,-1 2 1 0,2-3-4 0,2-1 1 0,0-1-1 16,0-1-2-16,3-2 0 0,-2-2 0 0,2 2-1 15,0-7 1-15,0 2 2 0,0-1-2 0,0-4 0 16,0 5 2-16,-2-5 0 0,-1 1-1 0,3 1-1 15,-2-2 0-15,-3-3 1 0,2 2-1 0,-3 3-1 16,-1-5-1-16,3 5 1 0,-3 0-1 0,-1-2 2 16,0 2-1-16,0 4-1 0,0 1-1 0,0 3 1 0,0 0-1 15,0 3-3-15,0 0 0 0,0 3 0 0,0 0 0 0,-1 4-3 16,-1-1-2-16,0 2-2 0,-1 3 0 0,0 2-4 16,-2-2-1-16,0 12 0 0,1-3-3 0,-1 4 2 15,-3 3 3-15,3 4 1 0,0 1 2 0,-1 4 2 16,0-1 1-16,-1 0 1 0,-2 2 2 15,4 0 0-15,-5-2 1 0,4 0 1 0,-2-3-2 0,-2 0 4 16,3-2 1-16,-5-5 0 0,4 3 1 0,-3-3 3 16,-1-3 0-16,-3-2 2 0,1-1 1 0,1-5 3 15,-1 0-1-15,3-1 2 0,-4 0 2 0,4-3 0 16,5-2-2-16,-7-2 4 0,2 2 1 0,5 0-3 16,-4-3-1-16,8-2-1 0,-1-3 0 0,3 0-2 15,-3 2 2-15,0-2-7 0,3-5 0 0,3 0 0 16,-5 1-3-16,-1-1 1 0,3-3-2 0,0 0 1 15,3-2-2-15,2-1 1 0,-2 0 0 0,1-2 0 16,0-1 0-16,3 0 0 0,1 3 0 0,-4-2 0 0,6 2 0 16,0-2-2-16,-1 7 1 0,-4-4 0 0,1 6-1 15,-4 2 0-15,-1 1-1 0,3 1-1 0,-4 4 0 16,0 4 1-16,-4 0-2 0,4 0-1 0,2 4 0 16,0-1-1-16,-1 3-3 0,-1 1 3 0,-5 0-2 15,4 1 1-15,1 4 0 0,-5 0 0 0,2 9 0 16,-3-3 1-16,-1-1 1 0,1 5 0 0,1 2 1 15,-3-1-1-15,-3 2 2 0,1-4 0 0,6 4 0 16,-4-4 0-16,1 3 4 0,4-2-1 0,-7-1 0 16,10 1 0-16,-3 2 1 0,0-5 1 0,2 0 1 15,-6 2-1-15,1-4 1 0,1 3 1 0,0-3 0 16,-3-3 2-16,2-2 1 0,0-3-1 0,-2 1 1 16,6-1 0-16,2-1-1 0,0-1 0 0,2-1-1 0,-1-3-5 15,4 2-4-15,-3-2-9 0,2 0-7 0,-4-4-15 0,5 1-43 16,-2-4 14-16,7 0-79 0,1 0-57 0,13-5 137 15,-3 1-93-15,18-13-32 0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2:01.74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71FA727-EB96-49CB-9769-C6573E38089B}" emma:medium="tactile" emma:mode="ink">
          <msink:context xmlns:msink="http://schemas.microsoft.com/ink/2010/main" type="writingRegion" rotatedBoundingBox="7720,235 9544,194 9570,1318 7745,1359">
            <msink:destinationLink direction="with" ref="{C6C85B8C-0981-4188-82F7-A8897F6AA757}"/>
            <msink:destinationLink direction="with" ref="{D3D76A96-B491-43F3-80FF-F89467D3842C}"/>
          </msink:context>
        </emma:interpretation>
      </emma:emma>
    </inkml:annotationXML>
    <inkml:traceGroup>
      <inkml:annotationXML>
        <emma:emma xmlns:emma="http://www.w3.org/2003/04/emma" version="1.0">
          <emma:interpretation id="{EC141A32-0E99-4156-8B29-7109318FBABC}" emma:medium="tactile" emma:mode="ink">
            <msink:context xmlns:msink="http://schemas.microsoft.com/ink/2010/main" type="paragraph" rotatedBoundingBox="7720,235 9544,194 9570,1318 7745,1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DA68EE-AF65-468E-9FFB-1DD451B336B8}" emma:medium="tactile" emma:mode="ink">
              <msink:context xmlns:msink="http://schemas.microsoft.com/ink/2010/main" type="line" rotatedBoundingBox="7720,235 9544,194 9570,1318 7745,1359"/>
            </emma:interpretation>
          </emma:emma>
        </inkml:annotationXML>
        <inkml:traceGroup>
          <inkml:annotationXML>
            <emma:emma xmlns:emma="http://www.w3.org/2003/04/emma" version="1.0">
              <emma:interpretation id="{B333B9FE-A742-44CC-A894-38CF66B8CE38}" emma:medium="tactile" emma:mode="ink">
                <msink:context xmlns:msink="http://schemas.microsoft.com/ink/2010/main" type="inkWord" rotatedBoundingBox="7720,235 9544,194 9570,1318 7745,1359"/>
              </emma:interpretation>
            </emma:emma>
          </inkml:annotationXML>
          <inkml:trace contextRef="#ctx0" brushRef="#br0">7649-1559 969 0,'-8'11'389'0,"-4"-3"-277"0,9-8-98 0,2 0 1 16,-1 11-5-16,0-5-13 0,2 12-16 0,4 4-2 16,2 5 1-16,-1 5 3 0,-2 3 7 0,3 5 0 15,-1 3 1-15,1 5 0 0,-1 1 0 0,-3 4-1 16,4 2 0-16,1 3-3 0,-1-6 0 0,0 4-4 0,4 8-15 16,-2-4-10-16,3-4-27 0,-1 0-75 0,1 1 110 0,1 5-81 15,6-1-50-15</inkml:trace>
          <inkml:trace contextRef="#ctx0" brushRef="#br0" timeOffset="-698.4833">5935-1074 779 0,'0'0'288'15,"0"-6"-218"-15,0 4-59 0,-5-4-3 0,5 6-5 16,0 2-3-16,5-1-4 0,-5 2-1 0,5 4 7 15,1-6 6-15,2-1 11 0,-2 2 8 0,6-2 2 16,-3 0 19-16,2-8 2 0,4 5 3 0,2-7-3 16,2 1-4-16,-1-1-7 0,7-4-6 0,-3-2-3 15,7 2-17-15,1 1-1 0,-3-3-5 0,-1 3-5 16,1-1 1-16,-3 1-3 0,-2 0 0 0,-1 4 0 0,-10 4-2 0,0-3-3 16,0 2 0-16,-3-1-1 0,-3 6-2 15,-3 1 0-15,1 0-3 0,-3 1 2 0,1 1 0 16,-1 4 2-16,-1 5 0 0,-4 1 1 0,0 2 2 0,-1 2 2 15,-2 9 2-15,2 1-1 0,-4 6 1 0,1 3-1 16,-3 4 1-16,4 6 0 0,-3 3 0 0,6 1 0 16,-2-3 0-16,-3 2 2 0,7-2-1 0,-2-3 1 15,2-4 4-15,1-6 0 0,1-4 2 0,-3-4 0 16,8-6 3-16,-4 0 1 0,3-6 1 0,2-3 1 16,1-2-1-16,-3 0 3 0,4-5-2 0,0 2 1 15,1-5-6-15,0 1-1 0,7-4-4 0,-3 0-2 16,4-2-13-16,0-1-6 0,5-6-8 0,-2 0-10 15,2-1-28-15,1-6-15 0,-1-2-17 0,-2-3-22 16,0-1 75-16,0-4-57 0,-4-12-12 0</inkml:trace>
          <inkml:trace contextRef="#ctx0" brushRef="#br0" timeOffset="-196.8208">6660-1126 525 0,'4'6'208'0,"-1"-1"-156"0,-3-2-44 15,-1-3 6-15,1 5-9 0,3 4-5 0,2-4 0 16,-2 0 6-16,3 6 3 0,1-3 7 0,4 2 19 16,0-4 3-16,0 2 6 0,0-6 3 0,7-1 6 15,-4 1-1-15,4-2-4 0,2-5-4 0,6 0-19 16,-4-1-5-16,5-2-7 0,4-2-5 0,-6-1-15 15,7-2-11-15,-3 1-9 0,4 1-16 0,-4-5-75 16,3 0 91-16,-2 0-55 0,2-2-38 0</inkml:trace>
          <inkml:trace contextRef="#ctx0" brushRef="#br0" timeOffset="-466.1054">6351-1370 639 0,'-20'-16'293'15,"3"-1"-181"-15,3 1-75 0,2 1 1 0,0-1 6 16,2 2-12-16,-1 1-8 0,6 5-16 0,2-1-2 16,-2-1-2-16,7 2-2 0,-7 2 0 0,2-2-1 15,1 2 2-15,-1-1 0 0,2 1 1 0,-3 0 1 16,1-1 0-16,5 4 2 0,-1-3-3 0,4 1 1 16,1-2-2-16,1 1 0 0,-2 1-2 0,4 1-3 0,-4-3-4 15,3 1-4-15,0 4-5 0,1 1-17 0,-1 1-10 16,4 0-16-16,-1 1-27 0,-2-1-41 0,2 5 84 0,4 1-73 15,-1-1-46-15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2:04.25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9BD5612-A7E4-4F8F-B509-050A8F2B3D00}" emma:medium="tactile" emma:mode="ink">
          <msink:context xmlns:msink="http://schemas.microsoft.com/ink/2010/main" type="writingRegion" rotatedBoundingBox="14347,420 15472,3959 12857,4790 11732,1251">
            <msink:destinationLink direction="with" ref="{FCCD8D02-7025-4105-9F57-F341E5B07BBA}"/>
            <msink:destinationLink direction="with" ref="{C6C85B8C-0981-4188-82F7-A8897F6AA757}"/>
            <msink:destinationLink direction="with" ref="{E99B2492-1291-4D34-BE84-25E31E5F25B0}"/>
            <msink:destinationLink direction="with" ref="{6378CAA3-0ECF-4C57-880B-68DB7C813964}"/>
          </msink:context>
        </emma:interpretation>
      </emma:emma>
    </inkml:annotationXML>
    <inkml:traceGroup>
      <inkml:annotationXML>
        <emma:emma xmlns:emma="http://www.w3.org/2003/04/emma" version="1.0">
          <emma:interpretation id="{6AFF6A47-7B17-4A88-8C12-BB22792D1A21}" emma:medium="tactile" emma:mode="ink">
            <msink:context xmlns:msink="http://schemas.microsoft.com/ink/2010/main" type="paragraph" rotatedBoundingBox="14347,420 15472,3959 12857,4790 11732,12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97AAEF-9B61-49C6-A8B9-9D534C4C5FB4}" emma:medium="tactile" emma:mode="ink">
              <msink:context xmlns:msink="http://schemas.microsoft.com/ink/2010/main" type="line" rotatedBoundingBox="14347,420 15472,3959 12857,4790 11732,1251"/>
            </emma:interpretation>
          </emma:emma>
        </inkml:annotationXML>
        <inkml:traceGroup>
          <inkml:annotationXML>
            <emma:emma xmlns:emma="http://www.w3.org/2003/04/emma" version="1.0">
              <emma:interpretation id="{1D56364D-ACBA-4FFD-9F5F-8A10863E40EB}" emma:medium="tactile" emma:mode="ink">
                <msink:context xmlns:msink="http://schemas.microsoft.com/ink/2010/main" type="inkWord" rotatedBoundingBox="14347,420 15472,3959 12857,4790 11732,125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5581 266 682 0,'-12'-16'266'0,"6"5"-190"0,-4-2-61 16,1 2 2-16,6 5-11 0,-2 1-4 0,3 2-3 15,1 3-3-15,2 3 0 0,1 3 2 0,0 2 2 16,1 5 0-16,0 5 5 0,2 2 1 0,1 11-1 15,2 4 1-15,3 9-1 0,-4 1-1 0,1 6-2 16,3 8 1-16,3 3-2 0,-1 3 0 0,-1 5-1 16,3 3 0-16,-2 12-3 0,-1-2 3 0,4 1-2 15,-3 10 0-15,-3-10-1 0,-1 4 0 0,1-11 2 0,-2-11-2 16,-5 11 3-16,5-2-4 0,-7-13 3 0,-1 2 0 0,0-7 0 16,-3 0 1-16,-3-12-2 0,-2 6 2 15,-2-21-2-15,-1-3 2 0,-3-3-1 0,1-8-2 0,5-5-2 16,-3-6-17-16,-2-2-15 0,5-5-10 0,0-4-8 15,-4-8-30-15,5-1-12 0,-2-5-5 16,-4-7 1-16,3-8 25 0,1 0 24 0,-2-8 17 0,1-4 13 16,2-4 50-16,-1-1 17 0,2-6 8 0,7 1 3 15,-1-2 2-15,-1 0-5 0,7-1-2 0,0 1-2 16,6-2-9-16,-2 1 3 0,4-1 3 0,0 2 1 16,1 7 4-16,-1-4 2 0,0 11 0 0,2 1 2 15,1 7-2-15,-1-1-1 0,-1 14-5 0,2-3-1 16,1 5-9-16,1 4-6 0,0 6-5 0,1-3-4 15,-2 6-12-15,2 2-6 0,4 2-3 0,-8 5-3 0,3 0-6 16,1 5 0-16,-5 5 1 0,1-2-1 16,-4 8 2-16,-3 1 0 0,-5 6 0 0,2 0 2 15,-5 8 3-15,-5 2-1 0,-3 4 0 0,-5-2 0 0,2 5-3 16,-3 3 1-16,-7-2-1 0,2-4-1 16,0-4-2-16,3-4-6 0,-8-1-15 0,3 3-10 0,-2-9-11 15,2-5-12-15,3-2-21 0,-1 4 51 0,2-10-40 16,-2 4-5-16</inkml:trace>
          <inkml:trace contextRef="#ctx0" brushRef="#br0" timeOffset="283.9508">6383 828 873 0,'16'2'350'0,"-3"-2"-256"0,-4-3-80 0,-9 8 8 15,-3-2-9-15,0 8-27 0,0 2-5 0,-2 9-2 16,7 3 2-16,-9 6 8 0,1 5 2 0,-4 9 2 16,1-1 3-16,2 3 6 0,-7 4 0 0,5-5 1 15,-7-2 1-15,8 1 5 0,0-10 1 0,1-5 2 16,4 2 0-16,0-5 2 0,3-3 2 0,2-5 2 16,1 2 1-16,2-5-2 0,-1-8-1 0,9 5-1 15,-5-2-1-15,6-7-4 0,1 1-1 0,4-3-5 0,0-2-11 16,8-3-6-16,3-4-8 0,-4 1-10 0,2-8-18 15,4-2-67-15,2-7-61 0,2-5 127 0,-2-1-86 0,2-11-70 16</inkml:trace>
          <inkml:trace contextRef="#ctx0" brushRef="#br0" timeOffset="442.506">6627 338 963 0,'-10'0'427'0,"-4"3"-321"0,4 0-102 0,6-9-3 16,2 6-20-16,4 1-9 0,1 3-24 0,3 10-16 16,-1-3-19-16,1 2-18 0,2 3-47 0,5 1 102 15,0 6-70-15,4-1-23 0</inkml:trace>
          <inkml:trace contextRef="#ctx0" brushRef="#br0" timeOffset="920.5066">4792 2388 916 0,'0'-7'360'16,"3"-2"-259"-16,-3-12-78 0,5 5 10 0,3 0-18 16,8 6-13-16,3 4-5 0,16 1-3 0,0-1 0 15,-3 3 5-15,14-5-2 0,15 1 4 0,-4-2 3 16,-1 1 2-16,3-3 1 0,-3 0 2 0,9-5 6 15,5 0-1-15,-3 1 4 0,-5 3-2 0,8-6 3 16,0 2 1-16,7 0-1 0,-4-3-2 0,0 3-5 0,0 0-4 16,-1-1-1-16,1 4-1 0,5 2-4 15,-3-3-2-15,6 4 0 0,-1-1 0 0,0 3 0 0,-2 0 1 16,0-3-1-16,-7 4 0 0,-4 3 0 0,0-1 1 16,-8 5 0-16,-5-3-1 0,-6 3 1 15,0 3-1-15,-7-1 0 0,1-2 0 0,-14 4-3 0,-2-4-1 16,-4 5-3-16,-4 1-2 0,-7-1-6 0,1-3-6 15,-10 4-7-15,0-3-5 0,-4-3-24 0,2 5-15 16,-3-2-31-16,-8 2-50 0,-8 3 105 0,-4 0-69 16,-23 5-25-16</inkml:trace>
          <inkml:trace contextRef="#ctx0" brushRef="#br0" timeOffset="1591.7359">5862 2595 1085 0,'-14'-34'410'0,"8"2"-310"0,-1 0-81 16,3 7-21-16,2 7 17 0,2 6-11 0,2-1-5 15,-1 7-7-15,2 2-2 0,2 4 1 0,-3 0 1 16,1 5 1-16,0 2 2 0,2 4 2 0,-2 1 2 16,2 3 0-16,0 5 1 0,-1 9 1 0,4 0-2 15,0 4 0-15,0 5-4 0,0 4 1 0,5 2 0 16,-5-2-2-16,2 7-1 0,4 13-3 0,-3 2 1 15,-1-7-2-15,1 10 1 0,0 2-3 0,2 9-2 16,1 0-1-16,-1 1 0 0,-4-10 2 0,1-7-1 0,1 8-6 16,-5-6 1-16,1-7-3 0,-3-9 0 0,-2 1-14 15,1 1-7-15,-3-23-14 0,2 8-13 0,-2-15-40 16,0-7-31-16,0-8 93 0,-2 0-71 0,1-12-36 16</inkml:trace>
          <inkml:trace contextRef="#ctx0" brushRef="#br0" timeOffset="1830.0553">6044 3091 438 0,'3'-31'320'0,"2"0"-148"0,-3 6-103 0,1 7 39 0,-2 2-38 15,3 0 0-15,0 2-15 0,1-2-8 16,-2 5-22-16,2 3-8 0,3-1-3 0,2 1-4 0,2 3-3 16,-1 0-4-16,2 0-3 0,0 4 0 0,1-1-1 15,2 0 1-15,-3 2-7 0,-2 0 0 0,-1 7-2 16,-1 1-4-16,2 3-2 0,-3 5-1 0,-3 3-2 15,3 0-3-15,-3 8 1 0,-2 2-1 0,-3 4-1 16,2-2 3-16,-6 0 0 0,-2 6-1 16,-4-5-2-16,3 1 0 0,-6-1-11 0,0-5-6 0,-3 0-14 15,2-3-16-15,-1-3-23 0,0-5-45 0,-3 3 90 16,-1 0-63-16,3-3-13 0</inkml:trace>
          <inkml:trace contextRef="#ctx0" brushRef="#br0" timeOffset="2115.6603">6492 2903 868 0,'4'0'345'0,"6"0"-255"0,-4 0-75 0,-3 0 2 16,2 4-18-16,0 2-6 0,3 2-8 0,-3-3-2 15,4 9 0-15,-4 5 3 0,5 4 0 0,-2-4 4 0,0 8 4 16,3 6-1-16,-5 1 5 0,0 7-1 15,-1-1 3-15,3-2 1 0,-8-3 0 0,8 5 3 0,-6-3-2 16,1-4 0-16,2-1-1 0,-2 0-2 0,-3 1 0 16,1-3-3-16,1 1-3 0,-2-1-6 0,-2-1-1 15,2-1-3-15,-1-1-5 0,-4-4-9 0,0-1-7 16,2-6-8-16,0 1-14 0,1-4-47 0,-2-5 75 16,0-6-47-16,1 1-25 0</inkml:trace>
          <inkml:trace contextRef="#ctx0" brushRef="#br0" timeOffset="2379.9526">6840 2985 637 0,'-3'9'297'0,"-5"-1"-182"16,3 0-88-16,-1-8 17 0,0 7-16 0,-2 4-18 0,0 1-18 15,-2 3-4-15,1 4 1 0,1 0 1 0,-4 6 5 16,1 1-1-16,0 3 3 0,2-2 1 0,-1 0 4 15,1-3 4-15,1 0 0 0,0-1 1 0,6-5 3 16,-1-1 5-16,3-2 2 0,1-2 2 0,6-2 5 16,-2 0-1-16,7 0 0 0,-1-3 1 0,5-2 2 15,-1 2-4-15,5-3-4 0,1 1 0 0,6-2-9 16,-1-3 0-16,6 1-4 0,-2-1-3 0,3-1-9 16,4-1-3-16,3-2-3 0,-2-2-5 0,0-3-15 15,0-3-11-15,-1-7-12 0,1 2-19 0,-3-6 50 16,-1-3-37-16,2-9-12 0</inkml:trace>
          <inkml:trace contextRef="#ctx0" brushRef="#br0" timeOffset="-1225.5461">4743 779 589 0,'1'-10'295'0,"-1"-5"-190"16,-1 3-75-16,-2 3 11 0,1-1-12 0,-3 1-10 16,4 7-10-16,1-3-6 0,-2 5-8 0,2 0-1 15,-3 4 0-15,3 0-1 0,-5 4 2 0,2 2 2 16,0 4 3-16,-2 0 0 0,-1 7 5 0,-1 1 1 16,2 9-1-16,-2 1 2 0,-3 9 2 0,0 4-1 15,-1 7-1-15,0 2-1 0,0 7-1 0,-3 4-2 16,1 5 1-16,0 2-1 0,2-8-3 0,1 10-1 0,1 19 0 15,-2-2 1-15,4-9-1 0,1 12 0 0,3-6 1 0,1 15 2 16,5-2-2-16,1 1 2 0,-1-16 4 0,13-5 3 16,0 7 5-16,4-2 0 0,4-13 4 0,2-10 1 15,7 4 9-15,-1 2 1 0,8-12-3 0,0 0 0 16,4 1 0-16,6-1-1 0,-3-3-1 0,0-3-2 16,5-5-4-16,-1-1-3 0,3-5-2 0,-1-5 1 15,-5-8-7-15,6-2-2 0,-7-2-4 0,4-4-2 0,-3-3-19 16,-3-5-14-16,3-2-20 0,-5-1-29 0,3-3 59 15,2-3-44-15,4-1-18 0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2:21.72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CCD8D02-7025-4105-9F57-F341E5B07BBA}" emma:medium="tactile" emma:mode="ink">
          <msink:context xmlns:msink="http://schemas.microsoft.com/ink/2010/main" type="inkDrawing" rotatedBoundingBox="12215,596 12477,5117 11430,5178 11168,656" semanticType="verticalRange" shapeName="Other">
            <msink:sourceLink direction="with" ref="{49BD5612-A7E4-4F8F-B509-050A8F2B3D00}"/>
          </msink:context>
        </emma:interpretation>
      </emma:emma>
    </inkml:annotationXML>
    <inkml:trace contextRef="#ctx0" brushRef="#br0">622 4545 991 0,'0'13'413'0,"-3"-16"-281"0,0-2-98 16,0 2 31-16,1-3-41 0,0 3-6 0,2-2-2 0,0 0-2 15,0 2 0-15,0 1 12 0,-1-4 4 0,1-2 4 16,0-3 10-16,-2-2 4 0,2-6 0 0,-1 1 1 16,-1-6 3-16,2-1-10 0,-2-4-4 0,1 2-5 15,-1 0-9-15,-1 0-7 0,2-5-3 0,-1 0-3 16,0 4-4-16,1-3-2 0,-1 4-2 0,-1-9 1 16,-2-2-2-16,4 1-1 0,-3 3 0 0,1-1 0 0,-2-9 0 15,-1-2 0-15,-2-5 0 0,3 6-1 0,-1-3 1 16,-2-3 3-16,0 0-2 0,-3 0 2 0,1 0 0 15,-1 4-2-15,2 4 1 0,-1-7 1 0,-1-2-2 16,0 2 0-16,1-4-2 0,-1 2 0 0,0-1 1 16,1-6-1-16,-2 5 1 0,2 0-1 0,-1 1-1 15,0 4-1-15,0 1 2 0,-1 2-2 0,1 1-1 16,0 1 0-16,2-4-1 0,-3 2 2 0,3 6 0 0,-2-5-1 16,3-2-1-16,1 1 0 0,-1 4 0 0,5 2 0 15,-3 0 2-15,0-4-1 0,2 1-1 0,1 3 1 16,-2 3 1-16,-1 2 2 0,0-11-2 0,1 5 1 15,2 1-1-15,-4 0 1 0,4-6 1 0,-3 1 0 16,4-4 0-16,-3 3 0 0,2 1 0 0,0-3 0 16,-3 2 1-16,2 3-1 0,1 3-2 0,-1 1 1 0,0-1 1 15,4 2-3-15,-4 1 1 0,4-1 1 0,-5-4-1 16,3 4 1-16,-1-2 0 0,-2-1-1 0,-1-2 0 16,1 3 2-16,-1 0-2 0,1 4 0 0,2-1 1 15,-2 2-1-15,0-2 0 0,2 7 1 0,-2 5-3 16,0-6 1-16,2 6 1 0,0 3 0 0,-2-4 0 15,1 2 0-15,-1 5 1 0,2-2-1 0,-1 2 2 0,0-5 1 16,-1 1-1-16,0-1 0 0,2 5 0 0,-2-4 0 16,-1-1-1-16,3 4 0 0,-2-4-1 0,2 5-1 15,-1 0 1-15,3 1-1 0,-6-1 2 0,4 3-1 16,2 2-1-16,-1 1 0 0,0 0-1 0,1 5 1 16,-1-1-1-16,2 4 1 0,-1 0-3 0,1 0 2 15,0 1 2-15,0 0-1 0,1 4 0 0,-2-3 0 16,1 0 0-16,0 3 1 0,1-3 0 0,1 0-1 15,-2 1 0-15,1-1 0 0,1-2-2 0,3 3 0 16,-2-2 1-16,3 2-2 0,-1 2 1 0,5-1 1 16,-4 1 0-16,5-4 1 0,-1 1 0 0,1 0 2 15,0-2-1-15,7 0 1 0,2 1 0 0,-1-3-2 16,7 2 3-16,3-2-1 0,1 0 1 0,5-1-2 16,1-1 2-16,1-1 0 0,0 2 0 0,-1-5 0 15,3 2 1-15,-3-2-1 0,2 2 0 0,-1-1 2 16,0-1-1-16,-1 3 0 0,3-4 0 0,-8 4 1 0,-4 1-2 0,10 1 2 15,-7-3-1-15,-4 4-2 0,-1 1 1 16,-7 0-1-16,3 1 0 0,-6 3-4 0,8-1 0 16,-12 1-4-16,3 2-4 0,-3-1-12 0,4 1-10 0,-6 1-11 15,1 1-14-15,1 1-73 0,-5-1-55 0,1 4 131 16,-1-4-95-16,7 4-64 0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2:07.42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86EB59E-97BC-415D-BA5F-4FBDFAB56DC9}" emma:medium="tactile" emma:mode="ink">
          <msink:context xmlns:msink="http://schemas.microsoft.com/ink/2010/main" type="writingRegion" rotatedBoundingBox="16115,1019 26625,992 26631,3339 16121,3366">
            <msink:destinationLink direction="with" ref="{C6C85B8C-0981-4188-82F7-A8897F6AA757}"/>
          </msink:context>
        </emma:interpretation>
      </emma:emma>
    </inkml:annotationXML>
    <inkml:traceGroup>
      <inkml:annotationXML>
        <emma:emma xmlns:emma="http://www.w3.org/2003/04/emma" version="1.0">
          <emma:interpretation id="{CAA52C1E-EE81-4242-9172-C0179AB5470D}" emma:medium="tactile" emma:mode="ink">
            <msink:context xmlns:msink="http://schemas.microsoft.com/ink/2010/main" type="paragraph" rotatedBoundingBox="16115,1019 26625,992 26631,3339 16121,3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77F019-E42B-4C64-B6EE-147DA40B1B85}" emma:medium="tactile" emma:mode="ink">
              <msink:context xmlns:msink="http://schemas.microsoft.com/ink/2010/main" type="line" rotatedBoundingBox="16115,1019 26625,992 26631,3339 16121,3366"/>
            </emma:interpretation>
          </emma:emma>
        </inkml:annotationXML>
        <inkml:traceGroup>
          <inkml:annotationXML>
            <emma:emma xmlns:emma="http://www.w3.org/2003/04/emma" version="1.0">
              <emma:interpretation id="{7F8EC742-ACDE-49BC-9A94-88E14BAFEAE4}" emma:medium="tactile" emma:mode="ink">
                <msink:context xmlns:msink="http://schemas.microsoft.com/ink/2010/main" type="inkWord" rotatedBoundingBox="16118,2120 16553,2119 16554,2544 16119,2546"/>
              </emma:interpretation>
            </emma:emma>
          </inkml:annotationXML>
          <inkml:trace contextRef="#ctx0" brushRef="#br0">8387 1664 755 0,'12'5'277'0,"1"-2"-215"0,-5-4-60 15,-3 1-14-15,3 3 15 0,1 3-12 0,6 4-8 16,1 3 4-16,0 3 3 0,-2-4 2 0,2 3 8 16,1 1 1-16,-1-4 6 0,3 3-1 0,-6-6 3 15,3 1 0-15,-2-4 4 0,1 1-1 0,-1-3-1 16,-1 0-2-16,1 2-1 0,-1-3-5 0,-3 0-4 15,-1-3-5-15,1 0-8 0,-1 0-7 0,1 0-43 16,-4-6-31-16,4 3 69 0,-1-2-50 0,2-6-38 16</inkml:trace>
          <inkml:trace contextRef="#ctx0" brushRef="#br0" timeOffset="179.7331">8822 1618 462 0,'-13'3'214'0,"-2"2"-137"0,3-3-57 0,-4 4 17 0,1 2-19 15,-2 8-13-15,-1-3-9 0,2 0-2 0,-3 9-2 0,-3 3 1 16,1-2-1-16,1-3 1 0,-3 3-2 0,3-3 1 16,-1 6-3-16,3-5-2 0,-1-1 1 0,2-4 0 15,1 0-4-15,5-2-2 0,0-2-2 0,3-1-4 16,0-6-47-16,-2-2 55 0,7-3-32 0,0 0-20 16</inkml:trace>
          <inkml:trace contextRef="#ctx0" brushRef="#br0" timeOffset="485.9226">8442 1969 885 0,'0'-4'370'15,"0"-5"-251"-15,0-1-90 0,2 2 7 0,0 0-19 0,1 5-11 16,6-2-16-16,7 1-23 0,0-3-13 0,8 3-15 15,0-4-17-15,14-7 50 0,-1 3-36 16,6-6-10-16</inkml:trace>
          <inkml:trace contextRef="#ctx0" brushRef="#br0" timeOffset="348.288">8739 1558 572 0,'3'0'300'0,"-3"-2"-168"0,0 2-94 0,0 3 42 15,0-3-49-15,3 12-19 0,0-1-12 0,2 3-19 16,1 8 0-16,2 4-2 0,-3-1 0 0,3 6 0 16,-2 0-1-16,2 3-2 0,-1-4-2 0,-2 0-7 15,-1-1-3-15,0-7-4 0,0 5-10 0,0-4-36 16,-4-3 60-16,0-1-37 0,0-3-18 0</inkml:trace>
        </inkml:traceGroup>
        <inkml:traceGroup>
          <inkml:annotationXML>
            <emma:emma xmlns:emma="http://www.w3.org/2003/04/emma" version="1.0">
              <emma:interpretation id="{21BF47A5-2A31-4076-8F88-B16F9B0934F0}" emma:medium="tactile" emma:mode="ink">
                <msink:context xmlns:msink="http://schemas.microsoft.com/ink/2010/main" type="inkWord" rotatedBoundingBox="17337,1498 19175,1493 19178,2669 17340,2673"/>
              </emma:interpretation>
            </emma:emma>
          </inkml:annotationXML>
          <inkml:trace contextRef="#ctx0" brushRef="#br0" timeOffset="1170.1011">10693 1330 1003 0,'-5'-2'381'0,"2"2"-294"0,0-3-77 16,-1 3-2-16,4 3-10 0,4 7-7 0,-3 0-2 16,1-2 4-16,1 6 1 0,3 0 1 0,-1 4 2 15,-3-1 1-15,3 1 2 0,-2 2 0 0,2 6 0 16,-1 4 0-16,3-1 1 0,-4-2 0 0,2 5-1 0,1 3 0 15,2 1-1-15,-5 6-1 0,4-9 1 0,-3 6-5 16,-2 0 1-16,-2-2-4 0,0-2 0 0,-2 0-3 16,1-5 0-16,1-3-1 0,-5-1-2 0,-1-4-9 15,2-3-5-15,4-3-6 0,-1-3-18 0,-1-4-62 16,-1-2 85-16,0-4-53 0,1 0-33 0</inkml:trace>
          <inkml:trace contextRef="#ctx0" brushRef="#br0" timeOffset="1463.3145">11102 1486 594 0,'8'-6'302'0,"-8"-1"-196"15,0 6-76-15,-3-1 11 0,0 2-13 0,0 0-9 16,-4 7-11-16,1-3-3 0,-4 4-2 0,-1 3 3 0,-3-3 1 16,-1 7 1-16,-2-1 9 0,-1 2-1 0,1-3 2 15,-4 1 2-15,4 0 2 0,-2 1-1 0,1 2 0 16,-1-4-1-16,3 0-3 0,0-1-2 0,2 6-1 15,-1-5-3-15,4-1-1 0,0 1-1 0,3-5 1 16,3 5 0-16,1-4 0 0,4 4 2 0,1-3 8 16,6 6 2-16,-3-5 2 0,7 3 1 0,2 4 2 0,3-2 6 15,6 0 0-15,2-1-1 0,-5 0-6 0,4-7-2 0,5 8-4 16,3-4-1-16,2 0-6 0,-1-3-6 0,1 2-7 16,2 0-4-16,4-3-7 0,-1 4-6 0,-2-6-21 15,0-1-16-15,2 1-23 0,-3 0-30 0,0-1 72 16,-2 0-53-16,-1 6-18 0</inkml:trace>
          <inkml:trace contextRef="#ctx0" brushRef="#br0" timeOffset="924.7545">9659 1461 978 0,'2'0'403'16,"1"1"-273"-16,-1-4-101 0,-1-2 6 0,1 4-6 0,1-3-15 16,3 4-14-16,2 2-5 0,7 1 2 0,-3-1 0 15,1 1 5-15,6-3 2 0,5 0 4 0,2-2 3 16,-3-1 2-16,6-2 1 0,0-2 0 0,3-6 4 16,3-3-1-16,0 2-1 0,-5-4-2 0,-1-1-1 15,3-2-1-15,-5-3 0 0,-4 0-4 0,0-1-4 16,-4-2-1-16,-3 1-2 0,-2-2-1 0,-6-3-7 15,-2 3-2-15,-4-2-2 0,-2 1-2 0,-2 5-6 16,-4-2 1-16,-3 4-3 0,-4 3-1 0,-8 5 1 16,2-1 2-16,-8 6 1 0,-3 4 1 0,-4 3 7 15,-1 2 0-15,-3 4 3 0,0 4 2 0,1 4 2 16,-3 3 1-16,4 2 0 0,1 4 2 0,3 11-2 0,-2-5 2 16,9 16 0-16,-1-3 1 0,6 1 4 15,-1 2 1-15,11 2 0 0,2-1 0 0,4 2 5 0,4-4-1 16,8-1 1-16,1 2 1 0,6 0 2 0,4 0 1 15,3-3 0-15,0-2 2 0,8-3-3 16,1-1 0-16,2-4-2 0,5 0 1 0,1-9-3 16,5 1-5-16,1-6-3 0,-4-3-3 0,2-3-12 0,2-6-8 15,-1-7-9-15,-4-2-12 0,-5 1-18 0,-4-8-17 0,5-7-67 16,1 3-64-16,-5-3 148 0,-4-1-101 0,-1-3-45 16</inkml:trace>
        </inkml:traceGroup>
        <inkml:traceGroup>
          <inkml:annotationXML>
            <emma:emma xmlns:emma="http://www.w3.org/2003/04/emma" version="1.0">
              <emma:interpretation id="{48703BEF-1C31-42B7-91D6-668BBEF35974}" emma:medium="tactile" emma:mode="ink">
                <msink:context xmlns:msink="http://schemas.microsoft.com/ink/2010/main" type="inkWord" rotatedBoundingBox="21980,1128 23364,1125 23368,2909 21985,2912"/>
              </emma:interpretation>
              <emma:one-of disjunction-type="recognition" id="oneOf0">
                <emma:interpretation id="interp0" emma:lang="" emma:confidence="0">
                  <emma:literal>-Pi</emma:literal>
                </emma:interpretation>
                <emma:interpretation id="interp1" emma:lang="" emma:confidence="0">
                  <emma:literal>-his</emma:literal>
                </emma:interpretation>
                <emma:interpretation id="interp2" emma:lang="" emma:confidence="0">
                  <emma:literal>-hi</emma:literal>
                </emma:interpretation>
                <emma:interpretation id="interp3" emma:lang="" emma:confidence="0">
                  <emma:literal>-Pin</emma:literal>
                </emma:interpretation>
                <emma:interpretation id="interp4" emma:lang="" emma:confidence="0">
                  <emma:literal>hi</emma:literal>
                </emma:interpretation>
              </emma:one-of>
            </emma:emma>
          </inkml:annotationXML>
          <inkml:trace contextRef="#ctx0" brushRef="#br0" timeOffset="4040.3597">14353 2176 676 0,'-12'0'305'15,"3"-2"-180"-15,4-3-83 0,2 4 38 0,1-2-45 16,2 3 0-16,2 0-1 0,7 4-4 0,1 1 1 15,4 3 1-15,4 2-2 0,9-1 0 0,2 4-4 0,7 0-7 16,6 1-3-16,9-1-6 0,0 1-4 0,4-1-11 16,7 1-6-16,2-3-7 0,5 0-7 0,-1-3-41 15,2 0-32-15,5 0-59 0,3-3 111 16,11-5-96-16,0 0-51 0</inkml:trace>
          <inkml:trace contextRef="#ctx0" brushRef="#br0" timeOffset="3240.1259">15232 664 748 0,'25'-20'449'0,"-1"5"-274"0,-10-2 49 0,1 2-181 16,1-2-10-16,-4 14-14 0,0-5-2 0,-4 3-14 15,-4 5-4-15,-1-2-1 0,1 6-4 0,-3 0 4 16,-1 1 1-16,-9 5 0 0,7-1 1 0,-9 4 5 0,0 3 0 16,-13 3 3-16,3-1-1 0,-11 4-2 15,-3 2-1-15,-4 6-1 0,-8 2-2 0,-4 0-1 0,-3 4 0 16,-6 1 0-16,-1 1-1 0,5-3 1 0,1 0-1 0,-6 2-1 16,1 0 2-16,7-6-3 0,5 1 1 0,4 0 0 15,-4 5 1-15,7-7-2 0,-2 0 3 0,8-3 1 16,7-3 0-16,0 3 5 0,7-3 1 0,7-3 1 15,1-7 2-15,7 2 12 0,-2 3 1 0,14-6 2 16,0 0 4-16,7 1 3 0,6-1 1 0,8 1 0 16,5 2 1-16,5 0-8 0,6 3-3 0,3-3-2 0,7 3-3 15,4 0-5-15,3 0-2 0,4 0-3 0,-3 1-2 16,1-1-1-16,0 0-1 0,-2 1-2 0,-4-2 0 16,0 3 1-16,-5-2-3 0,-7-2 0 0,-1 2-1 15,2-1-3-15,-8 1-4 0,1-1-4 0,-3 4-3 16,-6-8-7-16,-1 4-9 0,2 2-31 0,4-4-27 15,-9 0-28-15,1-1-39 0,-5-1-57 0,9 2 137 16,-5-2-105-16,-1 1-25 0</inkml:trace>
        </inkml:traceGroup>
        <inkml:traceGroup>
          <inkml:annotationXML>
            <emma:emma xmlns:emma="http://www.w3.org/2003/04/emma" version="1.0">
              <emma:interpretation id="{1DC1C437-6C87-47F8-85D0-6C64430E881C}" emma:medium="tactile" emma:mode="ink">
                <msink:context xmlns:msink="http://schemas.microsoft.com/ink/2010/main" type="inkWord" rotatedBoundingBox="24895,997 26625,992 26631,3339 24901,3344"/>
              </emma:interpretation>
            </emma:emma>
          </inkml:annotationXML>
          <inkml:trace contextRef="#ctx0" brushRef="#br0" timeOffset="4693.6121">17453 1494 909 0,'0'-45'357'0,"-3"-2"-248"0,-3 8-75 16,1 4 6-16,0 4-2 0,0 2-1 0,2 5-6 0,-1 10 2 16,4-7 6-16,1 5 1 0,2 2-5 0,4 4-4 15,4 1-1-15,3-1-2 0,15 2 2 0,-5-1-8 16,9 7-10-16,9 0-2 0,-3-1-1 0,11 3-2 15,-7 5-2-15,1 6-5 0,1 0-6 0,-8 7 0 16,-4 1-2-16,-6 6-5 0,0 1 1 0,-5 1-6 0,-4 5-4 16,-4-2-5-16,-3 7-2 0,-3-2-1 15,-6 5-1-15,-4 3 0 0,-2 0-6 0,-6 1 5 16,-4-1-1-16,-2 5-7 0,-2-4-8 0,-2-1-10 0,0-4-14 16,0-6-57-16,-4-1-50 0,2-5 122 0,2-1-90 15,0-9-54-15</inkml:trace>
          <inkml:trace contextRef="#ctx0" brushRef="#br0" timeOffset="4991.822">18299 1752 815 0,'10'13'419'0,"-2"-10"-234"0,-4 5-125 15,1-10 66-15,-2 2-82 0,2 5-7 0,1 2-17 0,-1-1-20 16,5 10-3-16,-2 1 0 0,1 6-2 0,1 2-1 15,-1-1 3-15,-2 1 3 0,-4 7-1 0,0-5 1 16,-3 5 2-16,0 0 2 0,0 0 2 0,0 1 4 16,-3 1-1-16,-5-1-1 0,6 4 1 0,2 0-1 15,-1 1-1-15,2 0-2 0,1 0 0 0,3-1-1 16,4 1 1-16,1-6 1 0,4-5 3 0,-1 2 0 16,1-9 3-16,1 1 1 0,2-8 0 0,1-5-1 15,-1-2-1-15,4-1-3 0,1-5-4 0,-1 0-3 16,3-6-5-16,1-6-6 0,2-2-22 0,-1 0-13 15,7-20-21-15,-2 4-22 0,2-10-91 0,0 4 129 16,2-20-86-16,7 0-43 0</inkml:trace>
          <inkml:trace contextRef="#ctx0" brushRef="#br0" timeOffset="5130.4695">18842 1039 1264 0,'-8'-7'577'0,"2"6"-401"15,-4-9-140-15,2 1-1 0,5 5-23 0,-2 0-21 0,5 4-73 16,2 0-90-16,-2 1 132 0,1 2-90 0,4-7-51 16</inkml:trace>
          <inkml:trace contextRef="#ctx0" brushRef="#br0" timeOffset="4426.3265">17187 515 1141 0,'-11'-18'595'0,"3"-7"-400"0,7 9-176 16,-2 8 6-16,3 0-12 0,0 1-7 0,7 22-6 0,0-3-5 16,6 11-124-16,1 5 118 0,0 11 4 0,2-3 1 15,5 14 3-15,0 2 2 0,1 15 1 16,0 2-1-16,-3 7 0 0,4 12 1 0,-4 1-1 0,0-2 1 15,0 9-2-15,-3-4 0 0,0 7-3 0,1-2 1 16,-1 0-4-16,2 5-3 0,2-3-2 0,-5 1-3 16,1-10 1-16,1-6-6 0,-1 12-7 0,-3-4-7 15,-2-16-5-15,-3-2-9 0,-3-11-10 0,1 4-32 16,-6-21-17-16,-3 5-24 0,0-16-32 0,0-9 103 0,-4-4-91 16,1-11-32-16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2:40.89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6C85B8C-0981-4188-82F7-A8897F6AA757}" emma:medium="tactile" emma:mode="ink">
          <msink:context xmlns:msink="http://schemas.microsoft.com/ink/2010/main" type="inkDrawing" rotatedBoundingBox="433,-669 29048,340 28791,7623 176,6612" hotPoints="28137,-586 28460,6150 803,7473 480,737" semanticType="enclosure" shapeName="Rectangle">
            <msink:sourceLink direction="with" ref="{571FA727-EB96-49CB-9769-C6573E38089B}"/>
            <msink:sourceLink direction="with" ref="{486EB59E-97BC-415D-BA5F-4FBDFAB56DC9}"/>
            <msink:sourceLink direction="with" ref="{49BD5612-A7E4-4F8F-B509-050A8F2B3D00}"/>
            <msink:sourceLink direction="with" ref="{C73BEEF1-178F-4176-9CA4-AC42D2DDB798}"/>
            <msink:destinationLink direction="to" ref="{27CAFD26-54DD-4363-BF1E-DC734BC6EF68}"/>
          </msink:context>
        </emma:interpretation>
      </emma:emma>
    </inkml:annotationXML>
    <inkml:trace contextRef="#ctx0" brushRef="#br0">189 571 1043 0,'-10'-10'394'0,"4"5"-288"0,0-9-85 0,4 6-20 0,-1 3 26 16,3-4-24-16,-2 6-7 0,2 4-1 0,5 2-1 0,-3 5 3 15,1 7 0-15,0-4 2 0,2 1 5 0,0 6-2 0,-1 4-2 16,1 4 2-16,-2 4 1 0,-1-4-3 0,-1 7 0 16,3 0-1-16,-4 9-2 0,-2 1 0 0,-1 9-2 15,0 7-2-15,-1 18-1 0,0-2 0 0,-1 9-1 16,-1 15-1-16,-4 7-1 0,4 6 0 0,-6 11 1 16,1 2 0-16,-1 9 2 0,4-2-2 0,-5 12 1 15,3 4 3-15,4 1 0 0,-4-5 3 0,4-1 3 16,1 0 2-16,5 4 0 0,-5-5 2 0,4-9 3 15,1 1 1-15,3-3 1 0,-1 3 2 0,2-20-3 16,-2-5-1-16,6 10 3 0,0 2-1 0,0-13 0 16,0-6-1-16,0 2-1 0,5 9 0 0,3-2-1 15,-1 2 2-15,1-20-3 0,3 18 1 0,1-1-2 16,0-3 1-16,1-5-1 0,-2-7-2 0,3 4 1 16,-1-5 0-16,0-3-1 0,0-7 3 0,1 1 0 15,-1-4 0-15,1-6 3 0,0-2 0 0,-1-3 3 0,0-5-2 16,1-1 0-16,0-8-1 0,-1-7 1 0,1-1-1 15,-4-4 1-15,1-5-1 0,0 1-1 0,-2-9 2 16,1 0 0-16,-2-4 0 0,-2 0-2 0,2-5 1 16,3 0-2-16,-3-4 0 0,2 3 0 0,-4-12-2 15,4 5-1-15,1-2 0 0,0-3 1 0,3-4-2 16,-3-2 1-16,2 0-2 0,4-1-1 0,2 1 0 16,2-3 1-16,5 0-2 0,-1-1-1 0,4-1-1 15,4 2 0-15,7-2 0 0,1 1 0 0,13 1-2 16,-4 0 0-16,4 0 1 0,6 1-2 0,1 3 1 15,1-1 0-15,8 3 0 0,-2-1-1 0,15 3-1 16,-2-3 2-16,-9 3 2 0,11-2-1 0,18 3 2 16,5 1-1-16,-13-4 0 0,5 2 0 0,5 0 0 0,13 2-6 15,15-1 1-15,3 3-1 0,-21-4 1 0,9 0 0 0,22 1 1 16,5 1 1-16,7-2 2 0,-17-2 3 0,26 0 0 16,-4 1 1-16,14 1-1 0,-4-5 0 0,10 2 0 15,2-2 0-15,5 3 1 0,0 1-1 0,11-4 1 16,2 0-1-16,-1 2 1 0,7 3 0 0,2-4 0 15,9 4-1-15,10 2 0 0,0-4 1 0,-2 4-2 16,12-1 1-16,-2 1 0 0,1 0 1 0,12-2-3 16,-6-1 2-16,7 1-2 0,2 0 2 0,3 0 0 15,9 0 0-15,-6 0 1 0,3 0-1 0,-31-1 2 16,0-1-1-16,48 0 3 0,-8 2 0 0,-34-3-1 0,12 0 0 16,2 1 2-16,35-3-1 0,4 4 0 0,-3-2-1 15,-37-1-1-15,2-2-1 0,36 0 0 0,1-1 0 16,2 1 0-16,-123-2 0 15,-87 0 3-15,1 0 0 0,258-3 3 0,5 1 2 0,40-4 5 0,-2 2-3 16,-35-2 3-16,-1 0-1 0,31-2 1 0,-92 1 0 16,16-1-3-16,-14 2 0 0,9 1-3 0,-2-1 2 15,-5-1-1-15,5 3 1 0,7-1-1 0,-9 2-1 16,-6 3 0-16,7-5 1 0,-12 3-1 0,2 2-1 16,-1 0 1-16,-11-1-2 0,2-1 0 0,-5 1 0 15,-10 1 0-15,1-2 1 0,-36 0-2 0,-4 1 0 0,31-4 0 16,0 5 1-16,-43 0 0 0,4-2-3 0,-4 2 1 15,27 0-3-15,-9 4 0 0,-4-3 0 0,-33 4-1 0,-16-3 1 16,30-1-1-16,-15-1 1 0,-6 0 2 0,-30 0-1 16,10 2 3-16,2-2 2 0,-12 0-2 0,-1-2 1 15,-14 2 0-15,-8-1 2 0,-14 1-2 0,1-4 3 16,-8-2-1-16,-12 3-1 0,-7 0 0 0,-4-2 1 16,-11-3 0-16,-4 0 1 0,-12 0 1 0,2 2 1 15,-14-2-1-15,-9-2 3 0,-1-3 2 0,-1 2-4 0,-11-2 3 16,1-1-3-16,-6 1-2 0,2-3-1 15,-5 2-1-15,-10-5-4 0,-1-3 0 0,1-1 0 0,1 4-3 16,-4-5 0-16,-5-4-2 0,-2-6 0 0,2-1 0 16,-4-1-1-16,2 2-2 0,-3-7-1 0,-4-7 1 15,0-5-2-15,-2-1 2 0,-5 2-2 0,0-17 1 16,1 4 1-16,-3-18 0 0,1 8 1 0,-6-7 1 16,4-11 2-16,-4 2-2 0,4-3 2 0,-3-7-2 15,-1 0 0-15,2-7 1 0,0-2 0 0,0-1-1 16,0-9 2-16,2-7 0 0,-2-1 0 0,0 2 2 15,-1-3-1-15,-1 0-2 0,-3-1 1 0,1-9 0 16,-1 6-2-16,0 2-1 0,-1-1 3 0,1 14-1 0,1-2-1 16,-8-13 4-16,1-3-1 0,5 25 1 0,-2-4 2 0,2 8 0 15,-7-20-1-15,7 9 0 0,-4-1 1 0,6 18-1 16,-1 6-1-16,-1-13-2 0,-2 1-1 0,-2-6 0 16,9 19 1-16,-9-10 0 0,4 2 0 0,3 7-2 15,-2-2 2-15,-1 0 1 0,1 12 1 0,4 2 0 16,-4 2-1-16,0 8 0 0,1-2 0 0,-3 10-1 15,4 1 2-15,-3 5-4 0,1 7 0 0,1 5-1 16,-4 0 1-16,0 8-3 0,0 3 0 0,-2 4 0 16,1 0-2-16,-1 7 1 0,-2 2-1 0,-2 6 2 15,-1-4-4-15,4 7 4 0,2 3 0 0,-6-1-1 16,3 3 1-16,1-1 2 0,3 2 0 0,-3 0 0 0,-2 5 1 16,0 0-1-16,2 3 1 0,3-2 0 0,-1 1-1 0,-7 1 0 15,5 3 0-15,-3 5 1 0,6-3 1 0,-8 4-1 16,-1-2 2-16,-1 7 0 0,-1-1 2 0,-2-1 0 15,-1 1 1-15,-2-6-1 0,-1 2 0 0,-2-1 2 16,-2-2-1-16,2-1 0 0,-1 3 0 0,1-5 0 16,-2 5 0-16,1 2 1 0,-1-2-1 0,-3-2-1 15,2 2 0-15,-6-5 1 0,-1 2-1 0,-1 2 0 16,-3-7 0-16,-9 1-1 0,4 1-2 0,8-2 2 16,-3 0-3-16,-12 1 0 0,2 1-1 0,2-4 2 15,3 2-1-15,-2 0-1 0,-15 0 0 0,-9-1-1 0,5-1 2 16,7 1-1-16,-2-1 1 0,-16 0-1 15,-2-1 1-15,-4 2 0 0,11-4 2 0,-13 5 1 16,-2-3 0-16,-4-2-1 0,0 3-1 0,-4 1 1 0,-1 1 1 16,0-5-2-16,0 6 1 0,-7-1-1 0,1 0 1 15,-2 4-1-15,-2-6 2 0,-1 0 0 0,-3-1 0 16,-4 5 0-16,2-8 0 0,-2 1 0 0,-2-2-1 16,-1 3 1-16,0 0-1 0,-4-2 0 0,1-4 0 15,-2-1-1-15,1 5 1 0,18 0-1 0,-1 1 1 0,-24-5 1 16,3-2-2-16,18 7 0 0,-5-2 1 0,-3-1 1 15,-18 0 0-15,-4-3-1 0,1 2 0 0,19 1 2 0,-3 1 0 16,-17-4 1-16,1 3 0 0,-2 4-1 16,18-4 1-16,48 3-1 0,45 2 3 15,-1 1-2-15,-137-11 0 0,-17 2 0 0,3 0 1 0,12 1 0 0,-1 2 1 16,-19-6 0-16,0 5-1 0,45-3-1 0,0 6 2 16,1-4-1-16,4 1-1 0,-2-4 0 0,-1 2-1 15,5 1 1-15,-3 1-1 0,1-1 1 0,-1 1-1 16,1-2 1-16,1 3-1 0,5-3 0 0,-4 1 2 15,3 2-1-15,-1 0-1 0,-1 3 0 0,1-3 0 16,21 2 0-16,-3 0-1 0,-20 1 1 0,6 0 0 16,17-3 0-16,0 0 0 0,0 0 0 0,-18 0 2 15,2 2-1-15,2-2 1 0,17 0 0 0,2 2-1 0,-19-1 0 16,4-1 1-16,4 5 0 0,15-7-2 0,-17 2 2 16,5 1-1-16,-2-3 0 0,1 4 1 0,0-4-1 15,0-1 0-15,2 0 0 0,1 6 0 0,2-1-1 16,-1-1 0-16,-3 2 1 0,5-4 0 0,2 9-1 15,-2-3 0-15,-1 3 0 0,46-3 0 16,40 1 0-16,1 0 0 0,-109-1 0 0,0 0 0 0,-12-2 0 16,-4 5 0-16,18-6 1 0,0-1 2 0,-13 4-1 15,39 2 0-15,-3-1 0 0,4-1 0 0,16 3-1 0,0 0-1 0,-14 0 0 16,-4 0 0-16,18 0 0 0,0 0 0 0,0 0 0 16,-11 0 0-16,-1 0-1 0,-1 0 3 0,18 0-2 15,-3 0 0-15,-12 0 1 0,0-2 0 0,4 2 0 16,10 0 0-16,-10 0 2 0,-4 0-2 0,1 0 1 15,2 0 2-15,-1 0-2 0,0 0 0 0,1 2 2 16,-1-2 0-16,-4-3-3 0,3 3 3 0,1 0-2 16,0 0 0-16,2-2 2 0,-2 1 0 0,-2-4-1 15,0 5 1-15,6 0 1 0,-3 0-2 0,2 0 1 16,0-2-2-16,-4 1 2 0,4 1-1 0,-2 0-1 16,2-2 0-16,15 0 1 0,-1 1 0 0,-14-4-1 15,0 5 0-15,17-2 2 0,-1-2-3 0,0 4 1 0,-16-2 0 16,5 2 0-16,-4 0-1 0,15 2 2 0,2-2 0 0,-15 4-3 15,1-2 3-15,-1-2-1 0,18 0-2 0,-18 3 1 16,8 2-1-16,-4 0 0 0,2-2-1 0,1 3 1 16,1-1 0-16,4 3 0 0,-1-3 0 0,-1-2 1 15,6 3 0-15,0-1 1 0,2 3 1 0,2-5-3 16,-1 2 2-16,4 0-1 0,1 0 1 0,3-2 1 16,4 0-1-16,-1-1-1 0,4 1 1 0,1-2 3 15,4-1 0-15,4 4-2 0,-1-4 1 0,4 0 1 16,6 1-1-16,1 1 1 0,-2-1-1 0,11-1-2 15,1-1 1-15,-6-2 0 0,2 1 2 0,5 0-3 0,4-1 2 16,4 0 1-16,-4-2 0 0,4 4 0 0,0-3 2 16,8 4 0-16,0-4 0 0,2 0-1 0,1 3-1 15,1-1 0-15,3-2-1 0,1 2 3 0,3-4-3 16,0 2 0-16,1 1 2 0,1 0-1 0,1 0 1 16,4 1-2-16,-1 1 3 0,1-3 1 0,2 3-1 15,1-2 2-15,3 1-4 0,-2 2 2 0,0-3 0 16,4 0 0-16,-1 3-3 0,0 0-3 0,2 1 1 15,-1-1-3-15,1 0 0 0,0 0-2 0,0 0-1 16,0 3 0-16,1-1-3 0,1 0 2 0,1 7-3 16,0-1 2-16,2 8-1 0,2-3 0 0,1 14-1 15,-4-3-1-15,3 12 2 0,-1 6 0 0,0 18 2 16,1 2-2-16,-4 12 1 0,-3 17 1 0,-5 6-1 16,2 9-1-16,-2 23-2 0,-4 7-4 0,-2 15-5 0,-1 2-4 15,-2 22-34-15,0 16-44 0,1 13-81 0,0 8 135 16,5-4-107-16,2 23-63 0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52.40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73BEEF1-178F-4176-9CA4-AC42D2DDB798}" emma:medium="tactile" emma:mode="ink">
          <msink:context xmlns:msink="http://schemas.microsoft.com/ink/2010/main" type="writingRegion" rotatedBoundingBox="1804,1838 10174,1838 10174,5777 1804,5777">
            <msink:destinationLink direction="with" ref="{C6C85B8C-0981-4188-82F7-A8897F6AA757}"/>
          </msink:context>
        </emma:interpretation>
      </emma:emma>
    </inkml:annotationXML>
    <inkml:traceGroup>
      <inkml:annotationXML>
        <emma:emma xmlns:emma="http://www.w3.org/2003/04/emma" version="1.0">
          <emma:interpretation id="{C53FA992-E6B1-45A5-97D3-6290F2393AEA}" emma:medium="tactile" emma:mode="ink">
            <msink:context xmlns:msink="http://schemas.microsoft.com/ink/2010/main" type="paragraph" rotatedBoundingBox="1804,1838 5816,1838 5816,4087 1804,40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E9E213-5998-413B-89F9-71A9404FAB11}" emma:medium="tactile" emma:mode="ink">
              <msink:context xmlns:msink="http://schemas.microsoft.com/ink/2010/main" type="line" rotatedBoundingBox="1804,1838 5816,1838 5816,4087 1804,4087"/>
            </emma:interpretation>
          </emma:emma>
        </inkml:annotationXML>
        <inkml:traceGroup>
          <inkml:annotationXML>
            <emma:emma xmlns:emma="http://www.w3.org/2003/04/emma" version="1.0">
              <emma:interpretation id="{B9E5EDAC-2FEF-4F80-8949-BEBC9F4FA2E6}" emma:medium="tactile" emma:mode="ink">
                <msink:context xmlns:msink="http://schemas.microsoft.com/ink/2010/main" type="inkWord" rotatedBoundingBox="1804,1838 5816,1838 5816,4087 1804,408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38 659 873 0,'-20'0'307'0,"16"-6"-236"0,-1 4-60 0,-2-3-11 16,7 5 5-16,0 3-3 0,5 4 0 0,5 2 0 15,4 4 1-15,-1 0 4 0,1 0 5 0,2-1 5 0,5 1 9 16,0-2-3-16,4 0 10 0,-3-7-2 0,9-1 18 16,-4 2 5-16,8-7 0 0,1-1 0 0,6-5-4 15,1-3 5-15,5-10-12 0,1 3 2 0,2-4-18 16,3-8-5-16,0-5-5 0,-3 0-4 0,-3-3-5 15,-2-2-3-15,-5 2 0 0,-1 1-1 0,-6 0-4 16,-4 2-1-16,-9 8 0 0,1-5-2 0,-6 4-2 16,-5 2 0-16,-9 2-2 0,1-1-1 0,-6 4-2 15,-7-3 1-15,-9 2 0 0,0 3-1 0,0 0 1 0,-13 6 0 16,-8-3 0-16,0 0 0 0,-3 5 2 0,-3 1 1 16,3 2-1-16,-13 2 0 0,1 6-1 0,-1-5 0 15,10 12 0-15,-4 4-5 0,6 2 1 0,-2 9-3 16,3 3 0-16,4 10-2 0,1 4 0 0,3 4 1 0,3 4 1 15,5 11 4-15,0-1 1 0,2 10 3 16,4-7 2-16,10 3 4 0,-5-1 1 0,8-2 0 0,3-2 4 16,5-8 0-16,2-2 3 0,4-2 1 0,4-3 1 15,2-4 7-15,4 0 2 0,5-3 2 0,4-5-1 16,4-2 2-16,1 0 1 0,5-4-3 0,2-6-1 16,4-4-6-16,1 2-3 0,12-4-2 0,-3 0-1 15,2-4-6-15,-1-2-6 0,5-3-6 0,-1 3-5 16,0-4-29-16,-7-3-22 0,-1-6-27 0,1-2-32 15,-4-5 83-15,0-3-66 0,-2-3-21 0</inkml:trace>
          <inkml:trace contextRef="#ctx0" brushRef="#br0" timeOffset="332.1124">1348 979 1275 0,'-3'5'493'0,"-2"-13"-367"0,-1 2-103 0,1-6-18 16,5 4 3-16,0 5-14 0,0 2-6 0,6 1-8 15,2 6-2-15,-3 4-1 0,2 2 2 0,1 1 7 16,1 5 2-16,-1 1 2 0,2 0 2 0,-9 5 5 16,4 0 1-16,-2 6 2 0,-1-5 2 0,-1 4 0 15,-1 1 2-15,0 2-1 0,0-3 1 0,-1-4 1 0,1 2-4 0,1-1 2 16,1 3-3-16,1-7 3 0,-1 0-1 0,4-1 1 15,0 3 2-15,6-7-2 0,-4 1 3 0,3-1 0 16,0-4 1-16,3 1-2 0,1-3 2 0,4 1 0 16,-3-4 0-16,3-2-3 0,-2 2 0 0,6-8-1 15,-1 0-2-15,2 0-3 0,0-8-5 0,1-2-7 16,1-1-6-16,-1-8-24 0,2-2-15 0,-5-4-25 16,1-4-27-16,-4-11 73 0,-2-7-56 0,-6-17-16 15</inkml:trace>
          <inkml:trace contextRef="#ctx0" brushRef="#br0" timeOffset="492.6828">1431 360 1271 0,'-14'3'450'0,"3"-6"-306"16,3-13-85-16,6 8-37 0,2-3-17 0,11 4-34 15,0 6-8-15,8 1-20 0,-1 0-21 0,6 1-65 16,4 4-51-16,4-2 133 0,0-1-98 0,3-2-61 15</inkml:trace>
          <inkml:trace contextRef="#ctx0" brushRef="#br0" timeOffset="3620.2316">864 2250 358 0,'-2'-6'204'0,"2"-2"-95"16,2 3-64-16,1-3 26 0,0 3-14 0,2 2-9 0,3-2-11 16,2 0-13-16,1 2-1 0,2-2 1 15,1 1 2-15,7-1 7 0,-1 0 4 0,6 0 3 0,6 2 3 16,8-2 5-16,-1 1 2 0,11-1 0 0,1-6-2 15,9 1-1-15,-1 2-4 0,5-5-6 0,0-3-2 16,-2 1-7-16,3-1-4 0,-3 0-6 0,0 5-2 16,0-4-6-16,-3 1-1 0,0-2-2 0,-2 6-2 15,-4-4-4-15,0 3 1 0,-9 3-2 0,1-2 1 16,-9 4-4-16,-5 1-3 0,-4 5-1 0,-3-5-2 16,-4 5-7-16,-4 0-3 0,-6-1-1 0,3 1-9 0,-7 0-23 15,-3 0-6-15,-1-2-9 0,-2 1-8 16,-4 2-28-16,-3 1-18 0,-5 6-24 0,-2 0 83 0,1-2-43 15,-12 13-19-15</inkml:trace>
          <inkml:trace contextRef="#ctx0" brushRef="#br0" timeOffset="774.9284">2740 635 1196 0,'-11'13'417'0,"0"-19"-343"16,11 6-78-16,-2 0-14 0,-1 6-6 0,8 5-1 15,6 3-1-15,2 1 1 0,6 5 12 0,-3 1 5 16,0-2 8-16,6-1 6 0,3-4 12 0,-1-1 4 16,7-4 5-16,-3-1 5 0,-2-3 4 0,9-6 1 0,11-3 5 15,-5 3-2-15,2-4-8 0,5-3-3 0,0 2-5 0,14-7-6 16,5-3-6-16,-3 3-7 0,-7-1-8 0,0-2-4 15,4 0-12-15,1-5-12 0,-2-1-12 0,-10 5-18 16,7-3-75-16,1 0-74 0,-6-6 150 0,-1-1-108 16,-5-6-75-16</inkml:trace>
          <inkml:trace contextRef="#ctx0" brushRef="#br0" timeOffset="1008.3133">3576 248 899 0,'-12'-1'471'0,"0"-3"-319"0,6-5-115 16,1 2 5-16,2 6-15 0,1 1-12 0,1 5-13 16,1-4-5-16,-2 7-7 0,2 5 0 0,0 9 1 15,0 7 0-15,2 8 4 0,-2 1 3 0,3 8 2 16,0 2 2-16,4 11-1 0,-4-4 2 0,3 4 0 16,1 2 2-16,-1 1-4 0,2 3 1 0,1 2 0 15,1 2-2-15,1 7-3 0,-1-1 0 0,-1 0-3 16,2 6-2-16,-1-6-3 0,-1-2-5 0,-1-3-18 15,0-8-28-15,4-9-40 0,-1 1-77 0,3-11 133 16,4-5-89-16,4-25-38 0</inkml:trace>
        </inkml:traceGroup>
      </inkml:traceGroup>
    </inkml:traceGroup>
    <inkml:traceGroup>
      <inkml:annotationXML>
        <emma:emma xmlns:emma="http://www.w3.org/2003/04/emma" version="1.0">
          <emma:interpretation id="{F5568FBC-1905-4718-AAA9-ACE3461AC166}" emma:medium="tactile" emma:mode="ink">
            <msink:context xmlns:msink="http://schemas.microsoft.com/ink/2010/main" type="paragraph" rotatedBoundingBox="2895,3931 10174,3931 10174,5777 2895,57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38F5F8-997A-4885-A521-C1C3B60C49A9}" emma:medium="tactile" emma:mode="ink">
              <msink:context xmlns:msink="http://schemas.microsoft.com/ink/2010/main" type="inkBullet" rotatedBoundingBox="2895,3931 4340,3931 4340,4281 2895,4281"/>
            </emma:interpretation>
            <emma:one-of disjunction-type="recognition" id="oneOf1">
              <emma:interpretation id="interp1" emma:lang="" emma:confidence="0">
                <emma:literal>-</emma:literal>
              </emma:interpretation>
            </emma:one-of>
          </emma:emma>
        </inkml:annotationXML>
        <inkml:trace contextRef="#ctx0" brushRef="#br0" timeOffset="3951.348">1259 2440 272 0,'-21'3'161'0,"2"-2"-76"16,3-1 7-16,0 0-6 0,2 0-6 0,0-1-38 15,-1-1 16-15,3-3-3 0,0 2-1 0,6-2 1 16,0-1-5-16,-1 1-2 0,3-1-2 0,0-1 3 16,4 4-5-16,2-1-1 0,-2-1-4 0,0 0-7 0,3 0-6 0,4 2 3 15,-3-2-4-15,4 0-10 0,3 2 1 0,4-2-2 16,2 1 0-16,10-3-3 0,-3 1 2 0,11-4-4 16,11-1 2-16,-3 0 0 0,12-2 1 0,-1 1 0 15,9-3 3-15,1-1-1 0,0 4 1 0,3 2-2 16,-2-3 0-16,2 2 2 0,1 0-4 0,-1 0 1 15,-8-3-1-15,3 4 1 0,-6-4-3 0,-7-1 3 16,-1 9-1-16,-5-5 0 0,-5 4-2 0,-4 1 0 16,-5 1-3-16,-1 2-3 0,-4 2 0 0,2 1 0 0,-10-2-5 15,-1 2-4-15,1 0 0 0,-8 3-4 16,2-3-13-16,-2 2-10 0,-8 2-20 0,0-4-32 16,-2 5 61-16,-1-2-41 0,-14 9-17 0</inkml:trace>
      </inkml:traceGroup>
      <inkml:traceGroup>
        <inkml:annotationXML>
          <emma:emma xmlns:emma="http://www.w3.org/2003/04/emma" version="1.0">
            <emma:interpretation id="{4F1B1263-167F-4501-9430-ACDDF7B1A7E6}" emma:medium="tactile" emma:mode="ink">
              <msink:context xmlns:msink="http://schemas.microsoft.com/ink/2010/main" type="line" rotatedBoundingBox="7630,4573 10174,4573 10174,5777 7630,5777"/>
            </emma:interpretation>
          </emma:emma>
        </inkml:annotationXML>
        <inkml:traceGroup>
          <inkml:annotationXML>
            <emma:emma xmlns:emma="http://www.w3.org/2003/04/emma" version="1.0">
              <emma:interpretation id="{C4A77CF1-8715-45C8-8392-E0C98FCF789D}" emma:medium="tactile" emma:mode="ink">
                <msink:context xmlns:msink="http://schemas.microsoft.com/ink/2010/main" type="inkWord" rotatedBoundingBox="7630,4573 10174,4573 10174,5777 7630,5777">
                  <msink:destinationLink direction="with" ref="{84AEA99F-6543-4E29-835C-44AFC03A59BE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28.1637">5890 3401 388 0,'-4'-3'208'0,"-1"-2"-108"16,-3-2-60-16,3 3 15 0,-1-2 2 0,1 4-28 16,2 4-9-16,1-2-8 0,0 0-1 0,2 0 1 15,0 0 2-15,0 0 4 0,2 0 12 0,1 0 4 16,0-2 6-16,2-1 4 0,5-2 6 0,-2 2-2 15,4-6-2-15,6-2-3 0,0 1-10 0,2-6-4 16,4 2-6-16,6 1-5 0,-3-1-11 0,2 1-1 16,1 3-4-16,1 1 0 0,-4 1-2 0,1 1-4 15,-5 3 1-15,-6-1-1 0,4 5 0 0,-4-3 2 16,-4 3 0-16,-2 0 0 0,0 0 1 0,-3 1 2 16,0 2 0-16,-3 1 3 0,-2-1 1 0,-1 2-1 15,0-1 2-15,-1 1 1 0,-1 0 1 0,0 0-1 0,-1 0 1 16,-3-1-1-16,-2-1 1 0,4 1 0 15,-1-3 0-15,-2 2-1 0,2 1 2 0,2-1-1 0,-6-2-1 16,4 6 3-16,3-6-1 0,-5 3 2 0,1-4 1 16,0 4-2-16,1-2 3 0,0 0-1 0,3 1 2 15,0-5-2-15,-3 2 1 0,1 0-3 0,2 0 0 16,0-1 1-16,0-3-1 0,-3 3-1 0,3-2-1 16,-2 1 1-16,2 0-1 0,0 1-2 0,2-1 2 15,-2-1-1-15,2 0-3 0,-2 0 1 0,0-1 0 0,0 3-3 16,0-1 0-16,-2-3 1 0,0 4-3 0,2-1-2 0,0 2-2 15,0-3-2-15,4 3-1 0,-3-3-2 16,-1 3-10-16,3 0-2 0,-3-3-5 0,2 1-3 0,-2 1-19 16,0-3-15-16,0 3-21 0,3 1-17 0,0 0-95 15,4 0 141-15,-1 1-91 0,0 3-46 16</inkml:trace>
          <inkml:trace contextRef="#ctx0" brushRef="#br0" timeOffset="6550.2905">5846 3486 104 0,'-3'0'112'0,"-1"0"-6"0,1 0-37 15,2 1 43-15,-3-1 3 0,4 0-2 0,-1-1-2 16,1 2-13-16,-2-1-9 0,2-3-6 0,2 2-10 16,-1-4-14-16,3 2-7 0,0-5-3 0,3 1-5 15,2-2-4-15,2-1-3 0,7-4 0 0,3 1-6 16,3-8-9-16,4 2-4 0,7-1-3 0,2-4-3 16,-4 3-6-16,-1-6-4 0,11-2-3 0,-5 1 3 15,-3 1 1-15,-3 0 1 0,-1-2 0 0,-3-3 4 16,-2 2 0-16,1-1 2 0,-8 4-1 0,-5 5-2 0,2-3 4 15,-6 2-3-15,-1 7-2 0,-6 2-1 0,1 1-3 16,0 1-1-16,0 7-2 0,-4-3-3 0,0 6-9 16,-2 1 0-16,-1 2 0 0,1 4-3 0,-3 3 0 15,1 0 2-15,-4 6-1 0,3 1 4 0,-1 4 5 16,-1 3 1-16,1 2 0 0,-1 1 1 0,4 9 2 16,2-2 1-16,2 3 0 0,-2 0 0 0,1 5 0 15,1 1 1-15,1-1 0 0,1 0 0 0,0-4 0 0,0 1-1 0,2 0 1 16,-2-1 0-16,-1-6 0 0,3-1 0 15,-2 1-1-15,0 2 0 0,-1-3-1 0,-2 0 1 16,1-2-2-16,2-2-2 0,-3 5-3 0,0-1-1 0,0-2-3 16,0-5-2-16,-1 5-16 0,-1-1-14 0,-1-5-27 15,0 2-36-15,1-5 77 0,-1 0-54 0,3-15-21 16</inkml:trace>
          <inkml:trace contextRef="#ctx0" brushRef="#br0" timeOffset="6876.419">6629 3186 800 0,'-5'15'395'15,"-7"-14"-265"-15,2 9-96 0,-3-13 14 0,-2 3-24 0,0 1-13 16,1 6-11-16,-2 4-7 0,2 2-6 0,-4 3 0 16,2-1 2-16,-1 8 1 0,-1-1 3 0,-1-4 6 15,3 2 1-15,2-2 4 0,-1-1 1 0,4-1 2 16,2-5 2-16,4 1-1 0,-1-6 3 0,2 2 3 15,3-3 0-15,2 3-1 0,3-2 1 0,2-3 0 16,2 2 0-16,3 1 1 0,2 2-2 0,4-1 0 16,2-3 1-16,2 3-1 0,1-1 0 0,-2 2-1 15,2-5-3-15,5 4 1 0,-2-3-1 0,-1 4-3 0,0-3 0 16,2 2-1-16,-2-3-1 0,3 3-2 0,-4-1 0 16,-2 0 1-16,0-1-3 0,1 0-2 15,-3 0-4-15,-4-4-2 0,-4 1-2 0,0-2-11 0,2 2-9 16,-9-2-12-16,4-2-16 0,-4 0-56 0,2 1-40 15,-6-2 107-15,5-1-83 0,1 0-49 0</inkml:trace>
          <inkml:trace contextRef="#ctx0" brushRef="#br0" timeOffset="7091.8425">6820 3123 991 0,'-4'-10'382'0,"2"2"-277"0,0 0-86 16,2 2 2-16,0 3-11 0,2 1-8 0,6 2-3 16,-2 0-1-16,4 3 0 0,3 0 2 0,6-1 4 15,1 1 1-15,3-1 1 0,1-1 0 0,3-1-4 16,0 0-2-16,1-1-4 0,1-2 1 0,-2-2-25 16,-1 0-15-16,2-3-21 0,1 0-30 0,-2 2 65 15,3-2-48-15,-1 1-21 0</inkml:trace>
          <inkml:trace contextRef="#ctx0" brushRef="#br0" timeOffset="7290.8333">7059 3596 1123 0,'-5'5'494'0,"2"-2"-307"0,3-6-134 15,3-4 14-15,5 2-8 0,0 1-24 0,4 0-26 0,8 1-9 16,11 0-7-16,-3-2-7 0,2 2-2 0,9-2-3 15,2 2-3-15,7-2-6 0,4-3-4 0,1 2-1 16,-5-2-3-16,4-5-15 0,1 4-11 0,1-7-15 16,-3 1-20-16,-5-8-117 0,4 2 159 0,-6-5-96 15,-1-4-55-15</inkml:trace>
          <inkml:trace contextRef="#ctx0" brushRef="#br0" timeOffset="7734.1603">8125 2752 439 0,'0'-5'218'0,"0"0"-119"0,-2 0-62 0,2 5 23 15,0-1-7-15,0 1-5 0,2 0-5 0,-2 1 2 16,3 3 2-16,0 2 1 0,7 2 2 0,-9 0 0 15,4 3-4-15,3 5-3 0,-5 0-4 0,8 6-10 16,-3 2-4-16,7 6-2 0,-12 2-2 0,13 8-5 16,-4 6-2-16,4 5 1 0,-1 2-4 0,-6-7-2 0,4 11-6 0,1 4 1 15,1-1-4-15,-4-4 0 0,-2-4-2 0,3-1-1 16,2 10 0-16,-9-7 0 0,3 0 1 0,-7-14 1 16,2 3-1-16,1-2 0 0,-6-4 0 0,0-10 0 15,-1-11-8-15,3-2-23 0,-3-9-47 16,1-8-43-16,4-16 93 0,0-3-64 0,-1-13-36 0</inkml:trace>
        </inkml:traceGroup>
      </inkml:traceGroup>
    </inkml:traceGroup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6:50.46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A6171B4B-0D83-455B-94FF-AF0A7312248B}" emma:medium="tactile" emma:mode="ink">
          <msink:context xmlns:msink="http://schemas.microsoft.com/ink/2010/main" type="inkDrawing" rotatedBoundingBox="1310,11062 20650,10703 20655,10979 1315,11338" semanticType="strikethrough" shapeName="Other">
            <msink:sourceLink direction="with" ref="{26000344-6618-487D-806E-14A1D602947E}"/>
            <msink:destinationLink direction="from" ref="{27CAFD26-54DD-4363-BF1E-DC734BC6EF68}"/>
          </msink:context>
        </emma:interpretation>
      </emma:emma>
    </inkml:annotationXML>
    <inkml:trace contextRef="#ctx0" brushRef="#br0">62 387 150 0,'-19'0'134'0,"4"-2"-31"16,6 1-43-16,3-1 36 0,-1 2-9 0,2-1-9 16,4 1-8-16,2 0-2 0,3-2-1 0,2 0-4 15,2 2-5-15,5-1-4 0,1-1 0 0,8 1-11 16,2 1 5-16,8-4-5 0,1 1-2 0,7 2-12 15,6-2-1-15,10-1-3 0,-2 1-4 0,-4-2-6 0,13-1-3 0,9 3 1 16,1 0-3-16,-3-2-2 0,4 3-1 0,7-1-1 16,19 1-2-16,13 2-1 0,-6 0-2 0,-5 0 2 15,8 0-1-15,24 2-1 0,4 0 1 0,5 4 0 16,-12-3 1-16,-37-1-1 16,-48-1 2-16,2 1-2 0,142 4-1 0,32 2 2 0,-7 2-2 0,-15-2 1 15,11-2 0-15,23 1 3 0,-1 1 1 0,-55-7 3 0,6 2 0 16,3 1 5-16,3-3 1 0,4 1 0 15,1-1 4-15,-1-1 0 0,8 3 1 0,8-3-2 16,-6 4 2-16,6-4 1 0,4 3-1 0,6-2-1 0,-5 1-1 16,11 0-3-16,-2 1-2 0,-1 0-2 0,7 0-2 15,-30 0-4-15,-2-1-2 0,37 3 1 0,3-5 1 16,-41 3-3-16,12-3 0 0,-1 0 3 0,27 0-2 16,5 0 0-16,2-5 1 0,-35 2-3 0,-5-3 2 0,42-2 0 15,-5-4 2-15,1 3 0 0,-25-2 1 0,23-4 3 16,-3 3 3-16,14-3 2 0,-5 1 1 0,-4-2 7 15,4-1-1-15,-4-1 2 0,-1 4 2 0,3-7 6 16,-5 4 1-16,-1 1-2 0,3 0 1 0,-8-2-1 16,3 4 1-16,-3-1-1 0,-5 0-1 0,0 3-6 15,-6 0-3-15,-5-1 1 0,-8 0-3 0,5 4-3 16,-8-1-4-16,-10 2-1 0,2 2 0 0,-32-2-4 0,-1 6-1 16,10-4-2-16,1 1 0 0,-31 0-1 0,-6 0-2 15,3 5 2-15,10-4-2 0,-16-1-1 0,-1 0 0 16,-18 4 1-16,-7-1-1 0,15 2-2 0,-12 0 1 15,-7 2-3-15,-16-2 1 0,6 3-3 0,3-2-2 16,-19 6-2-16,5-3-1 0,-12 0-8 0,-4 0-6 16,-5-2-6-16,-3 1-8 0,-9 2-32 0,-3-5-20 15,-7 0-25-15,-2 0-41 0,-12-2 104 0,-5-1-75 16,-9-2-20-16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53.86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3D76A96-B491-43F3-80FF-F89467D3842C}" emma:medium="tactile" emma:mode="ink">
          <msink:context xmlns:msink="http://schemas.microsoft.com/ink/2010/main" type="inkDrawing" rotatedBoundingBox="7521,1908 10225,1484 10236,1554 7532,1978" semanticType="underline" shapeName="Other">
            <msink:sourceLink direction="with" ref="{571FA727-EB96-49CB-9769-C6573E38089B}"/>
            <msink:destinationLink direction="with" ref="{84AEA99F-6543-4E29-835C-44AFC03A59BE}"/>
          </msink:context>
        </emma:interpretation>
      </emma:emma>
    </inkml:annotationXML>
    <inkml:trace contextRef="#ctx0" brushRef="#br0">5817 118 416 0,'-21'-2'256'16,"2"-3"-130"-16,6 2-85 0,-1 0 70 0,3 0-72 15,3 3-3-15,5 1 0 0,0 2 7 0,3-3 15 16,3 2 6-16,8-2 7 0,0 0 3 0,7 0 0 16,4-2-4-16,11 1-2 0,2-7-5 0,13 0-13 15,6-2-4-15,16-2-5 0,-1-3-6 0,12-2-9 16,8-6-2-16,7 4-4 0,1 0-6 0,-8 0-5 0,12 0-4 15,7-5-1-15,2 3 0 0,-8 9-4 0,0-6-1 16,1 2-2-16,13-3 1 0,-4 3-3 0,-5 2 0 16,-10 3-1-16,-10-2-2 0,10-1-1 0,-6 2-3 15,-5 3-1-15,-16 3-3 0,0 2-6 0,7-4-2 16,-23 5-3-16,2 3-6 0,-12-1-26 0,-12-1-19 16,-6 2-27-16,-6 0-33 0,-9 0 94 0,-7 2-70 15,-14 2-23-15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1:54.51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4AEA99F-6543-4E29-835C-44AFC03A59BE}" emma:medium="tactile" emma:mode="ink">
          <msink:context xmlns:msink="http://schemas.microsoft.com/ink/2010/main" type="inkDrawing" rotatedBoundingBox="8777,1148 10570,3954 8765,5107 6973,2300" semanticType="callout" shapeName="Other">
            <msink:sourceLink direction="with" ref="{C4A77CF1-8715-45C8-8392-E0C98FCF789D}"/>
            <msink:sourceLink direction="with" ref="{D3D76A96-B491-43F3-80FF-F89467D3842C}"/>
          </msink:context>
        </emma:interpretation>
      </emma:emma>
    </inkml:annotationXML>
    <inkml:trace contextRef="#ctx0" brushRef="#br0">5922 12 667 0,'0'-3'260'0,"-1"-6"-201"16,-1 1-58-16,-1 6 5 0,0 2-9 0,1 2-15 16,-1 1-1-16,1 0 3 0,-1-3 3 0,0 5 18 15,-2-2 7-15,0 0 6 0,4 0 3 0,-4 2 5 16,2-2 5-16,0 2-3 0,1 0-1 0,2 1-5 16,0-2-4-16,0 5-3 0,0-1-2 0,2 2-6 15,1 1-2-15,3 6 0 0,0-4 1 0,1 5 2 16,4 1 1-16,3 0 0 0,4 3 4 0,1 4 7 15,3-1-2-15,10-1 10 0,-3 1 1 0,4 2 5 16,5-1 1-16,5-1 3 0,2-1-3 0,3-5 0 16,1 2 4-16,-1-3-8 0,5 1-1 0,5 0-3 15,0-2-3-15,-2 4-2 0,2-2-1 0,-7-1-6 0,0-6-3 0,8 4 1 16,-1 2-3-16,-11-5-4 0,0-4 0 0,-1-1-1 16,0 5 0-16,-5 1-2 0,1 1 0 0,-7-3-3 15,-7 1 0-15,6 5-2 0,-7-1-1 0,-2 5 0 16,-7-3-2-16,4 5-1 0,-3 0 0 0,-6 8 0 15,0-3 1-15,-7 4 0 0,1 2-1 0,-7 7-1 16,0-3 2-16,-12 6 0 0,1 3 1 0,-9 3-1 16,2-2 2-16,-9 4-1 0,-5-1 2 0,-3-2 1 15,-1 2 0-15,-6-1 2 0,-4-1 1 0,-2-1-2 16,-1 3 2-16,-5-1 2 0,-2 4-1 0,-3-3 0 16,3-1 1-16,4-5-2 0,7-8 0 0,-4 9 0 0,-2-3 0 15,9-9 0-15,9-3 0 0,4-3 1 0,-4 3 4 16,9-7 1-16,0 4-1 0,6-8 4 0,7-2 1 0,2 0 6 15,6-2 6-15,4-1 0 0,6-1 0 0,7-4 5 16,-3 3 4-16,19-8-2 0,-1 4-1 0,14-2-3 16,8-5-2-16,14-1-2 0,7-2-1 0,9-4-5 15,15 0-2-15,4-7-3 0,2 3-1 0,9-5-4 16,4-1-3-16,6-1-2 0,-9-2-2 0,5 1-7 16,3-2-3-16,-2 4-5 0,3 0-7 0,-8-4-29 15,2 4-26-15,-7 1-44 0,3-1-76 0,6 2 142 16,-6 0-97-16,2-4-40 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9:52.895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2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22FE3F1B-CD95-4E6D-B527-CC4228322E45}" emma:medium="tactile" emma:mode="ink">
          <msink:context xmlns:msink="http://schemas.microsoft.com/ink/2010/main" type="writingRegion" rotatedBoundingBox="-254,774 33271,-1600 34028,9089 503,11464"/>
        </emma:interpretation>
      </emma:emma>
    </inkml:annotationXML>
    <inkml:traceGroup>
      <inkml:annotationXML>
        <emma:emma xmlns:emma="http://www.w3.org/2003/04/emma" version="1.0">
          <emma:interpretation id="{027F5817-4D45-476F-8B2E-51DC000F3BDC}" emma:medium="tactile" emma:mode="ink">
            <msink:context xmlns:msink="http://schemas.microsoft.com/ink/2010/main" type="paragraph" rotatedBoundingBox="883,346 33421,-285 33473,2414 935,30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375866-442C-4D7A-A42F-442630E67F1A}" emma:medium="tactile" emma:mode="ink">
              <msink:context xmlns:msink="http://schemas.microsoft.com/ink/2010/main" type="line" rotatedBoundingBox="883,346 33421,-285 33473,2414 935,3046"/>
            </emma:interpretation>
          </emma:emma>
        </inkml:annotationXML>
        <inkml:traceGroup>
          <inkml:annotationXML>
            <emma:emma xmlns:emma="http://www.w3.org/2003/04/emma" version="1.0">
              <emma:interpretation id="{51E61DF3-232D-46DC-89EE-3090E7C2F454}" emma:medium="tactile" emma:mode="ink">
                <msink:context xmlns:msink="http://schemas.microsoft.com/ink/2010/main" type="inkWord" rotatedBoundingBox="893,833 4056,771 4093,2686 930,2747">
                  <msink:destinationLink direction="with" ref="{A17BCF27-B65A-43FA-B819-9CEE6DE22FE6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437 503 244 0,'-19'-21'108'0,"0"-1"-71"16,0 4-28-16,-1-5 10 0,3 0-5 0,-2-1 0 0,3 2 4 0,-2 6 19 15,2-3 10-15,0 0 8 0,2-2 11 0,-2-1 21 16,2 1 2-16,-2-1 4 0,-2-2 2 0,3 0-3 15,-1 2-1-15,-2 3-2 0,2-2-4 0,0 3-16 16,5 7-5-16,-6-5 1 0,2 2-6 0,4 6-16 16,0-1-7-16,3 1-7 0,-2 0-5 0,7 4-8 15,-3 0-3-15,4 4-9 0,1 1-7 0,-1-1-2 16,0 5-5-16,2 5-1 0,0 4-2 0,0-1 0 0,4 4 0 16,-4 7 1-16,0 3 2 0,3 3 1 15,-2 5 2-15,-2 2 1 0,1 6 2 0,0-2 1 0,1 6 0 16,1-1 2-16,-2-3 0 0,0 1 1 0,0 1 0 15,3-4 2-15,0-6 0 0,-3 2 3 0,5-8 1 16,3-1 0-16,-6-2 2 0,7-2 0 0,-2-5 1 16,5-2-2-16,0 1 3 0,0-2 1 0,12-2-2 15,-6 1 0-15,10-4 2 0,-4 1 0 0,13-8-2 16,-4 2 1-16,10-4-5 0,0-4-1 0,5-6-4 16,1-2 1-16,6-2-9 0,2-3-6 0,7 1-8 15,-5-7-5-15,0 1-25 0,1-3-14 0,-6-1-22 16,0 2-29-16,-3-5 77 0,-9-2-56 0,-7 1-15 15</inkml:trace>
          <inkml:trace contextRef="#ctx0" brushRef="#br0" timeOffset="238.8704">763 331 634 0,'-25'0'315'0,"4"-3"-181"0,2-4-89 0,2 1 24 15,-4-4-2-15,8 9-17 0,-1-2-10 0,3 3-9 16,1 3-3-16,2 5-1 0,3-2 0 0,1 5-11 15,0 7-2-15,1 3-4 0,3 1-1 0,0 5-2 16,2 5-2-16,3 9-2 0,2-3 0 0,1 2-1 16,4 6-1-16,2 1 1 0,2-3-2 0,-2 6 0 15,2-6 0-15,3 2 0 0,-6 2-1 0,3-5 0 0,0 5-1 16,-3 8 0-16,-1-2-1 0,1-8-2 0,-3 3-2 16,-2-1-2-16,6 5-9 0,-5-7-5 0,-4-3-10 15,5-5-14-15,-5-6-27 0,4 1 49 16,1-7-32-16,6-5-14 0</inkml:trace>
          <inkml:trace contextRef="#ctx0" brushRef="#br0" timeOffset="593.8917">1496 285 1008 0,'5'8'450'0,"-8"-8"-270"16,6 0-142-16,-3-7 113 0,12 3-161 0,-4 4-6 16,5 1 0-16,0 1 0 0,11 7-1 0,0-2 4 15,-5 1 9-15,-2 1 3 0,-6-1-1 0,2-1 0 16,-5-1 0-16,-6-3 1 0,-2 2 1 0,0-2-1 0,-5 0-1 16,-3 0 0-16,-3-1 1 0,1 0 0 15,-1 1-1-15,-3-2 1 0,-4 3-1 0,2-3 1 16,2-1 1-16,0 3 1 0,6-3 0 0,-3 0 2 15,1 0 1-15,10 2 1 0,0-2 4 0,-2-2 2 16,4 1 0-16,0-1-1 0,2-1 2 0,1 1 1 0,2-4-1 16,-1-2-2-16,2 3-3 0,1 0-1 0,6-2-4 15,1 0-2-15,1 1-4 0,-1 1-5 0,2-1-16 16,-1-1-8-16,-4 1-14 0,1 1-17 0,-3-3-79 16,-1 2-49-16,-4-4 134 0,4 2-102 0,-4-3-66 15</inkml:trace>
          <inkml:trace contextRef="#ctx0" brushRef="#br0" timeOffset="1078.5965">2112-209 1296 0,'3'-11'421'0,"2"-7"-333"0,-5-2-80 0,0 7-11 16,3-3 8-16,5 5-16 0,2 6 2 0,-2-1 0 15,3 1 2-15,0 2 7 0,5 0 4 0,5-1 4 16,-5-2 1-16,3-2 2 0,5 2-1 0,3-1 0 0,0-1 0 16,-2-3-3-16,4 2-2 0,0-1-3 15,1 1-2-15,3 2-4 0,-1 1-2 0,-3 3-2 0,0-1-4 16,-4 3 0-16,-6 2-4 0,2 6-9 0,0 2-2 16,-7-2-2-16,-5 4-3 0,1 2-2 0,-2 3-8 15,-5 1-1-15,-1 4 4 0,-1-4 10 0,-1-2 2 0,-4 8 6 16,-1 0 5-16,0 4 4 0,0-8 12 0,2 6 6 15,-3-1 1-15,6-1 2 0,3 4 3 0,5-3 1 16,1-4 2-16,9 1 0 0,-4 1 1 0,7-3 3 16,3 2 1-16,8 0 1 0,-5-2-1 0,5 0-1 15,1-1 1-15,2 1-1 0,0 3-2 0,2-3-6 16,-2 2-1-16,-3-1-2 0,0 0-3 0,-9 3-1 16,0-3-4-16,-9 0-1 0,0-1-4 0,-7 2 3 15,-6 0-2-15,-2 3-1 0,-7-4 2 0,0-2-2 0,-14 4 1 16,-7 4 0-16,0-1 1 0,1-3-1 0,-11 2 1 15,-2-6-1-15,-4 7 2 0,-4-4-1 0,0 0 2 16,12-4 0-16,-3-4-2 0,2 3 1 0,11-3-2 16,6-1-1-16,4-5-9 0,2 1-5 0,9-7-8 15,1-1-9-15,7-3-42 0,2 0-20 0,6-7-35 16,12-5-65-16,18-16 136 0,2 3-96 0,16-14-30 16</inkml:trace>
        </inkml:traceGroup>
        <inkml:traceGroup>
          <inkml:annotationXML>
            <emma:emma xmlns:emma="http://www.w3.org/2003/04/emma" version="1.0">
              <emma:interpretation id="{B4A4C377-5D23-45B4-A205-0B0CCE0675AC}" emma:medium="tactile" emma:mode="ink">
                <msink:context xmlns:msink="http://schemas.microsoft.com/ink/2010/main" type="inkWord" rotatedBoundingBox="6786,232 10902,152 10945,2343 6829,242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26.1967">6756-824 647 0,'-1'-28'289'0,"-4"5"-183"16,2 3-66-16,0 1 16 0,-2-1-3 0,3 6-13 15,1-2-6-15,-3 7-17 0,3 2 0 0,-2 2-4 0,1 5-5 16,-1-1-4-16,-2 4-6 0,-1 3 1 0,-1 4-2 16,-1 6-2-16,-3 6 1 0,0 1-1 0,-2 10 1 15,-3 4 2-15,0 4 0 0,-1 4-2 0,-2 4 3 16,-2 4 1-16,-3 10-1 0,-1-2 0 0,-2 9 1 15,0 11 0-15,-5 0 0 0,1-1-1 0,0 9-1 16,-1-6 2-16,-3 1 1 0,3 2 1 0,-2-8-1 16,1-3-1-16,3-3 2 0,-4 4 3 0,4-14-1 15,0 4-1-15,4-11-2 0,-1 1 0 0,7-18-2 16,-1 5 1-16,3-9-8 0,6-2-4 0,0-7-8 16,1 1-14-16,5-4-78 0,0-3 89 0,7-3-51 15,4 0-40-15</inkml:trace>
          <inkml:trace contextRef="#ctx0" brushRef="#br0" timeOffset="2432.9808">6935-398 887 0,'12'4'410'0,"-16"-8"-265"0,4 0-114 0,-8-5 58 16,-7 4-91-16,-4 2-5 0,2 1-12 0,-7 5-3 15,-5 2 3-15,-4 6 3 0,-7 4 5 0,-5 1 7 16,-6 4 1-16,-1 4 1 0,-6 0 0 0,-1 3 2 16,-4 3 0-16,-3 1 0 0,4-1-1 0,3 5-1 15,-1 0 0-15,9 0 0 0,0 2 0 0,6-1-1 16,7 4 3-16,11 2 1 0,0-4 0 0,5-5 4 0,17-6-2 0,-1 7 8 15,4-2 5-15,4-5 3 0,7-5 1 0,5-1 4 16,7-2 7-16,9-7 1 0,-2 6 7 0,5-15-6 16,10 0 5-16,3-3-1 0,8-3-1 0,0-3-2 15,9-7-3-15,-3-1-2 0,7-2-3 0,-5-5 0 16,-1-6-7-16,-6 2 0 0,-1-6-3 0,-3 3 0 16,-11-4-2-16,2-3-2 0,-7 1-1 0,-5 1-1 15,-9-2-4-15,-1 1-4 0,-7-1-2 0,-7-1-5 0,-6 1-12 16,0 1-7-16,-7 1-5 0,-8 1-6 0,-2 5-14 15,-2 0-2-15,-5 3-2 0,0 6 0 0,-8 9 2 16,2-5 2-16,-7 14-2 0,4 1 0 0,1 4-20 16,-5 1-19-16,7 4-31 0,0 1-40 0,4-1 109 15,7 2-81-15,11-4-26 0</inkml:trace>
          <inkml:trace contextRef="#ctx0" brushRef="#br0" timeOffset="3059.8173">7301 497 1096 0,'0'8'405'0,"0"-8"-314"16,2-5-82-16,-2 0-3 0,1 5 2 0,-1 0-20 15,0 5-4-15,0 3 2 0,0 0 1 0,-3 3 9 16,0 3 1-16,-2 0 2 0,-1 7 1 0,-1 0 0 16,-1-4 3-16,-1 7-1 0,1-1 0 0,-3 2 3 15,1 1-2-15,-1-4 0 0,-2 0 0 0,4 10 1 16,-4-7-1-16,2 6-2 0,0-1 2 0,1 0-2 16,0 2 2-16,1-3-1 0,1 3 2 0,5-5-1 0,0 1 2 15,6-2 0-15,-3-1 1 0,5-4 5 16,4-2 1-16,2 0 2 0,-1-6-2 0,3-3 4 15,-1-6-2-15,7 3 0 0,-1-7-1 0,6 0-7 0,1-5-5 16,6-9-5-16,-1 1-1 0,3-3-20 0,2-6-8 16,-1-5-13-16,2 1-13 0,-5-1-17 0,-3-6-19 0,4-7-83 15,0 3 121-15,-5 2-72 0,-1-3-31 0</inkml:trace>
          <inkml:trace contextRef="#ctx0" brushRef="#br0" timeOffset="3238.3433">7318 82 1233 0,'-6'-9'462'0,"-2"-1"-344"15,7 1-101-15,-1 2 2 0,2 6-16 0,0-4-10 16,2 3-13-16,2 2-4 0,1-3-5 0,1 2-7 16,-2 1-6-16,4 0-13 0,1-5-45 0,-2 5-30 15,2-5-45-15,1 2 119 0,4 1-86 0,5 1-61 16</inkml:trace>
          <inkml:trace contextRef="#ctx0" brushRef="#br0" timeOffset="3552.677">8159 138 955 0,'2'-1'382'0,"-2"-6"-274"0,0 4-86 15,3-3 34-15,2 3-45 0,1-1-8 0,2 4-3 16,3 0 0-16,2 0 2 0,3 0-1 0,5 0 3 15,1 0-16-15,5 2 7 0,5-2-2 0,8 0-3 16,1-3-4-16,2 0-15 0,5-4-9 0,1 2-14 16,-2-1-13-16,2 0-86 0,-5-2 112 0,-1 3-69 15,-1-1-41-15</inkml:trace>
          <inkml:trace contextRef="#ctx0" brushRef="#br0" timeOffset="3753.1411">8202 583 1168 0,'0'17'448'15,"-1"-17"-341"-15,1 3-94 0,3-1 17 0,5 3-31 16,3-1-10-16,7 4-4 0,-1-3 0 0,9 3 3 16,2 0-2-16,10-5-4 0,1-3-4 0,-6 2-9 15,15-9-11-15,4-12-33 0,3 5-24 0,-6-3-27 0,4-9-48 16,4-6 116-16,11-3-106 0,9-9-46 0</inkml:trace>
          <inkml:trace contextRef="#ctx0" brushRef="#br0" timeOffset="4053.3403">9502-5 749 0,'-11'3'323'0,"0"-3"-220"15,1 5-79-15,-3 1 24 0,-1 2-26 0,1 7-16 16,0-1-6-16,1 7 3 0,-3-2 1 0,3 3 0 15,-3-1 4-15,4 3-2 0,0-1 2 0,8 3-4 0,-4-1 2 16,7-2 3-16,2 2 0 0,6-6 1 0,2 2 3 16,1-7 7-16,5-1 3 0,3-7 4 0,3 1-1 15,4-6 5-15,2-2 1 0,7-6-1 0,0 1 0 16,5-5-1-16,5 0 1 0,-1-5-1 0,1 2 2 16,-2-4 1-16,0-3-1 0,1 4 4 0,-4-4 1 15,-6 0 3-15,-2 1-1 0,-10-1 1 0,-1-1-1 16,-2 4-5-16,-15 1-1 0,-2-4-2 0,0 0-4 15,-2 5-11-15,-4 0-5 0,-3 0-8 0,-8 2-13 16,-9 1-10-16,5-1-8 0,-13 0-11 0,-7 4-25 16,-1-3-14-16,-13 4-22 0,-9 6-44 0,-8 4 99 15,-2 1-62-15,-6 11-18 0</inkml:trace>
        </inkml:traceGroup>
        <inkml:traceGroup>
          <inkml:annotationXML>
            <emma:emma xmlns:emma="http://www.w3.org/2003/04/emma" version="1.0">
              <emma:interpretation id="{670F329A-ED83-4267-8A65-CB6FA06F4EAF}" emma:medium="tactile" emma:mode="ink">
                <msink:context xmlns:msink="http://schemas.microsoft.com/ink/2010/main" type="inkWord" rotatedBoundingBox="11876,293 14550,241 14580,1753 11906,180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138.2207">10997 129 946 0,'-1'-4'371'0,"1"1"-263"15,0-1-85-15,0-3 1 0,3 2 1 0,2 2-6 16,4 3-1-16,4 0 1 0,3 0 3 0,1 0 4 16,11-1 7-16,0-1 2 0,6-1-2 0,-1-4 2 15,-3 3-8-15,10-6-3 0,8-1-2 0,1 1-4 16,-7-2-7-16,5-1-3 0,-4-3 0 0,12 3-5 16,-1-1-3-16,0 0-1 0,-8 4-3 0,8-1-6 15,-4 1-3-15,2 2-6 0,-6-4-6 0,2 2-16 16,-3 2-10-16,-4-3-14 0,-3 3-21 0,-3-5-75 15,0 2 115-15,-1 3-73 0,-1 2-35 0</inkml:trace>
          <inkml:trace contextRef="#ctx0" brushRef="#br0" timeOffset="5840.1149">11821-268 507 0,'-5'-25'223'0,"3"1"-131"0,-6 1-51 16,-1 1 11-16,7 5-4 0,1 1 2 0,-6-2-5 16,2 4-3-16,2 3-2 0,-3-2-2 0,3 3-1 15,0 2-2-15,1 2 0 0,0 0-4 0,1 3-5 16,1-1-7-16,0 4-3 0,0 4-3 0,0 4-10 15,0-1-3-15,3 8-4 0,0 9-1 0,2 9-1 16,0-3 2-16,4 26-1 0,2-8 3 0,1 9-1 16,0 2 2-16,4 2-2 0,-1-2 2 15,-3 0 1-15,3-5 1 0,-1-8 2 0,0 2-1 0,-4-9 9 16,-2-4 1-16,-2-14 8 0,-4 1 6 0,6-7 22 16,-7-9 5-16,4-3 6 0,-2-4 3 0,4-10 3 15,1-2 0-15,1-8-5 0,6-1-7 0,-1-12-19 16,3-5-7-16,2-6-5 0,1-1-4 0,-1-8-5 15,1-5-2-15,3-7 2 0,-4 4 0 0,0 5 1 16,0-5-2-16,2-7-1 0,1 1 1 0,-3 9-5 0,0 3-2 16,-3 4-5-16,5-7-6 0,0 9-7 0,-1-2-5 15,-1 12-4-15,1 3-20 0,-5 1-9 16,3 6-14-16,-5 3-15 0,-2 14-65 0,2-2-41 0,-9 12 125 16,1 6-95-16,-5 15-53 0</inkml:trace>
          <inkml:trace contextRef="#ctx0" brushRef="#br0" timeOffset="6592.5826">13060 111 747 0,'14'0'306'0,"-9"2"-215"16,-2-2-70-16,0 1 21 0,0 1-29 0,-1 0-7 16,1 2-3-16,2-1 1 0,-5 2 2 0,5 0 4 15,-4 0 2-15,-1 0 2 0,0-2 6 0,-1-2 2 16,1 3 2-16,-2-1 3 0,1 0 2 0,1 2 1 0,-2-5 10 16,2 1 0-16,2 2 0 0,-2-3-2 0,3 0 2 0,5-3-2 15,3-3-5-15,-2 1-1 0,6-3-12 0,5-1-2 16,-2-1-6-16,6-1 0 0,8 0-3 0,-2-2-4 15,2-3 0-15,3 3-1 0,0 1-3 0,-5-3 2 16,8 1-2-16,-11 0-1 0,-3 1 0 0,-3 2-1 16,0 1 0-16,-9 1-1 0,1 4 2 0,-5-2-2 15,-1 4 0-15,-4 2-1 0,0 1-3 0,-3 0 1 16,0 1-3-16,-3 1 0 0,-7 3-1 0,2 4-1 16,-1-2 1-16,-6 2 1 0,-1 4 1 0,-1 6 0 15,-2-1 3-15,1 13-2 0,-2-7 0 0,2 7 5 16,-1 0-1-16,0 4-1 0,3 2 1 0,3 4 2 15,-1-1 1-15,12-6 1 0,-4 4 1 0,-2-5 1 16,8 1 1-16,5-7 0 0,-1 2 3 0,4-12 1 16,-3 1-1-16,3-6 2 0,2-2 0 0,9-7-6 15,-2-3-2-15,4-6-3 0,0-1-11 0,1-9-26 16,4-3-17-16,2-11-24 0,-1 0-27 0,-4 3-35 0,0-13-77 16,6-6 142-16,-2-2-97 0,-6 2-18 0</inkml:trace>
          <inkml:trace contextRef="#ctx0" brushRef="#br0" timeOffset="6723.2824">13639-578 1012 0,'-14'-10'426'0,"1"-1"-277"15,4 3-100-15,-1 2 22 0,1-1-21 0,1 4-13 16,3 3-15-16,0 0-9 0,2 0-18 0,1 0-13 0,2 2-17 16,0-1-26-16,2 4 43 0,1-3-31 0,7 4-13 15</inkml:trace>
        </inkml:traceGroup>
        <inkml:traceGroup>
          <inkml:annotationXML>
            <emma:emma xmlns:emma="http://www.w3.org/2003/04/emma" version="1.0">
              <emma:interpretation id="{CB165CC3-992C-480D-AFCC-3FF498CE4699}" emma:medium="tactile" emma:mode="ink">
                <msink:context xmlns:msink="http://schemas.microsoft.com/ink/2010/main" type="inkWord" rotatedBoundingBox="18325,350 22876,262 22908,1915 18357,200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332.9765">18197-325 735 0,'-11'-5'290'0,"5"-5"-201"0,0-1-63 0,4 2 4 0,-3 2 4 15,7-1-16-15,-2 4-6 0,0 0-1 0,1 0-5 16,7 1 2-16,-3-2-3 0,5 0 0 0,2 2-1 15,8 1 1-15,0-1-2 0,6 3 1 0,-1 0-2 16,-1 0-2-16,5 3-2 0,-1 0 1 0,0 5-1 16,-6 2-2-16,2-1 0 0,-10 7-3 0,0 0 1 15,-2 10 0-15,0-4-1 0,-10 10-1 0,-2-3 2 16,-2 2 0-16,-4 8 3 0,-5-4 2 0,3 1 0 16,-5-5 2-16,-1 0 5 0,1-2 1 0,2-2 1 15,1-3 4-15,1-3 1 0,4-2 2 0,0 2 1 16,2-6 3-16,3 1 1 0,2-6 2 0,1 3 0 0,3-1-4 15,4-2 0-15,6-2-2 0,-4-2-1 16,1-1-5-16,6-3-6 0,3 1-5 0,2-2-5 0,-1-1-5 16,-1-3-6-16,3-5-5 0,6 0-20 0,5-6-11 15,-1 1-9-15,-4 1-7 0,-3-4-7 0,7-3-17 16,-1-2-1-16,-4-3 5 0,-4 2 18 0,-1-4 14 16,2 1 13-16,-9-2 13 0,2 0 17 0,-5 1 38 15,-3 4 13-15,-4 7 8 0,0-1 9 0,-5 4 5 16,1 5 2-16,-4 3-3 0,0 4-4 0,-4 0-16 15,1 4-5-15,-1 4-6 0,-3 0-7 0,-1 2-4 16,0 4-2-16,2 4 1 0,-7-4-2 0,5 4 2 16,0-3 0-16,5 1 1 0,1-1 1 0,-1-1-2 0,5-4 0 0,-2 1 3 15,5-3 4-15,3 0-3 0,-4-4 2 0,4 3-1 16,0-2 4-16,7-5-1 0,-3 0-1 0,1 0-3 16,5 0-2-16,1-7-2 0,3-1-2 0,2-1-2 15,-3-2-7-15,4-2 0 0,1-1 2 0,-3-6-3 16,3 3 3-16,-4-1 4 0,-3-2 2 0,-3-1 4 15,2-1 3-15,-5 1 6 0,-4 0 0 0,-4-1 1 16,0 0-2-16,-4 1-3 0,-2-1-4 0,-4-1-5 16,-3 3-7-16,-2 2-11 0,-2 2-7 0,-4 4-10 15,1-3-6-15,-2 9-18 0,-2 3-11 0,0 3-15 16,-4 1-15-16,6 1-20 0,-2 6-37 0,1 3 92 16,1-3-63-16,2 3-7 0</inkml:trace>
          <inkml:trace contextRef="#ctx0" brushRef="#br0" timeOffset="11545.4085">19596-64 916 0,'3'3'372'0,"0"0"-264"0,-3-1-81 0,3 0 0 16,-3-1-4-16,2 9-13 0,3-4-6 0,-5 8-7 16,0 2-2-16,1 7-1 0,-2-6-1 0,-1 9-1 15,-6-3 0-15,-1 0 1 0,-1 2 0 0,2-1 0 0,-1 0-3 16,-6 2 0-16,6-1-3 0,-3-4-1 0,3 1-2 15,1-1-2-15,0 1-12 0,-3-4-4 0,3-1-5 16,2-1-8-16,1-6-14 0,5-3-102 0,0 0 122 16,0-6-74-16,-2 1-33 0</inkml:trace>
          <inkml:trace contextRef="#ctx0" brushRef="#br0" timeOffset="10598.2805">17740-806 322 0,'-4'-13'190'16,"-3"7"-83"-16,2-2-63 0,-1 6 30 0,0 2-10 16,-2 0-14-16,0 7-9 0,-2 7-15 0,1 0-2 15,-4 10-3-15,-1-2 1 0,2-1-4 0,-5 13-3 0,-1 7 5 16,1-1-3-16,-2-2-1 0,1 5 0 0,-1 3 1 0,0 18-1 15,5 9-1-15,-2-4 0 0,1-4-3 0,4 10 0 16,3 1 0-16,4 2-2 0,4-5-1 0,1-4 0 16,1-1 3-16,9-4 1 0,5-3 1 0,1-4 1 15,2-4-1-15,7-2 1 0,6-8-2 0,8-5-4 16,-4-5-6-16,9-7-6 0,6 1-11 0,8-13-42 16,1 2-41-16,7-5 73 0,3-3-51 0,8-8-44 15</inkml:trace>
          <inkml:trace contextRef="#ctx0" brushRef="#br0" timeOffset="11781.7767">19914-332 922 0,'5'-20'347'0,"1"4"-252"0,-6-5-73 0,0 10-16 16,2 3 14-16,-2 0-8 0,2 3-12 0,-1 5-3 0,1 3-3 0,-1 5-3 15,-1 5 2-15,0 1 1 0,2-1 2 0,-2 5 1 16,-2 4-1-16,-1 5 3 0,-2 2-1 0,1-2 4 16,0 5-2-16,0-2 0 0,-4 0 0 0,3 0 0 15,-1 2 0-15,-1-3-1 0,4-5-4 0,0 1 0 16,-4-4-3-16,4 0-6 0,2-2-3 0,-2-3-9 15,3-3 2-15,-2-2-41 0,2 1-20 0,2-5-31 0,1-1 79 16,3-1-55-16,5-3-22 0</inkml:trace>
          <inkml:trace contextRef="#ctx0" brushRef="#br0" timeOffset="12084.9649">20289-274 803 0,'-2'-10'323'0,"-1"10"-232"0,-2-1-69 0,-1 1 2 15,-1 6-4-15,4 7-14 0,-3 1-3 0,1 4-3 16,-1 4-1-16,-2 2 1 0,3 3-1 0,-3 1 1 16,0 1-4-16,0-2 4 0,2-1 3 0,4-2 1 15,0-2-1-15,9 0 2 0,-7-4 2 0,9-1 2 16,6-1 2-16,2-5 3 0,-3 0 1 0,7-1 4 16,0-7-1-16,0-3-1 0,4 2 0 0,-3-2-4 0,4-3 0 0,-1-4-2 15,2 1-2-15,-3-2-3 0,-1 0 1 0,-3-2 1 16,3-2 3-16,-4-4 2 0,1 0 3 0,-7 0 0 15,-2-2 6-15,2 2 0 0,-5-1 0 0,-3-4-1 16,-5 4-4-16,1-4-4 0,-2 2-3 0,-6 3-3 16,-1-3-11-16,-3 0-7 0,0 4-6 0,-3-4-5 15,-2 8-16-15,-2 0-8 0,1 0-8 0,-1 1-11 16,-1 7-42-16,2-5-32 0,-1 8 92 0,-1 0-66 16,10 0-37-16</inkml:trace>
          <inkml:trace contextRef="#ctx0" brushRef="#br0" timeOffset="12413.0946">20813-284 848 0,'3'-1'347'0,"0"1"-243"0,-3-5-80 0,0 5 8 16,0 0-17-16,0 3-6 0,-3 2-7 0,0 4-4 16,3-1-3-16,-4 5 0 0,1 0 0 0,-3 0 2 15,1 2-1-15,-1 6 2 0,2-3-2 0,0-1 2 16,4 2-2-16,-2 0 1 0,2 4 1 0,3-6 1 15,2-1 0-15,-2-2 0 0,8 2 2 0,2-1-1 16,-2-1 4-16,2-3 2 0,1-3 1 0,5 0 3 0,5-3 1 16,2-2 1-16,-10-4-2 0,9-3 3 15,2 1 0-15,4-5-2 0,-4 2 1 0,-5-2 4 0,7-2 2 16,-9-2 2-16,4 0 4 0,-5 0 3 0,-6-3 2 16,-3 1 1-16,-1-2 0 0,-1-1-4 15,-5-1-2-15,0 1-3 0,-1-1-6 0,-2-3-8 0,-5 2-4 16,-1 0-5-16,-4 2-5 0,-1 1-16 0,-3 0-7 15,-5 3-6-15,0 2-5 0,1 1-4 0,-7 7-8 0,-4 3-32 16,4-1-20-16,-3 1-26 0,1 3 88 0,-1 0-62 16,-4 0-43-16</inkml:trace>
          <inkml:trace contextRef="#ctx0" brushRef="#br0" timeOffset="12718.0727">21370-774 1023 0,'11'-32'368'0,"-5"3"-287"0,6 5-70 0,-1 5-4 15,0-3-7-15,0 12-5 0,3 1-1 0,2 1-1 16,0 5 5-16,2 3 0 0,-2 8 1 0,1-4 2 16,7 8 2-16,-2-1 1 0,10 6 0 0,3 4 2 15,-4 3 0-15,10 1-1 0,-3 4 1 0,2 8-4 0,1 1 0 16,-7 3 0-16,-6 4 1 0,-2 11-3 15,-2-2 0-15,-7 8 0 0,-4 1-1 0,-7 9 1 16,2 0-1-16,-8 4-1 0,-4-1-1 0,-12 0 0 0,-3-2 1 16,-7-1-2-16,-3 4 0 0,-9-7-4 0,-3 1-1 15,-4-2-1-15,-4-10-4 0,4-7-12 0,-1 0-6 16,-2-13-7-16,5-6-9 0,2-8-35 0,-2-2-33 16,11-9 77-16,3 1-54 0,2-6-31 0</inkml:trace>
        </inkml:traceGroup>
        <inkml:traceGroup>
          <inkml:annotationXML>
            <emma:emma xmlns:emma="http://www.w3.org/2003/04/emma" version="1.0">
              <emma:interpretation id="{AF23C145-D687-473E-835B-892ADD5ED1D1}" emma:medium="tactile" emma:mode="ink">
                <msink:context xmlns:msink="http://schemas.microsoft.com/ink/2010/main" type="inkWord" rotatedBoundingBox="23863,159 30630,28 30666,1900 23899,203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7756.4959">29642-404 834 0,'-6'-1'321'0,"2"-4"-233"0,0 3-74 0,0 2 3 15,0 5-11-15,-1 3-2 0,-2 3-10 0,3 4-1 16,-3 4 2-16,-1 3-1 0,0 3 4 0,0 6-2 16,2 0 3-16,0 0-1 0,1-1 1 0,3 2 0 0,2-5 1 15,2-3-1-15,1-2 1 0,3-4 1 16,4-2 1-16,-4-4 2 0,4-2 4 0,-2-2-1 0,3-5 4 15,0 2 2-15,-1-4 0 0,1-2-1 0,-2-4 1 0,4 2 1 16,-2-8-3-16,2-2 0 0,-3 5-1 0,-2-3-2 16,1-5 4-16,-1-3-1 0,-2-4-2 0,1 3 1 15,-2-4 2-15,-1 3 1 0,-4-9-1 0,2 1 0 16,-2 1-2-16,-2-3-1 0,-2 1-1 0,-3-2-3 16,-2 4-6-16,1-1-4 0,-3 2-8 0,-1 3-6 15,0 5-15-15,-1 3-8 0,-3 6-10 0,2-1-17 16,-2 5-59-16,-2 4-53 0,1 5 126 0,-2 2-88 15,1 3-57-15</inkml:trace>
          <inkml:trace contextRef="#ctx0" brushRef="#br0" timeOffset="16716.8991">28360-770 499 0,'-7'-17'205'0,"-1"-2"-140"0,4 5-45 16,2 7 8-16,1 1 6 15,-6-17 0-15,2-2-2 0,-1-2 6 0,0 0 0 0,1 1 5 0,2 2 1 16,-2-3 1-16,3 8 0 0,-2 2-1 0,0-2-3 16,3 3-9-16,-2 3-2 0,1 0-3 0,-1 1-3 15,1 4-9-15,1 1-4 0,-1 1-3 0,-1 3-4 16,-2 3-3-16,0 0-1 0,0 1-2 0,-2 7-3 0,-5 5 1 16,0 6-1-16,-4 5-1 0,1 5 4 0,-4 10 2 15,-1-4-2-15,-3 18-1 0,1-2 2 0,-2 5-1 16,-1 4 2-16,4 6 0 0,-5-1 0 0,7 0 0 15,-1 5 0-15,7 7 0 0,-5-4 0 0,7 0 0 16,3 2 2-16,7-11-1 0,2 3 1 0,4-9 3 16,6-8 1-16,2-4 2 0,4 0 1 0,10-6 1 15,1-2-2-15,3-3-2 0,4-1 0 0,7-2-9 16,4-5-7-16,7 1-6 0,1-2-10 0,-5-4-16 0,12-8-21 16,9 1 44-16,-5 2-33 0,-1-6-7 0</inkml:trace>
          <inkml:trace contextRef="#ctx0" brushRef="#br0" timeOffset="17428.2866">28979-604 583 0,'-1'-10'266'16,"-4"2"-189"-16,2 0-60 0,-2 2 1 0,0 3-7 15,2-2-4-15,-3 6-3 0,-1-1-1 0,-2 4-2 16,-1 2-1-16,-4 3 1 0,1 1 0 0,-3 0 4 16,-3 1 0-16,3 0 0 0,-3 2-1 0,0 3 1 15,1-2 2-15,6 0 0 0,-6 2-1 0,4 0-2 16,1 0 1-16,2-2-1 0,1 4 0 0,4-4 1 15,0-1-3-15,4 3 2 0,2-2 2 0,3-1 1 16,4-2 1-16,1-1 4 0,1-4 1 0,-1 4 0 0,3-9 0 0,2 1 4 16,1 1-1-16,1-3-1 0,-1 0 0 0,4 0-3 15,1-3 4-15,1-5-3 0,1 3 4 0,-2 0-2 16,-3-6-2-16,5 2 4 0,-2-3 1 0,-3 0 0 16,0 0-3-16,-2 3 3 0,2-4-4 0,-2 0-1 15,1 4 2-15,-3-4-5 0,1 4 0 0,0-4-2 16,-4 2 0-16,3 1-1 0,-4 2 1 0,1 0-1 15,1 0-1-15,-4 0 1 0,0 4 1 0,-4 4-1 16,1 0-1-16,-1-4-3 0,-2 4 0 0,0 0-1 16,0 0-2-16,-2 4 1 0,2-4-3 0,-1 4-1 0,1-2 1 15,0 4 1-15,1 4-2 0,-1 6 1 16,0 0 0-16,0-2-2 0,0 7 0 0,2 4 3 0,-2 2 0 16,-3 10-1-16,3-2 0 0,-2-3 2 0,2 1-2 0,-2 5 1 15,1-1 1-15,1-2 0 0,-2-5-1 0,2 1-1 16,-3 0 2-16,5-7-2 0,-2 3 1 0,0-6-2 15,0 0-4-15,0-4 0 0,1 2-1 0,4-1-10 16,-2-2-4-16,4-3-7 0,-4-1-10 0,3-2-28 16,-1-2-24-16,6-3-39 0,-1-2 86 0,2-3-73 15,1 0-35-15</inkml:trace>
          <inkml:trace contextRef="#ctx0" brushRef="#br0" timeOffset="14765.0562">25691-507 676 0,'9'0'287'0,"-4"0"-193"0,1-1-70 0,-4 1 15 15,0 0-21-15,-1 1-1 0,1 2-8 0,-2 5-6 16,3 2 0-16,0 1 2 0,2 2 2 0,-5 1 1 16,1 4 1-16,-2-2 2 0,-1 1-2 0,2 5 3 15,-1-1 0-15,2 5 0 0,-1-2-2 0,0-2 0 16,5 6-2-16,3-2-1 0,-2-2 0 0,-1-3-3 0,-2-2-3 0,4 3-1 16,1-1-1-16,0-5-3 0,-2 1-1 0,-1 1 0 15,3-1-7-15,1-4-3 0,1 1-3 0,-2-4-6 16,0-2-11-16,1 3-9 0,1-6-8 0,1-1-19 15,-1 3 48-15,1-4-32 0,1 2-7 0</inkml:trace>
          <inkml:trace contextRef="#ctx0" brushRef="#br0" timeOffset="15518.4922">26210-531 1047 0,'6'-3'372'16,"-1"-2"-293"-16,3 2-71 0,3 3-9 0,2 5-5 0,1-2-3 15,4 2 0-15,1 1 2 0,1 1 1 0,3-1 1 16,1 2 1-16,1-3 2 0,-1-2 1 0,3 3-1 15,0-1 0-15,0 0-1 0,4-2 0 0,-1 2-1 16,-6 0 1-16,0-4-4 0,3 2-2 0,-2 1 1 16,-1-1-2-16,-6 0-1 0,1 0-2 0,-2 2-4 15,-1 3-2-15,-3 0 1 0,0-2 2 0,-5 5-2 0,-1 2-1 16,-3 3 4-16,-4 3 1 0,-4-1 6 0,0 4 0 16,-1 2 4-16,-5 5 1 0,1-1 2 0,-2 4 3 15,-2 0 1-15,0-2 2 0,2-1 0 0,1-1 4 16,-1-4-2-16,5 0 3 0,0-6-1 0,2-2 8 15,3-4 0-15,2 0 2 0,3-3 4 0,0-2 2 16,4-4 2-16,2-2-1 0,1 1 1 0,2-2-4 16,3-3-2-16,1-2-3 0,2-1-1 0,-3-1-5 0,3 2-3 15,2-9 4-15,3 5-1 0,-3-3-2 0,-2 0 0 16,0-3-1-16,2 3 0 0,-2-8 1 0,1 3 1 16,-2 3-3-16,-7-2-1 0,2-3-2 0,0 1-1 15,-5-1-4-15,-4 1 0 0,-2-1-11 0,1-1-5 16,-6 0-9-16,1 3-4 0,-4-2-23 0,-2 0-12 15,-5 3-20-15,0 0-31 0,1 2 76 0,-6 1-51 16,-4-3-15-16</inkml:trace>
          <inkml:trace contextRef="#ctx0" brushRef="#br0" timeOffset="15080.2128">26250-504 848 0,'0'5'312'0,"0"-3"-239"16,-2-4-63-16,2 5-3 0,0-1-2 0,2 6-12 16,-1 3-1-16,1 2 1 0,-1 1 1 0,4 2 5 15,-2-2 1-15,4 2 2 0,-4 0 0 0,3 3 2 16,2-1-1-16,0-1 1 0,0-1-1 0,-1 0 0 16,2 2-3-16,1 1 1 0,2 0 1 0,-2-5-2 15,3 4 0-15,-2 1-2 0,2 0-3 0,3-1 0 16,-1-1 0-16,-2 1-1 0,-3-6-2 0,2 6-4 15,0-4 1-15,-6-1 0 0,0 0 1 0,-2-1 0 16,-3 0-1-16,-2 0-1 0,-4 1 3 0,-2-2-1 16,-1 2-2-16,-1 1-4 0,1-6 1 0,-6 3-8 15,2-1-3-15,-7-4-2 0,7 2-7 0,-8-3-20 16,1-2-17-16,-1-3-33 0,-1 2 70 0,-5-2-55 0,3 0-30 16</inkml:trace>
          <inkml:trace contextRef="#ctx0" brushRef="#br0" timeOffset="15782.885">27210-906 966 0,'17'-4'364'0,"-4"-7"-281"0,3 6-73 0,3 5-6 16,0-4-4-16,7 10-5 0,-1 5 0 0,2 10 0 15,-1-2 4-15,-1 6 1 0,1 7 3 0,-2 2 1 16,1 1 2-16,-2 6 0 0,-4 4 0 0,-2 7 1 16,1 1-1-16,-6 6 1 0,-4 5-4 0,-3 6 0 15,-3-2-1-15,-2 7-1 0,-8 1-1 0,-11 1 0 16,4-1-2-16,-18 4-3 0,-2-1 1 0,-13 3-5 15,3-1-3-15,-26-5-6 0,4-4-7 0,-10-5-41 16,-7-5-43-16,-2-8 81 0,-3-1-56 0,-7-12-43 16</inkml:trace>
          <inkml:trace contextRef="#ctx0" brushRef="#br0" timeOffset="13326.4478">23357-800 752 0,'-6'-6'280'0,"1"-2"-209"0,-3 3-58 0,4 5-2 0,-4 3-3 15,0 4-5-15,1-1-2 0,-2 4 1 0,-1 4 2 0,-6-1 1 16,-1 9 2-16,-4 0-1 0,4-1 4 16,-1 4 0-16,-7 10 3 0,-4 4 1 0,0 4 2 0,8 1 0 15,-2 14 1-15,0-3 0 0,6 14-2 0,-7-7 2 16,13 2-2-16,0 4-2 0,11-6 0 0,-5-1 1 15,3-7 0-15,7-5 2 0,5-9 0 0,1 3 0 16,6-5-1-16,2-4 0 0,4-9-4 0,-1 4-2 16,-6-18-6-16,-8-6-3 15,1 1-4-15,28 9-7 0,3 4-33 0,1-2-23 0,-1-14-35 0,5-3-62 16,7-1 116-16,-1-1-83 0,-11-15-35 0</inkml:trace>
          <inkml:trace contextRef="#ctx0" brushRef="#br0" timeOffset="13910.0748">23725-453 28 0,'0'-4'20'0,"-4"0"-2"0,5 1-1 0,-1 2 6 0,-1-1 18 15,-1 0 5-15,5 1 8 0,-3 1 7 0,0 0 5 16,2-2 17-16,-2 1-1 0,0-1 3 16,-2-3-11-16,2 2 7 0,0-2-4 0,-1 1-5 0,-4 2-5 15,3-6-11-15,4 3-4 0,-1 0-4 0,-1 2-4 16,4-1-10-16,-3-1-2 0,4-2-4 0,3 4-1 16,5 2-8-16,-2-3-1 0,8 4-2 15,5 0-2-15,3 0-4 0,-3 0-3 0,4 0 1 0,4 2-3 16,0 3-3-16,-2-2-2 0,1 0 0 0,-3 0-1 15,-1 8-4-15,2 1-1 0,-5-1-2 0,-3 0-2 16,-2 5-3-16,1 1 2 0,-12 4-4 0,5 0 0 16,-6-2 0-16,-1 2 3 0,-8-1 0 0,1 4 2 15,-6-3 4-15,-1 1 0 0,-1-1 3 0,-2 0 1 16,0-2 3-16,-2-2 1 0,2 1-1 0,1-2 2 0,-1-4 3 16,3 0-1-16,5-3 1 0,-2 5 1 15,3-1 1-15,2 1 2 0,4-2 3 0,-3 2 0 16,7-1 2-16,-1-1 3 0,2 4-2 0,1-6 3 15,-1 1-1-15,4-1-5 0,6-1 1 0,-1-1 0 0,-2 0-5 16,4-3-1-16,-4 0 0 0,2 1-3 0,-4 0-3 16,4-2 0-16,-7 0 0 0,-3 3-3 0,-2-1-3 15,0-1 0-15,-6 1 0 0,-1-4-1 0,-2 3-1 16,-2 1 0-16,-14-1 0 0,4-2 0 0,-7 2-1 16,-2 0-2-16,-3-1 0 0,0 3-2 0,-8-1 0 15,3 0 0-15,2 1-3 0,-2-1 0 0,3 2-4 16,1-2-1-16,5-2-3 0,0 2-3 0,7-3-10 15,1 0-9-15,7-3-11 0,2 0-13 0,3-1-28 16,3-2-16-16,6-4-26 0,0-2 83 0,1 1-59 0,10-5-17 0</inkml:trace>
          <inkml:trace contextRef="#ctx0" brushRef="#br0" timeOffset="14251.429">24520-322 638 0,'2'-6'285'0,"1"-1"-177"15,-3 1-74-15,0 0 11 0,1 2-8 0,-2 1-9 16,2 2-13-16,-1 1-12 0,0 4-2 0,0 3-1 16,5 2-1-16,-5-1-2 0,0 7 2 0,2 5 1 15,-4-2 0-15,1 4-1 0,-1 4 0 0,0 2 0 0,-2-4 0 16,2 3 1-16,5-1 0 0,-3-2 0 16,3 1 0-16,-3-4 2 0,5-5 0 0,5 0 3 0,-1-1 5 15,1-5 1-15,-2-2 5 0,3 0 1 0,2-2 3 0,4-4 4 16,-4-2 1-16,5 0 0 0,-3-3-5 0,5-5 1 15,0 3 0-15,1-5-3 0,0-2 2 0,1-1 5 16,-1-5 1-16,-4-2 1 0,2 2 0 0,-3-2 6 16,0-4 1-16,-5-3 1 0,0 4-4 0,-1-4-5 15,-4 0-2-15,-2 2-5 0,-3-2 0 0,-2 1-12 16,-4 2-5-16,-2 2-4 0,-2 0-5 0,-4 4-16 16,0 2-7-16,-4 3-6 0,-1 2-7 0,2 2-4 0,-4 9-9 15,-3 1-22-15,0 1-11 0,2 1-8 0,-1 7-25 16,2 1-38-16,3 3 103 0,3 7-71 0,1-2-14 15</inkml:trace>
          <inkml:trace contextRef="#ctx0" brushRef="#br0" timeOffset="14478.8207">25224-101 885 0,'6'0'392'0,"1"-3"-245"0,-1-6-106 0,0 1 17 16,4 4-22-16,-2 4-9 0,-2 2-25 0,1 4-5 15,-2 6-3-15,-1 0-2 0,3 1 0 0,-7 5-1 0,0 4 0 16,0-1 1-16,-2 2 4 0,-1 1-1 0,0 5 1 0,-7 1 1 16,-1 4-2-16,1-1 2 0,2-3 3 0,-4 1-3 15,1 7-4-15,-2-5 0 0,-3-1-3 0,6-2-3 16,4 2-6-16,-5 2-4 0,1-12-10 0,4 4-10 16,-5-6-30-16,4-2-30 0,7-4-54 0,-3-4 108 15,2-2-91-15,2-2-45 0</inkml:trace>
        </inkml:traceGroup>
        <inkml:traceGroup>
          <inkml:annotationXML>
            <emma:emma xmlns:emma="http://www.w3.org/2003/04/emma" version="1.0">
              <emma:interpretation id="{B326572D-D875-4393-BFE5-CCDAFA9C604C}" emma:medium="tactile" emma:mode="ink">
                <msink:context xmlns:msink="http://schemas.microsoft.com/ink/2010/main" type="inkWord" rotatedBoundingBox="30860,-55 33424,-105 33473,2414 30909,2464"/>
              </emma:interpretation>
              <emma:one-of disjunction-type="recognition" id="oneOf5">
                <emma:interpretation id="interp5" emma:lang="" emma:confidence="0">
                  <emma:literal>O</emma:literal>
                </emma:interpretation>
                <emma:interpretation id="interp6" emma:lang="" emma:confidence="0">
                  <emma:literal>o</emma:literal>
                </emma:interpretation>
                <emma:interpretation id="interp7" emma:lang="" emma:confidence="0">
                  <emma:literal>0</emma:literal>
                </emma:interpretation>
                <emma:interpretation id="interp8" emma:lang="" emma:confidence="0">
                  <emma:literal>°</emma:literal>
                </emma:interpretation>
                <emma:interpretation id="interp9" emma:lang="" emma:confidence="0">
                  <emma:literal>.</emma:literal>
                </emma:interpretation>
              </emma:one-of>
            </emma:emma>
          </inkml:annotationXML>
          <inkml:trace contextRef="#ctx0" brushRef="#br1" timeOffset="342449.7503">32431-741 47 0,'7'-10'66'0,"0"-3"-5"0,-1 5-22 16,-4-1 29-16,1-1 0 0,-1 4-1 0,-2-2-4 15,0 2-11-15,-4-2-3 0,1 3 12 0,2-2-9 16,-1 4-11-16,-1-2-2 0,-4 1 0 0,4-3 0 15,-1 3-2-15,-3-1-2 0,1 0-7 0,-1-1-1 0,-1-1 0 16,0-1 1-16,2-1-2 0,-2-4-2 0,0 3 1 16,2-1-1-16,-2 0-2 0,0-2-1 0,0-4 0 15,-2 3-2-15,-2-7-2 0,2 8-2 0,-3-6-2 16,-1 0 0-16,0-2-1 0,-4 2-1 0,1 2-3 16,-2-1 0-16,-4 1-3 0,3 1 0 0,-4-2 0 15,-3 4-4-15,3 1 1 0,-5-1-2 0,-1 3 0 16,1-1 0-16,-8 1-1 0,2 2 0 0,7 1 0 0,-7 1 0 15,-8 3 1-15,3 0 0 0,0 1-1 0,3 3-1 16,-1 0 1-16,-11 3-3 0,-5 4 2 0,1 1-1 16,5-2 1-16,-7 0 0 0,-3 7-1 0,-4 0 1 15,3 1 0-15,8 4 1 0,-9-1-2 0,-1-1 2 16,7 8-3-16,0 0 0 0,-3 1 1 0,-1 4 1 0,4-5-1 16,0 3 1-16,5 2-1 0,-2-4 1 0,1 6 0 15,4-6 2-15,3 0-2 0,3 4 0 0,2-3 0 16,0 1 0-16,3 0 0 0,3-2 1 0,5 2-2 15,-2-1 0-15,2-1 1 0,3 4-1 0,2 3 1 16,0-2-1-16,1 2-2 0,0 3 1 0,4 2 1 16,-1 1 0-16,4-3-2 0,0 1 0 0,-1 11 2 15,2-3-1-15,4-4 2 0,-2 3-2 0,4-5-1 0,-4 5 3 16,8-1-1-16,0 1 2 0,3-7-1 0,0 3 1 16,0-1-1-16,0 0 2 0,3 2 0 0,5 3 0 15,-3-2 0-15,1 2 0 0,4 0 0 0,-1 0 1 16,6 2 0-16,-1-1 0 0,2 1 1 0,0-7-2 15,3 4 3-15,-2-6-2 0,4 1 2 0,0-2-2 16,0 0 1-16,2 0-1 0,3 0 1 0,1 3-1 16,0-1 1-16,2 1 0 0,-1 0 0 0,4-1 3 15,-1 0-1-15,0-4 4 0,6-1 2 0,-2-3 2 16,-2-1 1-16,4-10-2 0,3 2 4 0,0-4 0 16,1 0 2-16,-1-11-3 0,0 3-2 0,4-5 2 15,-1-3-1-15,4 3 1 0,-6-1-2 0,4-4 0 16,1 2 1-16,0 0-1 0,3-1 0 0,-1-2 0 15,1-4 0-15,2-2 0 0,0 1 2 0,-1-2 0 16,2-3 0-16,-2-3 0 0,-3 2 3 0,1-3-1 16,-2-4 1-16,1 0 1 0,-4 1-2 0,1-4 2 15,-1 0 0-15,0-2-1 0,-3-1 1 0,-3 6-2 0,1-2-2 0,0-8 4 16,3 1 1-16,-9 1-3 0,0-1-1 0,-2 1 3 16,9-9-2-16,-9-2-1 0,2 4 4 0,-7-4-6 15,4-13 1-15,1 4-3 0,-3-11 2 0,-1-1-2 16,-2-4 3-16,1-1-1 0,-3 0-1 0,-1 0 2 15,-2-4 2-15,-3-1 2 0,0-1 0 0,-6-6 1 16,-7 3-4-16,0-1 1 0,-3-7-1 0,-6 5-2 16,-10 4-1-16,0 3-10 0,-7 4-2 0,-4-2-7 15,-12 7-17-15,-1 0-14 0,-11 2 6 0,-18 4-48 0,-26 10 53 16,-6 1-30-16,-28 12-13 0</inkml:trace>
        </inkml:traceGroup>
        <inkml:traceGroup>
          <inkml:annotationXML>
            <emma:emma xmlns:emma="http://www.w3.org/2003/04/emma" version="1.0">
              <emma:interpretation id="{245ED8EA-4502-402A-B53F-CC3678ED3406}" emma:medium="tactile" emma:mode="ink">
                <msink:context xmlns:msink="http://schemas.microsoft.com/ink/2010/main" type="inkWord" rotatedBoundingBox="30984,357 33311,312 33341,1851 31014,189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017.7973">30195-152 238 0,'6'0'104'16,"2"0"-59"-16,1 3-24 0,-2-3 8 0,2 6 3 0,-1 2 0 15,0 5 2-15,0-3 0 0,-1 1 0 0,-7 5-2 0,0 3 7 16,1 0-1-16,-2-2-7 0,-6 4-2 0,2 0-2 16,-4 4 0-16,-4 2-6 0,0-1-4 0,2-2-6 15,-1 0-5-15,-1 3-5 0,-2-2-3 0,3-1-7 16,2-2-6-16,1 6-16 0,-3-3-6 0,8-7-17 15,-3 1-19-15,4-3 49 0,0-2-36 0,5-1-10 16</inkml:trace>
          <inkml:trace contextRef="#ctx0" brushRef="#br0" timeOffset="18581.4712">30456-644 553 0,'8'-5'246'15,"0"0"-157"-15,0 0-61 0,1 2 8 0,1 2 1 16,1 2-15-16,5-1-4 0,4 3-9 0,4 4-2 0,0-4 0 15,5 3 0-15,-5 1-3 0,8-2 2 0,-2 1 0 16,-5 0-3-16,-2-1 0 0,-3 3-2 0,0 2 0 16,-5-1 0-16,1-1-1 0,-4 5-4 0,-5 4-2 15,5 2-1-15,-6-3-1 0,-3 7 1 0,0 1 0 0,-4 4-1 16,-7 9 0-16,0-2 4 0,0-5 2 0,-8 2-2 16,0 6 4-16,-3 2 0 0,-3-3 0 0,4-7 2 15,-4 0 3-15,-2 0 0 0,8-6 2 0,0 2 3 0,2-6 1 16,3-4 1-16,4 0 5 0,2 0-2 0,2-5 6 15,3 1 0-15,0-3 0 0,5 2 1 16,0-3 0-16,3-1-1 0,3-3-4 0,5 0 0 0,5 0-9 16,2-4-2-16,6 0-5 0,-2 0-3 0,7-4-13 15,1-3-6-15,0-4-6 0,1 3-10 0,-5-1-11 16,0-7-17-16,8-4-62 0,-3 3 90 0,-2-1-54 16,1-1-25-16</inkml:trace>
          <inkml:trace contextRef="#ctx0" brushRef="#br0" timeOffset="18901.6833">31469-409 114 0,'-5'0'113'0,"0"0"-21"0,0 0-45 0,-6 0 36 16,2-1-7-16,1 2-9 0,-7 3-9 0,4 0-15 15,-5 4-5-15,5 4-3 0,-2-3-2 0,2 5-8 0,-2 2-9 16,-1 0 3-16,0 2-2 0,3 2-3 16,-5 1-3-16,1 3-3 0,3 0 0 0,-3 0-5 15,4 3 0-15,0-3-1 0,5-3 0 0,-1-2-2 0,4-5 0 0,-2 2 2 16,4 0 2-16,-1-8 2 0,2 3 2 0,6-3 1 15,-1 1 6-15,6-5 1 0,-3 0 3 0,3-2 1 16,7-2 2-16,-2 2 0 0,1-4-1 0,1-3 2 16,4-1 0-16,4-1 3 0,2-2-1 0,3 1 2 15,-7-3 4-15,4 0 4 0,1-4 0 0,-2-2 2 16,-5-2 1-16,-1 4-1 0,-5-5 0 0,-2-4-2 0,-3 0-5 16,-1 0-4-16,-4 0-3 0,-1 2-6 0,-3 1-9 15,-2-3-6-15,-2 5-4 0,-3 2-7 0,-3-2-15 16,0 3-8-16,-3 1-7 0,-2 3-6 0,-4-1-23 15,1 2-12-15,-9 4-18 0,1 1-32 0,3 6 87 16,-5-3-54-16,6 4-17 0</inkml:trace>
          <inkml:trace contextRef="#ctx0" brushRef="#br0" timeOffset="19546.3726">32203-875 416 0,'-7'-3'253'0,"1"3"-119"0,4-5-87 0,2 3 58 15,4 7-63-15,0-2 12 0,0 5-17 0,2 5 0 16,2 0 3-16,3 4 9 0,5 9 0 0,0-1 1 16,-3-4-7-16,6 6-3 0,0 8-2 0,3 5-3 15,-1 8-6-15,-4-2-8 0,1 13-5 0,1-2-3 16,-11 16-6-16,0-7-1 0,-6 4-5 0,-4 4-1 15,-9 0-1-15,-5 2-4 0,-11-4-8 0,-8 0-4 16,-19 10-5-16,-4 1-15 0,-20 2-90 0,-17 4 101 16,-33 9-58-16,-5-8-42 0</inkml:trace>
          <inkml:trace contextRef="#ctx0" brushRef="#br0" timeOffset="19249.1631">31792-456 657 0,'8'9'290'16,"-7"-9"-170"-16,3-1-85 0,-3 1 67 0,1 1-101 0,1-1 8 16,-1 8-18-16,1 3-4 0,-2-1 0 15,3 6 0-15,-3 0 1 0,-1 4 4 0,3 3 2 0,-1 1 2 16,0 0 1-16,-1-1 3 0,-1 0-1 0,3 2 2 16,0-3 0-16,2 1 4 0,-2-4-2 15,4-2 1-15,-1-4 0 0,2-3 1 0,0 2 1 0,2-4 2 16,1 0 0-16,2-3 5 0,-1-2 0 0,4 1 0 15,0-1 2-15,-2-2 0 0,1-2 2 0,1-1-2 16,-2-3 1-16,2 1 1 0,-3-1 4 0,-4-2 3 16,2-1 0-16,-4-1 7 0,2 1-1 0,-5-5 3 15,2 5-4-15,-3-5-3 0,0-2-3 0,-3-1-6 16,-3-3 0-16,-2 4-9 0,-3-4-5 0,0 0-4 16,-1-2-2-16,-7 4-2 0,2-2-17 0,-6 1-7 15,3 2-7-15,-1 3-22 0,-4 2-13 0,3 2-16 16,-5-1-23-16,5 4 62 0,0 1-40 0,0 3-11 0</inkml:trace>
        </inkml:traceGroup>
      </inkml:traceGroup>
    </inkml:traceGroup>
    <inkml:traceGroup>
      <inkml:annotationXML>
        <emma:emma xmlns:emma="http://www.w3.org/2003/04/emma" version="1.0">
          <emma:interpretation id="{A548D841-1D3E-4067-92FB-203A759225C6}" emma:medium="tactile" emma:mode="ink">
            <msink:context xmlns:msink="http://schemas.microsoft.com/ink/2010/main" type="paragraph" rotatedBoundingBox="180,3809 32240,1150 32405,3132 345,57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68DE90-2515-4F69-95CC-5796E9D1B5AB}" emma:medium="tactile" emma:mode="ink">
              <msink:context xmlns:msink="http://schemas.microsoft.com/ink/2010/main" type="line" rotatedBoundingBox="180,3809 32240,1150 32405,3132 345,5790"/>
            </emma:interpretation>
          </emma:emma>
        </inkml:annotationXML>
        <inkml:traceGroup>
          <inkml:annotationXML>
            <emma:emma xmlns:emma="http://www.w3.org/2003/04/emma" version="1.0">
              <emma:interpretation id="{E1ADEF01-EBDD-4FA0-910F-EBEB8D933B07}" emma:medium="tactile" emma:mode="ink">
                <msink:context xmlns:msink="http://schemas.microsoft.com/ink/2010/main" type="inkWord" rotatedBoundingBox="208,4145 4814,3763 4936,5232 330,561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1" timeOffset="30008.7606">-58 2915 669 0,'4'0'279'16,"-1"-5"-188"-16,-6 1-70 0,2-1 3 0,1 3 5 0,0-3-16 15,-2 5-10-15,2-1 1 0,0-1 3 16,0 2 2-16,3 0 5 0,-3 0 0 0,5 2 8 15,1-1 3-15,-2 1 1 0,5-2 0 0,4 2-1 0,1 1 3 16,7-2-4-16,-2 3 0 0,0-3-5 0,8 2-2 0,8 1-1 16,4-1-1-16,5-3 1 0,-2 3-6 0,12-1 2 15,1-2-2-15,11 0-3 0,-6 0 0 0,10-2-2 16,4 0 0-16,0 1-3 0,1-2 2 0,-5-2-3 16,4 2 0-16,-9-4-1 0,0 2 0 0,-4-1-6 15,-10 0-3-15,-2 3-3 0,0-2-7 0,-1 2-16 16,-3 3-13-16,-9 0-19 0,3-2-29 0,-6 2 65 15,-6-2-46-15,-1 2-15 0</inkml:trace>
          <inkml:trace contextRef="#ctx0" brushRef="#br1" timeOffset="30630.0638">-125 3133 438 0,'1'-6'234'15,"-1"-4"-121"-15,0-1-62 0,2 2 27 0,-1 1-6 16,4-2-25-16,-2 2-6 0,4 0 3 0,-1 0-9 15,2 2-5-15,2 0-6 0,1 1 0 0,2 0-5 16,-2 0-4-16,3 2-2 0,4 0-7 0,-4 0 5 16,3 3-4-16,1-2 0 0,1 2-4 0,-1 0 1 15,-1 0-3-15,7 3 0 0,-5 4-1 0,3-3-1 16,-1 0 1-16,0 4-1 0,4-2 1 0,6 3-1 16,-4 3 1-16,-2-1 0 0,4 2 1 0,4 2-1 15,1 0 0-15,-3 2 0 0,0 1 0 0,1-1-1 16,3 4-1-16,-4-2 0 0,3-1 0 0,-4 1 0 15,0 1 1-15,1 1-1 0,-4 1 0 0,1 1 2 16,-4-3 0-16,-1 3 0 0,-4 2-2 0,-5-2 2 16,0-3-2-16,-4 3 0 0,-2 4-1 0,-11 0 0 0,1-2 2 15,-7 4 0-15,-4 0 1 0,-6 1-1 16,0 2 2-16,-7-2 1 0,-4 2-2 0,-5-4 3 0,3 4 0 16,-9-1-2-16,2 0 2 0,0 3 2 0,-3-2 0 15,6-4-1-15,-6 1 2 0,5 0 1 0,2-2-1 16,7-2 2-16,-6 2-3 0,4-8 0 0,3 4 0 15,5-1 2-15,3-4-1 0,4-1 0 0,4-1 2 16,3 0 1-16,3-5 4 0,5 0 8 0,7-1 1 16,9-2 4-16,0 1 1 0,6-2 4 0,10-3 0 15,6 0 0-15,3-3 1 0,10-1-9 0,5-5-2 0,8-1-4 16,1 1-1-16,-6-1-5 0,9-4-3 0,7-6-3 16,-3 4-4-16,-8 2-1 0,-5-6-5 0,-2 3-2 0,5-2-10 15,-5-5-7-15,-1 3-8 0,-10 1-10 0,4 0-49 16,2-1-44-16,-2-1 95 0,1-7-68 0,0-6-47 15</inkml:trace>
          <inkml:trace contextRef="#ctx0" brushRef="#br1" timeOffset="31163.6375">1961 2974 573 0,'6'-8'295'0,"-2"2"-171"0,0 1-92 0,-5-3 63 15,1 3-91-15,-2 5-2 0,1 0-7 0,1 3-5 16,-2 4 1-16,-1 2 1 0,0 2 4 0,1 2 7 16,-1 3 0-16,-2 3 1 0,0 4 1 0,0-3 1 0,1 7-1 15,0 10 1-15,0-4 1 0,-1 1-2 0,0 4-1 16,2 0 1-16,0 7-3 0,1 1-1 0,1 0 2 15,-1-6-3-15,2 6 0 0,2 2 0 0,1 0 0 16,0-7-1-16,2-3 4 0,1 2 2 0,2-5 0 0,0-4 4 16,0-9 8-16,2-3 2 0,1-5 4 15,-2-4 4-15,4-5 5 0,0-2 2 0,1-5 1 0,2-6-2 16,-2-3 1-16,1 0 1 0,1-2 0 0,1-6-4 16,1-2-1-16,-2-1 2 0,-1-2-1 0,1-1 1 15,2-2-4-15,-4-4-1 0,1 1-1 0,-7 1 2 16,6-4-3-16,-5 3-3 0,4-2-2 0,-6 0 1 15,-3-6-5-15,7 4-2 0,-4-5-3 0,1 2-2 16,-5 0-4-16,0-2-2 0,2 3 0 0,-2 0-3 16,0 9-3-16,2 3-1 0,-2 6-2 0,0 1-2 15,4 7-6-15,-4 7-1 0,-3 2-4 0,6 2 0 16,-2 7-1-16,0 3 0 0,3 5 0 0,-1 5 2 16,-1 6 6-16,3 5 1 0,-2 3 2 0,1-3 2 15,-1 0 2-15,-1 1 1 0,1 7-1 0,0-4-2 16,-1-7-2-16,2 1 0 0,1-1-1 0,-2 6-11 15,2-6-4-15,-2 1-9 0,1-5-2 0,-1-1-8 0,2 3-35 16,-2-1-18-16,2-4-29 0,-1-4-30 0,-3 4 101 16,3-3-74-16,-2-1-23 0</inkml:trace>
          <inkml:trace contextRef="#ctx0" brushRef="#br1" timeOffset="31616.9391">2684 3124 1048 0,'0'11'399'16,"-3"-19"-294"-16,3 6-109 0,-3-7 5 0,1 2-39 0,2 7-22 15,0-1-19-15,3 2-71 0,4 6 102 0,-3-2-66 16,1-1-15-16</inkml:trace>
          <inkml:trace contextRef="#ctx0" brushRef="#br1" timeOffset="31447.8875">2643 3538 962 0,'4'-11'356'0,"0"4"-246"16,0-1-91-16,-4 5 14 0,0-2-14 0,2 4-28 15,-2 2-5-15,2 4-4 0,-1 3 0 0,-1 3 1 16,0 2 8-16,0 6 2 0,2-3 3 0,-2 5 2 16,0 1 1-16,0 2 2 0,0 1 2 0,0 3 1 15,0 0 0-15,0-1 2 0,0 4 0 0,1 0-1 16,2 1 0-16,-1 0-2 0,3 0 0 0,-4-3 0 15,4-1-1-15,2-1-2 0,-1-4 0 0,4-1 0 16,-3-3 0-16,1-1 1 0,5-3-1 0,-3 1-1 16,2-6-3-16,-4 0 3 0,4-9-7 0,0 2-4 15,3-1-6-15,-4-2-9 0,6-5-12 0,-2-1-16 0,2-2-77 16,1-10 98-16,4 4-64 0,-3-2-29 0</inkml:trace>
          <inkml:trace contextRef="#ctx0" brushRef="#br1" timeOffset="32069.3386">3356 3359 512 0,'8'-3'242'0,"-2"-1"-130"15,-1 0-73-15,2 3 30 0,4-1-6 0,1 2-41 16,0 0-2-16,2 0 0 0,-1-1 1 0,4-1 2 15,2 2 1-15,5 2 0 0,-5-2-1 0,5 0-2 16,3 1-4-16,0-1-4 0,2 3-3 0,-4-3-10 16,3 0-2-16,-1 2-8 0,0 0-5 0,-3-2-24 15,-1 0-11-15,0 3-14 0,1-3-37 0,-2 3 70 16,-1 0-50-16,-5 3-14 0</inkml:trace>
          <inkml:trace contextRef="#ctx0" brushRef="#br1" timeOffset="32290.1495">3397 3692 797 0,'2'11'375'0,"1"-6"-241"0,-3-8-101 0,2 1 38 0,1 1-36 16,3-1-36-16,2 2-5 0,5 2 0 0,1-2-3 15,9 1 7-15,1 1 2 0,6-2 2 0,-1 0 2 16,1 0 1-16,3-5-1 0,4-1-1 0,1 0 2 15,-6-2-5-15,0 1-2 0,0-2-6 0,0-1-17 16,1 2-12-16,-1 0-19 0,-7 2-37 0,6-1 66 16,-1 1-47-16,0 1-19 0</inkml:trace>
          <inkml:trace contextRef="#ctx0" brushRef="#br1" timeOffset="46686.2965">-245 3527 818 0,'-6'-3'310'0,"-7"-4"-225"15,2-1-69-15,3 5 11 0,0 0-26 0,2 1 0 16,-2 1 1-16,1 1-3 0,1-2 3 0,1 2 4 16,-3 0 2-16,2-3 2 0,-1 1 2 0,1 1 5 15,0-1 0-15,3 0 3 0,-1 1 0 0,0-4-1 16,0 4-2-16,4-1-3 0,0 0-1 0,-1 1-10 15,1-1-3-15,0 1-2 0,1 1-4 0,4 0-5 16,-2 0-1-16,1 3 0 0,-1 0-2 0,3 3 3 16,-1 2 1-16,1 2 0 0,-3-1 1 0,2 1 4 0,-2 1 0 15,-1 0 2-15,1 2 2 0,-1-3 1 0,-2-1 2 16,-2 1 3-16,1 1 3 0,-3-5 2 0,0 1 1 16,-1-1 2-16,2-3 1 0,-5 3 2 15,0-4 1-15,1 0-1 0,1 1-2 0,-4-2 1 0,4 1 2 16,0-2 0-16,-2 2 0 0,1-2-1 0,1 0 2 15,1-5 1-15,-3-2-2 0,5 3-2 0,0-3-1 16,1 3-3-16,-1-4 0 0,3 0-4 0,0 1-4 16,0 1-3-16,3-1 0 0,2 3-4 0,-2-4-1 15,0 1-1-15,4 3-3 0,-2-1-3 0,3 0 0 16,1 5 1-16,-3-2-3 0,2 2 0 0,2 4 0 16,-2 2-1-16,0 0 2 0,-2 1 3 0,-3 4 1 0,2 0 0 15,-3 2 3-15,-1 0 1 0,-1-1 3 0,0-1 1 0,-3 4 2 16,-5-3 1-16,0-2 2 0,0 1 4 0,-1-1-2 15,-2-1 7-15,-2-1 0 0,-3 2 2 0,2-4-1 16,-1-3 4-16,1 5 3 0,1-8-2 0,0 0 2 16,1 0 1-16,2-3 1 0,-1 0 1 0,6 0 1 15,-4-5-4-15,-1 1-1 0,2-1-2 0,-1 1 0 0,1-1-6 16,0-4-2-16,1 0-1 0,-2 1-2 16,7-2-4-16,1 2-2 0,-1 1-1 0,4-1-3 15,-1 0-4-15,4 3-4 0,6 3-3 0,-5-1-2 16,2 1 0-16,5 5-1 0,2-2-4 0,-1 2 1 15,2 2 2-15,-2 1 1 0,0 2 1 0,2 4 0 0,-3 6 1 16,0-4 3-16,-2 3 4 0,-3-3 0 0,0 7 2 16,-3-1 2-16,-5 3 2 0,1-5 1 0,-1 1 1 15,-3 0 2-15,-2 0 1 0,-1 0 3 0,-4-2 2 16,1-2 2-16,-4-1 2 0,-1-2 2 0,1-1 5 16,-4-1 0-16,4-6 1 0,-2 2 1 0,0-1 5 15,2-4 0-15,0-1 3 0,5 0 0 0,-3-3-2 16,1 1-1-16,2-3 1 0,0 0-1 0,0 0-9 15,2-3 0-15,3 0-6 0,-2 0-3 0,4 1-3 0,1 0-4 0,1 3-6 16,1-3-4-16,3 2-4 0,-2 2-7 0,3 1-6 16,2 0-32-16,3 0-22 0,-1 2-40 0,-1 0-81 15,4 1 143-15,9-1-119 0,1 2-64 0</inkml:trace>
        </inkml:traceGroup>
        <inkml:traceGroup>
          <inkml:annotationXML>
            <emma:emma xmlns:emma="http://www.w3.org/2003/04/emma" version="1.0">
              <emma:interpretation id="{990FF2A8-1CB5-4DFD-A5C6-87B6138E2C98}" emma:medium="tactile" emma:mode="ink">
                <msink:context xmlns:msink="http://schemas.microsoft.com/ink/2010/main" type="inkWord" rotatedBoundingBox="5519,3996 8937,3712 9019,4709 5602,499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1" timeOffset="41759.5976">6783 2802 1196 0,'8'-9'479'0,"2"-3"-332"0,-5 0-119 16,-5 0-1-16,0 3-7 0,-2-1-20 0,0 6-28 16,1-1-3-16,-7 5-3 0,2 0 1 0,-1 0 3 15,-9 1 3-15,-6 4 5 0,0-2 3 0,-4 5 13 0,-3-1 2 16,-1-1 3-16,-6 0 1 0,-6 2 1 16,2 2 2-16,5-4 2 0,-3 2 0 0,0 0 0 0,0 2-3 15,7-2-1-15,6 0-1 0,-1 0-3 0,-1 1-2 16,16 1-3-16,-3-2 0 0,8 1-5 0,1 2 3 15,5 1 1-15,0 0 1 0,9 3 3 0,4-1 3 16,9-1 2-16,5 1 2 0,0 0 8 0,12 1 0 16,1 1-1-16,-13-5-1 15,-15-6 1-15,3 1-2 0,37 13-1 0,-2 5 0 0,4 1-7 0,0 1 1 16,-8-4-2-16,-3 10 2 0,2 2-2 0,-13-9 0 16,-9 5-1-16,1-3-1 0,-3 0 3 0,-15-3-2 0,6 3 3 15,-6-1-1-15,-1-5 1 0,-5-4 0 0,-7 1 2 0,-2-1 2 16,-6-4 1-16,4 3 3 0,-6-7-2 0,-2 1 4 15,-4-1 4-15,3-4 1 0,1 0 2 0,-2-5 8 16,2 3 2-16,3-3 4 0,5-5 3 0,-1-3 7 16,0 1 0-16,4-5 4 0,1 0 1 0,3-4-4 15,-1-2 0-15,0-3-4 0,3-1-3 0,2-5-8 16,0-2-5-16,2-2-6 0,1-3-4 0,4-4-6 16,-1 0-5-16,0-5-2 0,-1 1-3 0,3 1-10 15,0-1-4-15,0-1-4 0,0 2-6 0,0 4-28 16,0-1-18-16,-2 6-25 0,4 1-31 0,-2 5 86 15,-2-1-64-15,1 13-20 0</inkml:trace>
          <inkml:trace contextRef="#ctx0" brushRef="#br1" timeOffset="42105.6733">7318 2711 856 0,'0'0'428'16,"0"-1"-273"-16,2-1-117 0,-2-1 10 0,0 1-10 15,0 2-25-15,-2 0-23 0,1 5-8 0,-1 1-5 16,1 1 3-16,-3 4 1 0,0-1 3 0,-3 4 2 16,1 3 5-16,-2-4 6 0,0 3 0 0,-2-2 3 15,4 4 0-15,-2-2 1 0,2 5 1 0,1-2 1 16,5-5 0-16,0 5 0 0,3 0 2 0,2-1-1 16,6 1 2-16,0 0 0 0,4-3 3 0,2 3-1 0,1 0 2 15,1 0 1-15,1-1-1 0,3-1 0 16,-4 2 1-16,2 0-1 0,-2 2 0 0,0 0-1 0,-2 1-1 15,1-1-1-15,-4 0 0 0,-3-1-1 0,-1 3-3 16,1 0 2-16,-5-3-3 0,-1-1 0 0,-5-2 2 0,0 4 0 16,-6 0 0-16,-1-2-2 0,1-2 3 0,-7-2-3 15,4-6 1-15,4-4-2 0,2 0-3 16,-18 12-3-16,-1 1-9 0,-2-2-1 0,-2-4-9 0,-1 0-7 16,-3-8-28-16,1 6-19 0,7-10-25 0,1 0 10 0,2-6 53 15,5-2-52-15,4-5-8 0</inkml:trace>
          <inkml:trace contextRef="#ctx0" brushRef="#br1" timeOffset="42304.1429">7283 2630 1009 0,'-1'-14'465'0,"4"9"-311"0,8-3-107 16,-3 3-28-16,13 2-12 0,0 0-7 0,7 3 0 0,-1 0 0 15,16 0 0-15,-3 0-1 0,11 0-5 16,2 0-1-16,4 3-4 0,-5-5-6 0,3-1-19 16,0-2-11-16,-2-1-23 0,-1 1-40 0,-5 1 78 0,-3-3-54 15,-7 2-17-15</inkml:trace>
          <inkml:trace contextRef="#ctx0" brushRef="#br1" timeOffset="40865.0569">4718 3041 556 0,'0'-11'300'0,"3"6"-134"0,-3-5-108 16,-2-2 32-16,1 9-29 0,-1-4-8 0,-1 6-26 16,1 1-9-16,2 0-4 0,-3 0-18 0,0 4 6 15,0 0 0-15,-2 2 0 0,2 0-1 0,-2 4 0 16,0 1 2-16,1 5-2 0,-1 1 0 0,0 4 0 15,2 5 1-15,-2 7-2 0,3-3 1 0,1 5-3 16,1 7 0-16,1-6 0 0,3 4-1 0,4 0 1 16,3-3-1-16,5-4 3 0,0 2-2 0,-2-6 3 0,8-4 0 15,7 2 1-15,0-1 3 0,-4-7 2 0,4-2 2 16,-4-5 2-16,10-1 8 0,-1-11 4 0,-1 1 1 16,1-5 3-16,-3-8 6 0,6 0 0 0,1-6 1 15,-1 2 2-15,-4-11-5 0,2 3 0 0,-4-4 1 16,-3-1 0-16,-2-4-1 0,-4-1 0 0,-3-3 1 15,-3-4 1-15,-3 0 4 0,-2-2 1 0,-5-5-3 16,-4 0 0-16,-5 2-3 0,0-2-5 0,-9 4-3 16,0 2-4-16,-9 2-12 0,2 4-3 0,-3 2-4 0,-4 9-4 15,-7 2-9-15,2 3 0 0,-5 5-3 16,1 7-3-16,-4 4-1 0,1-1-7 0,-3 10-5 0,-1-2-4 16,1 6-21-16,1 1-14 0,0 15-18 0,1-5-24 15,0 7-108-15,3 4 158 0,7 6-96 16,-1-3-51-16</inkml:trace>
          <inkml:trace contextRef="#ctx0" brushRef="#br1" timeOffset="42903.1286">5923 3404 402 0,'4'-21'207'0,"0"4"-113"0,-1-2-60 0,1 8 13 16,-1-1 1-16,0 1-18 0,0 3-15 0,0 4-14 15,-1 0-1-15,0 3 1 0,-1 1-1 0,1-5 0 0,-4 5 0 16,1 5 7-16,-3-4 2 0,3 3 5 0,-2-1 1 16,-2-2 2-16,-2 4 5 0,-2-2 0 0,3 0 2 0,-4 2-4 15,-1-2-1-15,0 2 0 0,-4 3-3 0,1 2-2 16,0-4-2-16,-1 2-2 0,1-2-3 0,-5 1-1 15,5-2 1-15,-2 1-1 0,0-4 2 0,3-1 3 16,0 2 5-16,-3-3 2 0,7 0 5 0,4 0 4 16,2 0 3-16,-4-1 3 0,7 1-1 0,0-2-3 15,5-1-3-15,2 0-1 0,-1 0-5 0,5-4-2 16,0 2-4-16,5 2-3 0,-1-3 0 0,0 1 2 16,3 0-5-16,3 1 1 0,-5 0 0 0,-2 1-1 15,2 3 0-15,-2-1-1 0,-3 1-4 0,0 0-1 0,-4 0-4 16,-1 0-5-16,-1 0-2 0,0 4-5 0,-4-2-16 15,-1 1-9-15,0 2-18 0,-1 1-26 0,-7 2 59 16,0 2-41-16,-11 4-14 0</inkml:trace>
          <inkml:trace contextRef="#ctx0" brushRef="#br1" timeOffset="41269.9748">5848 3272 429 0,'-3'8'232'15,"0"-5"-116"-15,0-1-67 0,1-1 43 0,-1 2-27 16,2-3-9-16,1 0-3 0,-2 0-3 0,0-3-2 16,1 0-3-16,-1 3-1 0,1-3-4 0,1 0-10 15,-2-2-2-15,0 0-6 0,2 2-2 0,0 1-9 0,2-6-4 16,0 4-7-16,1-1 0 0,0 2-4 0,0-1-4 0,-1 1-2 15,4-5-1-15,-3 5-2 0,2 3 0 16,-2-5 3-16,-1 4-1 0,3-1 0 0,-2 2 4 0,0 0 0 16,-3 2 3-16,2-2 4 0,-1 1 4 0,-1-2 2 15,0 4 4-15,0-3 5 0,0 0 2 0,0 2 1 16,-1-1 2-16,1-1 2 0,0 2-1 0,0 1-2 16,0-3 0-16,0 1-3 0,0-1-1 0,0 0-2 15,0-1-2-15,0 2-10 0,0-1-4 0,0 0-5 16,0 0-7-16,0 0-22 0,1 0-20 0,2 0-28 15,1-3-55-15,-3 0 99 0,7-2-66 0,5-7-53 16</inkml:trace>
        </inkml:traceGroup>
        <inkml:traceGroup>
          <inkml:annotationXML>
            <emma:emma xmlns:emma="http://www.w3.org/2003/04/emma" version="1.0">
              <emma:interpretation id="{4A1407C3-FAB5-40A4-AF1F-777E9AE2685D}" emma:medium="tactile" emma:mode="ink">
                <msink:context xmlns:msink="http://schemas.microsoft.com/ink/2010/main" type="inkWord" rotatedBoundingBox="9507,3670 11201,3530 11285,4550 9592,469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1" timeOffset="44705.6622">9488 2654 886 0,'-2'0'321'0,"-3"0"-246"0,0 2-70 0,-1-2 0 16,1 6-9-16,-1 2-8 0,0 3-1 0,-7 3-2 15,-6 4 5-15,3-1 2 0,-2-1 6 0,-4 3-1 0,-10 2 3 16,-5 0 0-16,-1 0 1 0,5-6 3 0,-13 5 1 15,3-1 0-15,-8-5 1 0,3 2 1 0,3 0 1 16,-4-3-1-16,4-1 0 0,-2 3-1 0,8-3-2 16,4 3-1-16,7-4 1 0,1 3-4 0,3-3 0 15,8 2 1-15,6 0 0 0,-1-2 1 0,8-1 2 16,3-1 2-16,5 1 3 0,1-1 1 0,5 2 5 16,3-1 1-16,6-2 3 0,0 0 1 0,1 0-1 0,3-2-3 15,9 5-1-15,1-1 1 0,-1-4-6 0,4 4-2 16,3-2 0-16,1 3-3 0,7 0-2 0,0 3 1 15,-7-4-3-15,-3 1 0 0,4 0 0 0,-1 4-1 16,-6-4-1-16,-5-3 0 0,2 3 0 0,-2-3 0 16,-6 1-1-16,3 3-1 0,-4-6-2 0,-1 5-2 15,-4-5-2-15,-1 4-4 0,-1-2-12 0,-3-2-8 16,1 1-13-16,-4-3-21 0,1 0 45 0,0 0-31 16,0 0-11-16</inkml:trace>
          <inkml:trace contextRef="#ctx0" brushRef="#br1" timeOffset="45002.0873">10193 2343 1214 0,'2'0'452'0,"-2"2"-343"0,0-5-105 16,0-2-11-16,0 5 5 0,1 2-12 0,2 10-10 15,1 0 1-15,0 7 2 0,1 0 5 0,-2 8 12 16,2 0 2-16,0 6 3 0,0 1 2 0,-1-1 2 16,0 4 1-16,2-2-1 0,0 0 2 0,1 0 0 15,-2-2 1-15,3 1-3 0,-1 1 0 0,1-2-1 16,2 4-1-16,-4-7-1 0,2 4 1 0,0-1-4 16,-1-3-4-16,-1-3 0 0,0 1-3 0,-1-3-11 15,0 2-8-15,1-6-11 0,-2-1-15 0,0 0-65 16,1-3-59-16,-3-6 126 0,2 4-92 0,-2-14-64 15</inkml:trace>
        </inkml:traceGroup>
        <inkml:traceGroup>
          <inkml:annotationXML>
            <emma:emma xmlns:emma="http://www.w3.org/2003/04/emma" version="1.0">
              <emma:interpretation id="{B8757E19-4595-46BF-884F-40152C8493F4}" emma:medium="tactile" emma:mode="ink">
                <msink:context xmlns:msink="http://schemas.microsoft.com/ink/2010/main" type="inkWord" rotatedBoundingBox="12378,3520 14208,3368 14255,3941 12425,409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1" timeOffset="45388.0695">11505 2636 764 0,'-1'-1'372'15,"1"1"-275"-15,0 0-80 0,0 3 2 0,1 3-10 0,3-1-7 16,-3 5-2-16,2-2 2 0,2 4-1 0,1 0 5 15,-1 0 2-15,0 3 0 0,0-1 2 0,3 2 2 16,0 0 3-16,-2-2 2 0,0 1 1 0,4-1 7 16,-2 0 3-16,2-1 5 0,-1 0 2 0,1-4 13 15,-1 1 1-15,1-5 2 0,1 1 3 0,3-4 1 16,1-2 0-16,2-2-3 0,2-1-1 0,10-8-4 16,1 1-3-16,8-7-3 0,9-9-3 0,13-7-13 15,2 2-7-15,16-12-4 0,13-3-9 0,25-6-19 16,-12-3-10-16,41-7-15 0,-4 3-21 0,19-4-167 15,-4-1 181-15,17 0-101 0,-5-7-76 0</inkml:trace>
        </inkml:traceGroup>
        <inkml:traceGroup>
          <inkml:annotationXML>
            <emma:emma xmlns:emma="http://www.w3.org/2003/04/emma" version="1.0">
              <emma:interpretation id="{A776703A-9EBA-46F6-8073-3DF88CAD601E}" emma:medium="tactile" emma:mode="ink">
                <msink:context xmlns:msink="http://schemas.microsoft.com/ink/2010/main" type="inkWord" rotatedBoundingBox="18102,2323 21297,2058 21427,3624 18232,3889">
                  <msink:destinationLink direction="with" ref="{3BD58BBC-33D8-47EA-9EB3-F334E50020F1}"/>
                </msink:context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0508.662">19495 1106 467 0,'4'-2'236'0,"-9"-6"-116"0,5 2-71 16,-3 0 51-16,1 1-43 0,5 3-21 0,-1-1-2 15,-2 2-2-15,6-1-2 0,-3 0 2 0,4-1 2 16,-2-2 3-16,-1 1 1 0,3-1 4 0,-1 2 2 16,0-4 0-16,-1-2 1 0,10 1-3 0,-3 1-3 15,3-2-4-15,4-1-3 0,0 1-3 0,6-4-10 16,6 2-3-16,5 1-4 0,-4-1-4 0,6 0-10 16,5 0-3-16,2 3-5 0,-1-2-3 0,-2 2-13 15,1 4-6-15,-8 0-5 0,6 0-9 0,-7 0-6 0,-4 1-15 16,3 0-62-16,-2 0-53 0,-6 1 131 0,2 1-87 15,-1-1-40-15</inkml:trace>
          <inkml:trace contextRef="#ctx0" brushRef="#br0" timeOffset="20746.2665">19914 995 930 0,'-3'0'339'0,"0"-4"-224"0,0 1-59 0,1 3-24 0,2 5-14 15,0 0-10-15,-1-2-8 0,-1 8-3 0,2 3-1 16,-2-1 1-16,2 3 1 0,0 0 0 0,-1 3 1 0,-1 2-3 16,2 1 0-16,0 0 2 0,-1-3 0 0,1 5-3 15,-2 0 0-15,2 3 0 0,-2-3-1 0,2-1 1 0,-1 2-3 16,-1 0-1-16,1-2-2 0,-1-1 0 16,-1 2-9-16,0-2-2 0,3 2-5 0,-2-2-6 0,0 4-23 15,2-2-15-15,0-3-31 0,4-1-50 16,-1-1 107-16,0-1-71 0,2-4-26 0</inkml:trace>
          <inkml:trace contextRef="#ctx0" brushRef="#br0" timeOffset="20930.776">20362 1303 570 0,'0'-3'337'0,"0"2"-183"0,-2 1-111 0,4 1 64 16,-1 1-83-16,6 15-5 0,-2-4-13 0,-1 8-12 15,3 6 0-15,-1 2 0 0,-1 1 0 0,0 8-6 16,-4 0-2-16,2 1-4 0,2 2-5 0,0-1-19 16,0 1-10-16,3-1-16 0,-2 0-31 0,7-4 67 0,-2 1-47 15,10 0-13-15</inkml:trace>
          <inkml:trace contextRef="#ctx0" brushRef="#br2" timeOffset="177319.0988">17347 2686 374 0,'-6'-3'187'0,"4"1"-106"16,-3-3-55-16,4 2 20 0,-1 3-9 16,1 0-12-16,1-2-6 0,0 2-4 0,1 0-1 0,1-1 11 15,2 1 3-15,0-2 3 0,0 1 2 0,0-1 3 0,0-1 7 16,6-2 3-16,-4-1 1 0,1 1-6 0,4 3-1 16,-2-7 0-16,6-2-3 0,-3 0-2 0,8 1-11 15,-3-1-2-15,4 0-2 0,6-7-4 0,-3 1-3 16,9 2-3-16,4-4-1 0,7 0-2 0,-2 0 1 15,2-5-2-15,6 2 1 0,1 1 1 0,6 0 2 16,-3 1 2-16,4-1 1 0,4 0 0 0,-7-1 3 0,3 4 1 16,-1-1 1-16,-3 0 0 0,-4-1 0 15,1 0 0-15,-8 1-2 0,-5 3 0 0,5 0-4 0,-8 1-1 16,-5 0-2-16,8 1 1 0,-1 0-3 0,-4 1-4 16,1 2 1-16,-5 0 0 0,4-2 1 15,-3 2-3-15,2 0 1 0,-6 1-2 0,-3 2 1 0,1-2 1 16,-1-1-2-16,-4-1-1 0,-3 4 0 0,0 0 0 15,3-2 0-15,-10 1-3 0,4 1 0 0,-3 1-3 16,-1 4-2-16,1 1 0 0,-2 1-4 0,-2-1-9 16,0 2-2-16,1 0-5 0,-4 0-7 0,2 0-16 15,-4 0-12-15,1 0-13 0,-2 0-21 0,1 0 64 16,-1 3-44-16,0-3-9 0</inkml:trace>
          <inkml:trace contextRef="#ctx0" brushRef="#br2" timeOffset="179118.2851">18277 1827 141 0,'5'4'88'0,"1"-1"-23"0,2-2-13 15,3 4 24-15,2-2-5 0,0 4-4 0,0-7-2 0,3 1 5 16,1 4-4-16,2-2-6 0,-3-1-17 0,6-2-5 16,-1-2-3-16,1-2-6 0,1 2-4 0,2-3-7 15,2-3-4-15,3 0-4 0,2 3-1 0,-3 1-1 16,6-1 0-16,-2 3-1 0,3-2 0 0,-3 0 1 15,-1 1 2-15,0-3 2 0,-2 3 0 0,-1-2 5 16,-2 0 2-16,-3-1 1 0,-2 1 3 0,-1-1 4 16,-6 1 3-16,0 2 0 0,-2-2 2 0,-2 0-3 0,-5 5-2 15,-1 0 4-15,3-2-1 0,-3 2-7 0,-2 0 0 16,-3 0-3-16,3 0 0 0,-3-1-1 0,0-1 0 16,2-1-5-16,-2 3-2 0,0-3 0 0,0 1-3 15,0-1 1-15,0 3-4 0,-2 0-2 0,2 0-1 16,-2 0-2-16,-2 0-1 0,2 0-2 0,-1 2-1 15,-2 2-1-15,3 1 0 0,-2 2-4 0,-1 1 2 16,-1 0-1-16,1 3 2 0,-3 3-1 0,0 2 0 16,0 1-1-16,-2 3 2 0,1-5 2 0,-4 8-3 15,2 4 1-15,-2-5 1 0,4 2 0 0,-3 2 1 0,0-1 2 16,-1-1 0-16,2 1 1 0,-2-1 0 0,5-1 1 16,-1-1-1-16,-1-3 1 0,-1-3 1 0,-4 6 0 15,4-1 0-15,3-5 2 0,-4 0 1 0,-1-2 1 0,-1 4 0 16,6-3 3-16,-4 1-1 0,6-6 0 0,-2 3 3 15,0-1-1-15,3-2-1 0,-1-4 1 0,3 2 3 16,-4-1-3-16,6-3 2 0,-4 0-1 0,2-1 3 16,0-3 1-16,0 1 1 0,-2 1 0 0,0-4 0 15,2-1 0-15,-2 0 1 0,0 0 0 0,0-5-2 16,1 2-2-16,-1-2-1 0,-3-4 0 0,2 1-2 16,-2 2 0-16,0-4-2 0,3-3-1 0,-2 2 0 15,0-2-3-15,0 0 0 0,-1 0 1 0,2 0-3 16,-1-1 1-16,1 2-2 0,-2-1-1 0,-1-1 0 15,1 2 0-15,0-1 0 0,3 2-1 0,-3-2 0 16,2 0 1-16,-2 4-1 0,1-1 1 0,1 0-1 16,-1 2 0-16,1 3-1 0,0-3 1 0,-1 4-3 15,1 1 2-15,3 0-3 0,-4-5 1 0,3 4-1 16,0 1 1-16,0 1 0 0,0 2 0 0,1-5-2 16,0 3-1-16,2 4 2 0,1-1-3 0,-2 2-1 15,0-2-2-15,2 1 0 0,2 1 1 0,-2 1 2 0,5 9-2 16,-2-5 2-16,2 1 2 0,-1-1 3 0,1 3 1 15,3-2 0-15,3 4 2 0,5-4-2 0,-5-3 3 0,4 2 1 16,-1 1-1-16,5-1 2 0,2 3 0 0,6-1 1 16,-3-6-1-16,0-1 2 0,3 3-1 0,-2-3-1 15,4 0 1-15,-4-3 0 0,-2 0 0 0,-3-5 1 16,1 3 0-16,-2 2 0 0,2-3 2 0,-5 1 1 16,-2 0-2-16,-3-4 1 0,1 2-1 0,-5 2 1 15,1-3-3-15,-4 0 1 0,-3-1 0 0,2 3-2 16,-3-2-1-16,2 4-1 0,-2 0 0 0,-2-3-1 15,1 4 0-15,-1 0 0 0,-4-2-2 0,-1 0-1 16,0 4-1-16,0-2 2 0,-2 1-2 0,2 2 0 0,-6-2-2 16,4 2 0-16,-1 2-2 0,2 0 2 0,4-1 0 0,-8 6-2 15,5-1-2-15,-5 3 1 0,6 1 1 0,-4 3-1 16,1 1 1-16,-4 5 0 0,-1-3 0 0,3 3 2 16,0 0 2-16,-1 2-1 0,1-2 3 0,2-1 1 15,1-2 1-15,-2-2 2 0,5 0 1 0,-1-1 1 16,3-5 1-16,0-2 0 0,-1 4 0 0,0-4 2 15,2-3-1-15,0 2 2 0,1-3 0 0,-1 1 1 16,-1-1 2-16,3-2 1 0,-1 1-2 0,1-1 1 16,0 0-1-16,0-3-2 0,1 1 0 0,1-1-4 15,-2-2 2-15,0 1-3 0,0-3 2 0,0-1-3 16,0 0 0-16,-2 0 2 0,1 0-3 0,1-1 2 16,-2-4-2-16,-1 2 1 0,1-2-1 0,-1 1 0 15,0-3-1-15,0 2-1 0,-1-2 1 0,0 3-3 0,0 0 0 16,0 0-2-16,-1 3 1 0,0-1-1 0,-1 2 1 15,-1-4 0-15,3 5-2 0,-1-1 1 0,0 0 0 16,-1 0 2-16,2 2-3 0,0 0 3 0,-1 1 0 16,3 5 0-16,-1-2 0 0,2 2 1 0,-1 0-1 15,2 2 0-15,-2-2 2 0,2 1-1 0,0 4-1 0,0-5 0 16,0 2 0-16,0-2 0 0,2 3 2 0,-2-1 0 16,3 4 1-16,2-3-2 0,1 0 2 0,-1 4 0 15,3-2 0-15,0-2 2 0,6 1-1 0,-1 1-1 0,3-3 1 16,0-2-1-16,0 0 2 0,3-3-1 0,5-1 0 15,-5 1 1-15,2-3 0 0,1 0 0 0,-1-1-2 16,-1-1 1-16,-1 2 1 0,4-1-1 0,-7 1 0 16,1-2-1-16,-2 2 2 0,-4-4-2 0,3 4 2 15,-1-1 0-15,-7 1 0 0,-1 3 0 0,0-3 0 16,-1-1-1-16,-2 4 0 0,0 0 0 0,-1 0-1 16,-1-1 1-16,-3 3-2 0,1-1 0 0,-1 1-2 15,-1 1-1-15,-3 0 1 0,-1 0-2 0,-1 1-2 16,-6 4-1-16,3 0 1 0,-1-2 1 0,0 5-1 0,-3 0 0 15,-1 3 0-15,-6 2-1 0,4-7 4 0,-1 5-1 16,-3 0 2-16,-1-3-2 0,0-1 4 0,2 2 1 16,1-1-1-16,1 2 1 0,-1 1 1 0,2-6 1 15,1 3-1-15,1-3 2 0,1 1-2 0,2-1 1 16,1-2 2-16,3-2-1 0,1 3 1 0,-1 0-2 16,4 1 1-16,1 0 1 0,-1-2-1 0,3-1 0 15,-2 1 0-15,3 2-2 0,1-5 2 0,-1 0 0 0,2 0-2 16,0-2 2-16,0 2 0 0,0 0-2 0,0-1 1 15,2-1 2-15,1 0-2 0,3-1-1 0,-3 0 0 16,2 1-1-16,1-2 0 0,6 2 1 0,-3-4 0 16,1-1-2-16,1 6 1 0,-2-4 0 0,4-1 1 15,-2-2-1-15,4 4 0 0,-4 0-1 0,2-1 0 16,1 0 1-16,-5 2 0 0,3 0 0 0,-1 1 0 0,0 1 0 16,-2-4 0-16,-1 5 0 0,0 0 0 0,2-3 0 15,-5 1-1-15,3 2 2 0,-4 2-1 0,-2 1 0 16,3-3 1-16,-4 0 0 0,1 0 0 0,-2 0 1 15,0 1-2-15,0-4 1 0,0 2-1 0,2-1 1 16,-2 2-1-16,0 0 0 0,1 3 0 0,1-3 0 0,-2 2 0 16,0-2-1-16,0 0 0 0,0 0 1 0,0 0 0 15,0 0 0-15,0 1 0 0,-2-1-1 0,2 0 1 16,0 0-1-16,0 4 1 0,-1-6-2 0,2 2-2 0,-1-2-4 16,3 1-6-16,-1 1-9 0,1-2-13 15,2 2-54-15,3 2-41 0,-2-1-63 0,-3 1 133 0,4 1-123 16,1 0-61-16</inkml:trace>
        </inkml:traceGroup>
        <inkml:traceGroup>
          <inkml:annotationXML>
            <emma:emma xmlns:emma="http://www.w3.org/2003/04/emma" version="1.0">
              <emma:interpretation id="{8863E81E-B55D-4C2C-B669-A05483A4074A}" emma:medium="tactile" emma:mode="ink">
                <msink:context xmlns:msink="http://schemas.microsoft.com/ink/2010/main" type="inkWord" rotatedBoundingBox="25301,2131 27369,1960 27445,2875 25377,304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1343.6708">24407 1007 499 0,'2'0'215'0,"-1"-3"-127"16,-1 1-53-16,2-1 18 0,-2 3-17 0,0 0 6 15,1 0 2-15,3 2 1 0,-3-4 1 0,1 2 9 16,1 0 4-16,3 2 2 0,4-2 4 0,-4-2-1 15,2-1-1-15,7-3-3 0,-3 3-4 0,11-2-8 16,-3-3-7-16,9-2-2 0,-4 2-9 0,14-1-11 16,2-1-8-16,4 1-4 0,4 1-6 0,2-2-14 15,5 2-5-15,3 2-8 0,-2-2-5 0,-4 3-5 0,-6-1-6 16,12 1-22-16,-5 0-12 0,-7 2-9 0,-4 0-15 0,-8-2-25 16,6 0 77-16,-9 4-57 0,0 1-6 0</inkml:trace>
          <inkml:trace contextRef="#ctx0" brushRef="#br0" timeOffset="21579.0431">25278 1085 342 0,'-9'11'237'16,"-1"-1"-97"-16,7-4-91 0,0-6 37 0,-1 4-30 16,3 4-10-16,-1-4-33 0,1 11-6 0,-2-3-2 15,1 3 0-15,0-3-1 0,1 6-3 0,-2 3 1 16,-1-2 0-16,3-2-1 0,-2 6-1 0,3-1 0 0,-5 7 0 15,3-1-1-15,-3-1 1 0,5 2-2 0,-1 1-3 16,1 0 1-16,0 1-1 0,0-1 0 0,1-1-2 16,-1 1-2-16,0-3-1 0,0-5 0 0,0 4-9 15,0-2-6-15,-1-4-6 0,2-1-8 0,1-6-50 16,0 2 67-16,2-3-42 0,-2-2-21 0</inkml:trace>
          <inkml:trace contextRef="#ctx0" brushRef="#br0" timeOffset="21850.8348">25414 1479 620 0,'6'-16'325'16,"-3"3"-176"-16,0 2-93 0,4 1 51 0,1 2-55 15,0 0-14-15,3 7-10 0,-2-4-7 0,6 3-10 0,1 2-3 16,1 2-1-16,2 0-2 0,-3 1-3 16,5 0 0-16,-4 3 0 0,-1-1-1 0,2 1-3 0,-6 1-1 15,-4 2-1-15,0 1-2 0,-1 1-1 16,-4 2 1-16,-1-4 0 0,-2 6 0 0,0-1 1 0,-7-3 0 0,2 4 0 15,-1-1 4-15,0-3 1 0,-2 2 0 0,1-4 1 16,-1 1 4-16,7-1 0 0,-1 3 1 0,2-6 2 16,5 0-2-16,3 1 6 0,5 2 0 0,9 1 0 15,5-5-4-15,10-1 0 0,-5 3-2 0,26-6-6 16,-3-1-3-16,7 0-19 0,9-4-9 0,9-1-10 16,-2-3-16-16,11-3-89 0,4 0 110 0,4-10-67 0,0 3-38 15</inkml:trace>
        </inkml:traceGroup>
        <inkml:traceGroup>
          <inkml:annotationXML>
            <emma:emma xmlns:emma="http://www.w3.org/2003/04/emma" version="1.0">
              <emma:interpretation id="{4708D481-6000-4CD2-A1BE-6385C42C2F6A}" emma:medium="tactile" emma:mode="ink">
                <msink:context xmlns:msink="http://schemas.microsoft.com/ink/2010/main" type="inkWord" rotatedBoundingBox="30906,2079 32308,1963 32405,3132 31003,3248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2579.2609">30964 948 603 0,'-10'7'252'16,"5"-9"-165"-16,-1 1-50 0,0-1 0 0,1 2-19 0,2 0-13 15,-2 3-3-15,0 0-3 0,-1 4-1 0,-2-1 1 16,3 0-15-16,-3-1 17 0,-3 5 0 16,0-1 2-16,3 2 1 0,-2 2 0 0,-2 3 0 0,0-3 0 15,1 11 1-15,2-2 0 0,-2 4 1 0,-1 1 0 16,1 3 1-16,-2 0-1 0,6 0 3 0,-5 4-2 15,4 1 0-15,-3-3 0 0,5 3-3 0,-2-2-1 16,3-1-2-16,-3 1 0 0,0 1-2 0,2-2-3 16,-1-4 1-16,4 6-3 0,-5-5-4 0,2 1-2 15,-7-6-4-15,12 3-5 0,-3-2-23 0,0-2-15 16,0-6-33-16,-2 2 63 0,5-4-42 0,-4-11-22 0</inkml:trace>
          <inkml:trace contextRef="#ctx0" brushRef="#br0" timeOffset="23076.9305">31211 1335 988 0,'8'-4'350'15,"0"-3"-279"-15,-7 2-62 0,4 5-9 0,-2 2-5 16,0 0 3-16,8 7-5 0,-3-6 3 0,0 4 3 15,5 1 3-15,-2-4 1 0,0 0 2 0,2-1 2 16,-3-2 1-16,-1 1-1 0,6 1-1 0,-4-1-4 16,3-1 1-16,2 1-2 0,-3 0-1 0,-1 1-1 15,1-2-12-15,-5 6-5 0,0-3-3 0,-2 4-14 16,-6 0-5-16,0 5-4 0,-3 1-2 0,-5 1-9 16,-3 2 11-16,-5-1 3 0,4 2 3 0,-3-1 15 0,-1-2 3 15,-6-3 10-15,1 3 4 0,5-3 7 0,0-4 5 16,4 2 3-16,-6-2 7 0,9-2 2 0,-4 1 5 15,5-1 1-15,3-1 0 0,-1 0 8 0,4-1 5 16,4 1-1-16,-2 2 1 0,3-3 3 0,0 3-1 16,2-6-1-16,0 6 0 0,6-3-5 0,-3 0-5 15,8 0-1-15,-2 1-5 0,0-2-5 0,7 5-5 16,-2-3-2-16,-1 1-2 0,6 1-5 0,-5-1-2 0,-5 4-2 16,5-4-2-16,-6 0 0 0,1 4 0 15,-3 0-2-15,1-1-2 0,-9 1 2 0,1 1-2 0,-4-2 1 16,0 3 0-16,0-1 2 0,-3 1-1 0,-8 1 1 15,2 2 4-15,-4-6 0 0,-3 4 0 0,-6 0 0 0,-7 2 0 16,-11-2-2-16,4-2 0 0,0 1-1 0,-10-5-4 16,-11 3-13-16,-5-5-5 0,-19 1-14 0,1-4-19 15,-20-4 41-15,3 2-30 0,-26-6-10 0</inkml:trace>
          <inkml:trace contextRef="#ctx0" brushRef="#br0" timeOffset="22304.9937">30011 913 834 0,'-3'0'336'0,"6"-8"-227"0,2 4-75 16,3-3 12-16,3 1-6 0,-1 3-8 0,9 1-2 16,-3-1-2-16,9 3-4 0,4 0 2 0,6-2 2 15,0-1-2-15,10 3 0 0,1-3-1 0,6-2-1 16,4 2-4-16,-6-2-5 0,10 0-6 0,9-1-2 15,-1 1-3-15,-6-1-5 0,2-1-4 0,-5 3-3 0,6-6-8 16,-8 2-6-16,1 0-4 0,-12 3-6 0,-3-1-11 0,1 1-42 16,-2 1-32-16,-5 0-57 0,-1 3 124 0,4-1-104 15,0 2-50-15</inkml:trace>
        </inkml:traceGroup>
      </inkml:traceGroup>
    </inkml:traceGroup>
    <inkml:traceGroup>
      <inkml:annotationXML>
        <emma:emma xmlns:emma="http://www.w3.org/2003/04/emma" version="1.0">
          <emma:interpretation id="{81761534-A673-4D2A-90B4-470C09EE8B1D}" emma:medium="tactile" emma:mode="ink">
            <msink:context xmlns:msink="http://schemas.microsoft.com/ink/2010/main" type="paragraph" rotatedBoundingBox="182,6932 14578,5912 14681,7356 284,83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CF81FC-03B7-4C3F-BF8B-9CCFE16015C9}" emma:medium="tactile" emma:mode="ink">
              <msink:context xmlns:msink="http://schemas.microsoft.com/ink/2010/main" type="inkBullet" rotatedBoundingBox="231,7629 451,7613 466,7820 246,7836"/>
            </emma:interpretation>
            <emma:one-of disjunction-type="recognition" id="oneOf14">
              <emma:interpretation id="interp18" emma:lang="" emma:confidence="0">
                <emma:literal>•</emma:literal>
              </emma:interpretation>
            </emma:one-of>
          </emma:emma>
        </inkml:annotationXML>
        <inkml:trace contextRef="#ctx0" brushRef="#br1" timeOffset="49867.3206">-662 6532 669 0,'8'0'272'16,"-3"-10"-195"-16,-4 2-63 0,-1-4-3 0,5 5 5 15,3 1-13-15,-5 0-5 0,4 1 1 0,-3 2 4 16,0-1 8-16,-3 1 10 0,4 0 20 0,-4 0 9 16,1 1 6-16,0-3 6 0,-2 1 9 0,0-1-5 15,0-1-2-15,3 1-7 0,-3 2-19 0,0-2-9 16,5 3-7-16,-5 1-10 0,1-1-19 0,2 2-3 15,2 2-5-15,-3 1-3 0,3 0-4 0,-2 2 0 0,2 4-5 16,1-1 2-16,-1 2 4 0,-2-1 1 0,0 3 1 0,-1-1 1 16,1 1 2-16,0 1 3 0,-3 1 4 0,-2-1 3 15,1 0 1-15,-4 0 4 0,-3-2 1 0,-1 0 6 16,-3 0 3-16,0-3 1 0,7-2 2 0,-3-1 3 16,-2 0 6-16,7-2 2 0,2-3 2 0,1-1 5 15,1-3-2-15,-1 0 2 0,0-1-1 0,0-3 4 16,8-3-5-16,-3 0-2 0,-2 1 1 0,8-4-7 15,-4 1 1-15,5-3-2 0,-2 0-1 0,6 5-6 16,-5-2-2-16,3 4-2 0,2-2-2 0,-6 4-5 16,4-1 0-16,-8 7-1 0,4 1-3 0,-5 0-2 15,1-2 2-15,-1 4-2 0,-3 2 0 0,1 1 0 16,0 2-1-16,0 1-2 0,-3-1 0 0,0 3-7 16,0 1-6-16,-5-1-6 0,5-1-7 0,-1 4-32 15,-2-2-20-15,-1 2-22 0,0 1-46 0,-1-1 102 16,2 3-73-16,3-5-21 0</inkml:trace>
      </inkml:traceGroup>
      <inkml:traceGroup>
        <inkml:annotationXML>
          <emma:emma xmlns:emma="http://www.w3.org/2003/04/emma" version="1.0">
            <emma:interpretation id="{3260F690-F610-4C56-9AB9-00F27B1F5D31}" emma:medium="tactile" emma:mode="ink">
              <msink:context xmlns:msink="http://schemas.microsoft.com/ink/2010/main" type="line" rotatedBoundingBox="1226,6858 14578,5912 14681,7356 1329,8301"/>
            </emma:interpretation>
          </emma:emma>
        </inkml:annotationXML>
        <inkml:traceGroup>
          <inkml:annotationXML>
            <emma:emma xmlns:emma="http://www.w3.org/2003/04/emma" version="1.0">
              <emma:interpretation id="{FE6008E8-0C8F-49BE-A555-66EB5F5BD047}" emma:medium="tactile" emma:mode="ink">
                <msink:context xmlns:msink="http://schemas.microsoft.com/ink/2010/main" type="inkWord" rotatedBoundingBox="1226,6858 3210,6718 3291,7867 1308,800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1" timeOffset="50299.1055">333 5758 782 0,'7'-11'390'16,"-6"3"-225"-16,1-8-119 0,1-5 55 0,-1 7-73 15,2 1-6-15,0 2-15 0,-1 8-6 0,-2-2-2 16,3 3-2-16,-1 2 0 0,0 0 2 0,-1 5 1 0,-1 2 1 16,-1 2 1-16,2 1 3 0,-2-1 4 0,0 4 3 0,0 3 1 15,0 3 0-15,0 2 1 0,-2 3-2 0,2 4-2 16,0-1-2-16,0 12-1 0,0-3-2 0,0 7-2 15,3 5-1-15,1-3-2 0,-1-4 1 0,3 2-1 16,-1-2 1-16,3 1 1 0,1-4 1 0,1-6 0 16,1 1 2-16,2-2 1 0,1 0 1 0,2-2 4 15,2-2 0-15,2-1 1 0,-1-1 1 0,5-3 3 16,0-1 0-16,3-5 0 0,4 3 1 0,-1-5 0 16,2-2-2-16,1-4 1 0,1 1-2 0,-4-3-2 15,0-4-2-15,3 1 0 0,-1-3-4 0,-1 2-3 16,-3-2 0-16,-1-2-1 0,4 1-4 0,-3 1-3 15,1-2-2-15,-5-3-1 0,0 5-10 0,0-1-7 16,-4 1-7-16,-1-2-7 0,-3 1-22 0,2-3-12 16,-5 4-18-16,3 5-25 0,-7-5 74 0,2-1-49 0,0 1-12 15</inkml:trace>
          <inkml:trace contextRef="#ctx0" brushRef="#br1" timeOffset="50683.5893">1531 5802 1032 0,'-5'-6'370'16,"2"-3"-290"-16,1 2-78 0,2 2-5 0,0 5-7 15,0 0-6-15,4 7 4 0,-1-1-1 0,-3 2 4 16,6 2 6-16,-3-1 5 0,1 4 2 0,0 3 5 0,1 1 1 15,-2-1-2-15,2 5 0 0,0 0 1 0,-4 4-1 16,4 5 0-16,2-1-1 0,-4-2-2 0,2 2-3 0,-1 1 0 16,3 4 2-16,1 4-3 0,-2-6-1 0,-1 1 0 15,1 1 0-15,1-3 0 0,0 4 0 0,-2 0 3 16,0-4-1-16,1-4 2 0,-1 3 3 0,3 0 5 16,0-3 3-16,2-3 3 0,-1-1 2 0,4-1 5 15,0-1 1-15,1-5 2 0,4 1-1 0,-1-4-1 16,2 0 0-16,5-4-2 0,2 2-3 0,1-6-6 15,4 0-4-15,5 1-2 0,-3-6-3 0,4 0-9 16,1 0-3-16,2-3-7 0,-2 0-5 0,-3 0-7 0,2-4-13 16,-1-2-42-16,4 1-32 0,-7 3-60 0,-2-3 121 15,-1 6-88-15,2-12-62 0</inkml:trace>
        </inkml:traceGroup>
        <inkml:traceGroup>
          <inkml:annotationXML>
            <emma:emma xmlns:emma="http://www.w3.org/2003/04/emma" version="1.0">
              <emma:interpretation id="{A31ABB45-1311-4ECC-BE50-91525CEF114C}" emma:medium="tactile" emma:mode="ink">
                <msink:context xmlns:msink="http://schemas.microsoft.com/ink/2010/main" type="inkWord" rotatedBoundingBox="4952,6953 6944,6811 7021,7898 5029,803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1" timeOffset="51770.3028">4054 5793 601 0,'1'6'295'0,"2"-3"-169"0,1 1-84 15,-1-4 29-15,2 0-12 0,10 0-16 0,0 0-11 16,9 0-3-16,6 3 0 0,8-3 5 0,0 1 1 0,10-1 6 16,6-1-1-16,2-4 1 0,3-1-4 15,-2-2-8-15,4-2-5 0,3-1-4 0,-1 1-3 0,1-1-17 16,0 2-7-16,-15-2-9 0,7 1-9 0,-7 1-12 15,-4 5-14-15,-1-4-87 0,-1-1 103 0,-14-1-61 16,4 4-32-16</inkml:trace>
          <inkml:trace contextRef="#ctx0" brushRef="#br1" timeOffset="52186.1915">4132 5896 939 0,'-7'4'381'0,"-2"-4"-272"16,4-8-87-16,-1-5 22 0,-1 5-41 0,6-2-9 0,1 9-8 15,0-1-2-15,3 2 6 0,-2 0 3 0,7 0 4 16,2 0 3-16,3 3 15 0,4-3 2 16,1 2 4-16,1-2 1 0,5 2 1 0,0-1-2 0,-1 4-2 15,5-2-2-15,-3 4-9 0,5-1-4 0,-1 7-2 16,-4-2-2-16,1 3-6 0,1 4-1 0,-5-1-1 15,-1 1-1-15,-3 2-2 0,-3 1 1 0,0 5 0 16,-2-1-1-16,-6-4 5 0,-5 7-2 0,0 4 1 16,-2-3 2-16,-4 1 2 0,-3-1 2 0,-6 0 1 0,-3 7 1 15,-5 1 1-15,4-4 3 0,-2-3 0 0,-4 6-1 16,1-1 4-16,0-2 1 0,3 2 0 0,-2-6 4 16,2 1 0-16,1-1 2 0,1-4 3 0,9 2 2 15,-2-5 1-15,5-1 1 0,4-5 1 0,4 0-1 16,5-3 1-16,6-4-2 0,5 1-2 0,2-5-3 15,5-1-3-15,5 1-3 0,4 0-2 0,5-5-7 16,0 0-1-16,5-2-7 0,2-2-5 0,3-4-17 16,2 3-12-16,1-6-13 0,-1-2-21 0,1-3-119 15,3 3 146-15,-2-7-88 0,2-7-53 0</inkml:trace>
          <inkml:trace contextRef="#ctx0" brushRef="#br1" timeOffset="52595.0992">5514 5814 979 0,'0'1'444'0,"-3"-6"-336"0,0 1-99 0,-4-4 0 16,1 5-16-16,0 1-17 0,-1 5-5 0,1 7-1 15,3 1 6-15,-7 3 6 0,4-1 8 0,-2 14 4 16,0-3 3-16,1 6 7 0,1 2 5 0,1 5 1 15,-1-4 0-15,3 2 2 0,0 0-2 0,3 0-2 16,0 0 1-16,1 2-1 0,4-2-3 0,0-3-1 16,3 3 0-16,3 1 0 0,0 1 0 0,3-8 3 15,1 1-1-15,-1-5 6 0,5-1 3 0,3-6 3 16,-3-2 4-16,4-7 5 0,2-1 4 0,-1-3 1 16,5-3 2-16,-4-2-2 0,9-5-2 0,-4-2 4 15,2 0-1-15,-4-3-5 0,1-3-1 0,0-1 2 0,-2-2 1 16,-5-6 1-16,2 3 1 0,-6-1-5 0,-1-3 5 15,2-1-1-15,-4-2-1 0,-3-1-4 0,-1 2-1 16,2-2-3-16,-5-1-3 0,-3 0-1 0,0-1-8 16,-2 0-3-16,-2-2-2 0,3 2-2 0,-4-3-7 15,0 2-3-15,0-2-5 0,-2-1-5 0,2 2-19 16,-2 4-12-16,-1-3-16 0,3 1-24 0,-3 4-103 16,0-1-77-16,1 6 187 0,2-1-139 0,0 0-93 15</inkml:trace>
        </inkml:traceGroup>
        <inkml:traceGroup>
          <inkml:annotationXML>
            <emma:emma xmlns:emma="http://www.w3.org/2003/04/emma" version="1.0">
              <emma:interpretation id="{6B3C9EA2-C6D9-439B-A62A-D4112988C092}" emma:medium="tactile" emma:mode="ink">
                <msink:context xmlns:msink="http://schemas.microsoft.com/ink/2010/main" type="inkWord" rotatedBoundingBox="8130,6646 9170,6572 9248,7667 8207,774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1" timeOffset="54475.5804">7291 6317 631 0,'0'-3'305'0,"2"0"-179"0,3-1-91 0,3 3 23 16,4 1-13-16,-2 0-22 0,6 0-13 0,1 5 0 16,4-1 5-16,0 3 5 0,-2-3 4 0,6 6 4 0,6-4 11 15,1 4 6-15,-2-5 1 0,3 1 2 0,2-1-1 0,7 1 0 16,1-1-1-16,0 0-3 0,-5 0-11 0,-1-2-4 15,4 3-5-15,2-3-3 0,-5 2-3 0,-6-2-5 16,5 0-4-16,-1 1 0 0,-5-3-3 0,-1 2-1 16,-2 2-3-16,0-3-1 0,-6 1 0 0,2 0-2 15,-4 0-2-15,0 2-3 0,-3-2-4 0,-4-1-3 0,1 3-13 16,-4-2-8-16,-4-2-11 0,2 3-13 16,-5-3-59-16,-1 2-47 0,-2-1 115 0,0 1-84 0,-10-3-51 15</inkml:trace>
          <inkml:trace contextRef="#ctx0" brushRef="#br1" timeOffset="54141.9557">8167 5427 515 0,'5'-13'291'0,"-3"5"-145"0,1-5-91 0,-3 5 41 0,1 2-35 15,-1 6-19-15,2 0-20 0,-4-2-19 0,2 2-3 16,-1 5 0-16,-1 0-5 0,-3 3 3 0,2-3 1 15,-5 1 1-15,2 0 1 0,-4 7 3 0,-1-3 0 16,-5 1 0-16,0 0 1 0,-4 0-1 0,-1 2 1 16,-4 1-3-16,1-1 1 0,0-2 0 0,-3-1-1 0,-7 2 1 15,1 3 0-15,4-6-1 0,-3 1-1 0,-1-2 0 0,-2 3 1 16,1 0-2-16,-1 2 1 0,7-2-1 0,-1 2 0 16,0 1 0-16,7 2 1 0,4-3 0 0,-1 3 2 15,5 1 1-15,4-3 0 0,4 1 1 0,3-3 4 16,1 1 3-16,2 0 0 0,2 1 5 0,7-1 2 15,-1-2 0-15,4 0 2 0,4-3 3 0,4 3 1 16,3 1-1-16,4-4 2 0,8-2-4 0,-2 0 2 16,4 1 1-16,3-1-1 0,-1 0-3 0,1-1-2 15,3 0-3-15,-5 0-1 0,-1 0-3 0,0-1-5 16,1 1-1-16,-8 5-3 0,4-4-1 0,-6 5-4 16,2-3 0-16,-4 3-4 0,-2 0 0 0,-3 1-6 15,-2-1-2-15,-7-3-5 0,4 4-5 0,-5-5-16 16,-3 2-13-16,-3 2-15 0,2-1-18 0,-7-2-74 15,-2 3 112-15,-1 3-71 0,-8-2-37 0</inkml:trace>
        </inkml:traceGroup>
        <inkml:traceGroup>
          <inkml:annotationXML>
            <emma:emma xmlns:emma="http://www.w3.org/2003/04/emma" version="1.0">
              <emma:interpretation id="{934DB7AD-5430-4E08-B5EE-E54F8C1956DA}" emma:medium="tactile" emma:mode="ink">
                <msink:context xmlns:msink="http://schemas.microsoft.com/ink/2010/main" type="inkWord" rotatedBoundingBox="10100,6484 14596,6166 14669,7187 10172,7505">
                  <msink:destinationLink direction="with" ref="{BD394F8C-1E06-4DA8-8264-E4E449CE775F}"/>
                  <msink:destinationLink direction="with" ref="{B81EFF1A-1040-481B-9AAA-6349B7CB52C6}"/>
                  <msink:destinationLink direction="with" ref="{713D724F-52A8-4134-A26D-B5AB1DD3125E}"/>
                  <msink:destinationLink direction="to" ref="{EC4B36DC-8991-486F-AE57-A887DB30582D}"/>
                </msink:context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1" timeOffset="63893.3996">10434 5202 917 0,'15'6'363'0,"-11"-12"-274"0,2 3-82 0,-4-2 19 0,6 4-35 16,0 2-13-16,7 7 1 0,0-5-3 0,1 2 11 15,8 3 5-15,6-5 4 0,-6 2 4 0,4-2 3 16,3-3 5-16,-6-5 1 0,5 2 4 0,-4-2 4 16,-2-1 2-16,-3 0 0 0,1-2 1 0,-3 3-2 15,-2 0-3-15,-1-3-3 0,-1 7-3 0,-4-4-6 16,-5 5-4-16,2 3-7 0,0 3-4 0,-1-4-2 15,-4 9-1-15,0 5 0 0,0 2 1 0,-3 7 1 16,2-3 2-16,-2 5 4 0,-4 2 4 0,3 5 1 16,-4-1 2-16,-1 4 3 0,1 1 0 0,-1 0 2 15,-1 2 1-15,1 1 2 0,-1 4 1 0,1-2-1 16,1 1 1-16,1-1-2 0,0 2 2 0,0-4-2 16,2 1 0-16,0-6 0 0,1 0-5 0,1-1 0 15,0-4-2-15,3-2-2 0,-1-8-5 0,1 3-3 0,0-7-6 16,-1-1-5-16,4-5-30 0,-1 0-21 0,-2-3-38 15,-2 0-64-15,4-4 123 0,-2 0-86 0,1-1-34 16</inkml:trace>
          <inkml:trace contextRef="#ctx0" brushRef="#br1" timeOffset="64104.8357">10771 5686 935 0,'-9'-9'389'15,"-1"4"-271"-15,4-1-89 0,-1-2 13 0,3 6-16 0,-1-4-12 16,0 6-5-16,0-2-6 0,4 2 1 0,1 0 0 0,0 0 1 16,1 0-1-16,1 0 1 0,1 0 1 0,2 0-1 0,3 0-2 15,0-5 1-15,3-1-4 0,5 3-2 0,3-4-11 16,0 3-4-16,10-4-10 0,-1-2-9 0,6 0-39 16,2 1-27-16,3 3-42 0,-1-7 95 0,6 3-84 15,3-1-41-15</inkml:trace>
          <inkml:trace contextRef="#ctx0" brushRef="#br1" timeOffset="64706.2266">11362 5716 856 0,'-11'-6'351'0,"1"0"-230"15,6-4-82-15,0 1 21 0,1 1-24 0,2 1-7 16,-4 4-5-16,3 0 2 0,2-2 0 0,5-3 0 15,-3 7-2-15,1-3-1 0,6 1 2 0,2-6-3 16,7 1-1-16,0 1-6 0,9-1-3 0,-4 0-3 16,13-1-4-16,-1-1-3 0,4 2-9 0,4-1-7 15,2-1-6-15,0-1-6 0,1 3-26 0,2 0-18 16,-1 0-24-16,3 0-39 0,-3 0 91 0,3 2-64 16,-1 4-20-16</inkml:trace>
          <inkml:trace contextRef="#ctx0" brushRef="#br1" timeOffset="64485.8166">11415 5186 883 0,'-8'5'367'0,"6"-8"-256"16,0 0-88-16,2 1 8 0,0-1-15 0,2 3-18 15,1 0-5-15,5 3-3 0,-1 0 1 0,4 2 1 16,0-3 4-16,5-1 7 0,-2-1 0 0,4 0 5 16,-1 0 2-16,4-6 1 0,0 1 3 0,-1-1-1 15,3-2 0-15,-1 0-2 0,-1 0-1 0,-1 0-1 16,1 1-3-16,-2 3-2 0,2-1-3 0,-7 5-3 16,0-3-1-16,1 1-5 0,-1 2 0 0,-6 3-1 15,5-1-2-15,-7 3-2 0,2 1 3 0,-3 4 1 16,0 1 1-16,-2 5 5 0,-3 1 0 0,3 9 1 0,-3-4 2 15,-3 7 1-15,0 4 1 0,3 2 0 16,-3-3 2-16,-1 5 0 0,-2-4 0 0,1 4 0 0,-3-1 0 16,3-1 0-16,-4 2-1 0,-1-2 0 0,2 2-3 15,2-6 1-15,0 0-1 0,-4 2-1 0,2 2-3 16,2-8-1-16,-1 2-1 0,1-4-3 0,0 4-8 16,-2-5-7-16,1 0-8 0,3-5-11 0,-3 0-14 0,2-3-69 15,-1-3 91-15,1-4-59 0,0-1-24 0</inkml:trace>
          <inkml:trace contextRef="#ctx0" brushRef="#br1" timeOffset="63484.0578">9988 5759 1295 0,'0'-1'463'15,"0"-1"-332"-15,1-4-112 0,2 1 4 0,1-1-8 16,-1 1-40-16,2 3-10 0,1 1-26 0,2 1-9 16,-2 0-11-16,1 3-12 0,-1-1-85 0,0 2 126 15,-4 0-76-15,1-1-37 0</inkml:trace>
          <inkml:trace contextRef="#ctx0" brushRef="#br1" timeOffset="63301.9786">9515 5799 527 0,'-8'-4'287'0,"-2"-8"-160"16,1 3-78-16,-1-2 17 0,2 1-2 0,0 2-11 0,-1-1-10 16,1 1-7-16,0 3-9 0,0 0-3 0,1 0 0 15,-1 5-4-15,-1-1-1 0,-1 1-4 0,1 1-2 16,-3 2-1-16,1 2-3 0,-1 2-4 0,-1 1 0 16,2 1-1-16,-2 4-1 0,0 0-3 15,0 4 0-15,2 7 0 0,2-2-2 0,2 4 1 0,1 4-1 16,1-1 1-16,4-2 0 0,1 0 2 0,1-2 3 15,9-1-1-15,-4-1 5 0,4-8 4 0,2 0 0 16,4-6 5-16,0-1 2 0,0 0 0 0,3-8 2 0,2 0 9 16,0-4 0-16,1-1-1 0,-1-5 1 0,1-1 2 0,4-3 5 15,-3-7-2-15,3 3 0 0,-5-1-6 0,1-1 3 16,-3-4-1-16,0 1-2 0,-1 0-1 0,-7 0-4 16,-2-2 0-16,-1-1-2 0,-3-1-2 0,-5 3-2 15,2-1-1-15,-5-1-4 0,-9-1-2 0,1 3-5 16,2 2-2-16,-7 0-3 0,-2 3-3 0,-1 0-8 15,-5 1-4-15,5 7-4 0,-3 1-5 0,-5 4-18 16,1 0-14-16,-2 4-12 0,1 4-13 0,-4 6-65 16,3 0-44-16,-1 6 125 0,-6 2-94 0,13 1-51 15</inkml:trace>
          <inkml:trace contextRef="#ctx0" brushRef="#br1" timeOffset="66613.3753">12635 5511 668 0,'-15'-10'302'0,"4"4"-191"0,0-2-78 0,5 2 10 16,-1 3-12-16,2-1-13 0,-3 4-15 0,8 2-9 16,-4 4-4-16,4 6 2 0,0-3-3 0,-7 1 5 15,6 6 3-15,-9-1 1 0,9 6 4 0,-6 1 2 16,4 4 0-16,-3-4 3 0,1 1 1 0,5 2 4 15,5 5 2-15,-4-4 2 0,4-4 1 0,3 0 11 16,-2 1 3-16,1-12 4 0,1 5 1 0,3-7 6 16,2-1 1-16,10-5 3 0,0 1-2 0,4-4-5 15,8 0-1-15,9-8-3 0,1 0-1 0,8-5-9 16,4-1-4-16,3-5-6 0,4 1-3 0,8-4-14 16,3-1-8-16,-1 1-8 0,0-3-11 0,-1-1-36 15,0-1-28-15,-6 2-40 0,5-6 89 0,-5 3-80 0,-2-3-38 16</inkml:trace>
        </inkml:traceGroup>
      </inkml:traceGroup>
    </inkml:traceGroup>
    <inkml:traceGroup>
      <inkml:annotationXML>
        <emma:emma xmlns:emma="http://www.w3.org/2003/04/emma" version="1.0">
          <emma:interpretation id="{7134885D-5F4A-4056-947E-3F5C919C031F}" emma:medium="tactile" emma:mode="ink">
            <msink:context xmlns:msink="http://schemas.microsoft.com/ink/2010/main" type="paragraph" rotatedBoundingBox="1139,9788 10866,9325 10934,10737 1206,11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9ACD7A-DC4C-4D0D-884F-6424C0E87A41}" emma:medium="tactile" emma:mode="ink">
              <msink:context xmlns:msink="http://schemas.microsoft.com/ink/2010/main" type="line" rotatedBoundingBox="1139,9788 10866,9325 10934,10737 1206,11200">
                <msink:destinationLink direction="with" ref="{D909FA17-700F-4F83-8E11-F08D8CDAC22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E4D5EE9-E7AD-4FCC-A546-43B71ADED220}" emma:medium="tactile" emma:mode="ink">
                <msink:context xmlns:msink="http://schemas.microsoft.com/ink/2010/main" type="inkWord" rotatedBoundingBox="1139,9788 4530,9626 4580,10681 1189,1084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1" timeOffset="72651.3579">561 8940 713 0,'-6'-10'324'0,"-4"-4"-197"0,2 4-85 0,-1-1 11 15,2 6 2-15,-2 2-12 0,1-6-12 16,-2 6-18-16,4 3-3 0,-2 3-1 0,-2 0-1 16,1 3-3-16,-1-1 0 0,4 6-2 0,-4 4 1 15,1-1 0-15,1 2 1 0,1 9 1 0,3 1 1 0,-1 4 2 16,-2 3 0-16,4 1 0 0,3 4-1 0,0 0 1 16,2-1-2-16,3 1 0 0,4-3 0 0,1 0-2 15,1-1 1-15,3 1 0 0,4-10 1 0,1 2 3 16,2-6 0-16,1-7 3 0,5-3 1 0,-2 1 2 15,6-12 1-15,-4-5 2 0,5-2 0 0,-4-2 2 16,1-4 0-16,-2-4 3 0,-3-6 3 0,0 1 2 16,-4-5 1-16,3 2 2 0,-7-4 3 0,1-1-2 15,-6-2 1-15,-1-2-2 0,-2 1 1 0,-5-1 0 16,-5-1-3-16,-1 0 1 0,-5 0-5 0,-3 2-1 16,-2-1-2-16,-2 4-3 0,-5 2-8 0,0 0-4 15,-9 3-4-15,-3-1-3 0,0 6-7 0,-6 1-6 0,-3 3-4 16,2 5-2-16,-7 3-14 0,3 6-6 15,3 2-10-15,1 3-12 0,2 2-10 0,7 9-20 0,0 9-104 16,-6-7 138-16,11 3-80 0,1 6-39 0</inkml:trace>
          <inkml:trace contextRef="#ctx0" brushRef="#br1" timeOffset="72937.5932">1541 9228 1366 0,'0'6'612'0,"-2"6"-434"0,0-3-143 0,1-14-10 16,-1 4-5-16,1-1-16 0,-1 1-19 0,4 1-9 16,-6 0-4-16,4 0-1 0,-1 0 1 0,1 0 3 15,0-2 6-15,0-1 5 0,-5 1 8 0,3-3 9 16,4 2 7-16,-2-5 1 0,0 0 5 0,-5 0 2 15,4-3-2-15,1 5 0 0,1-5-2 0,-6 1-7 16,4 4-7-16,-2 1-3 0,-1 0-8 0,4 2-20 16,-3 1-16-16,-3 1-19 0,-2 1-23 0,3 0-107 15,-1 1 144-15,-4 4-90 0,1 2-52 0</inkml:trace>
          <inkml:trace contextRef="#ctx0" brushRef="#br1" timeOffset="73442.2437">2386 8682 1207 0,'10'6'467'0,"-7"-6"-341"0,0-11-100 0,2 3-5 0,-2-3 10 16,2 3-36-16,-4 2-5 0,3-2-6 0,-3 3 1 15,-1 0 0-15,0-1 1 0,-5-1 3 0,2 3 4 16,0 0 3-16,-8 1 0 0,-7 0 3 0,2 1 2 15,2 1 3-15,-8 1 0 0,1 0 0 0,-11 5-3 16,-1 3 1-16,3-2-1 0,1 2-1 0,-3 1 0 0,-5 6-5 16,2 1 0-16,2 1 0 0,9 1-1 0,-1 2-3 15,-6 1 1-15,17 0-3 0,-2 1 0 0,7-1 3 16,2 1-1-16,7 0 0 0,-1-2 5 0,4-1 1 16,5 0 3-16,4 0 3 0,4 2 1 0,3-2 2 15,5 0 1-15,2-2 1 0,4 2-2 0,0 1 1 16,5-1-3-16,2 1-1 0,-8-2 0 0,3 1-1 15,-1 2-1-15,-4-1-1 0,1 1-1 0,-6-3 0 0,-5 1-2 16,-2 1 1-16,4 3-2 0,-10-4 1 0,-1 0-1 16,-1 2 2-16,-6-1 1 0,-5 3 1 0,-1-4 2 15,-2-2 3-15,-2 1 1 0,-7 3 5 0,-3-6 2 16,1 1 4-16,-1-4-2 0,2 2 6 0,-4 2 3 16,7-11 2-16,-6-1 2 0,6 1 3 0,0-3 2 15,6-4 1-15,-2 1 2 0,-1-11-1 0,5 4 0 16,-2-4-4-16,5 1 2 0,1-9-11 0,-1 1-4 15,-2-9-2-15,11 4-6 0,-1-5-8 0,5-4-5 16,3-4-4-16,-1 0-6 0,6-4-12 0,2 3-6 0,9 0-8 16,-8-5-9-16,1 4-8 0,4 4-11 0,7-5-46 15,-4-1-29-15,1 6-39 0,-1 2 120 0,-1-2-87 0,9-5-59 16</inkml:trace>
          <inkml:trace contextRef="#ctx0" brushRef="#br1" timeOffset="73748.8019">3018 8601 679 0,'0'8'386'0,"-3"1"-187"0,3-7-133 16,-3-2 35-16,1 3-15 0,-1-1-37 0,0-1-38 15,-2 5-9-15,-4 2-5 0,2 0-3 0,1 2 0 16,-4 1 0-16,-1 3 2 0,-1-1 1 0,0 0 3 16,8 0 0-16,-6 6 1 0,2-2 1 0,-1-2 0 15,4 1-1-15,0-2-1 0,7 3 2 0,1 3-3 16,-3-1 0-16,5-3 1 0,-2-1-2 0,6 5 0 15,-1-1 1-15,8 8 0 0,-3-8 0 0,1 3 0 16,1 2 1-16,7 2-1 0,-3-1 1 0,0 2 1 16,-1-1 1-16,-6-6 2 0,3 6-2 0,-3-1 3 15,-2-1 0-15,-4-2-3 0,1 2 2 0,-4 0-2 16,-1-2-1-16,-2 2 1 0,-2-1 0 0,-4-1-4 16,-2 0-1-16,-2-3-1 0,-1 2-4 0,-2-5-10 0,-1 0-8 15,1-3-12-15,-4-4-15 0,1 1-16 0,-3-5-24 0,-2-5-86 16,5 0 125-16,-3 0-78 0,1-8-35 0</inkml:trace>
          <inkml:trace contextRef="#ctx0" brushRef="#br1" timeOffset="73947.9793">2931 8551 727 0,'0'-14'436'0,"1"-2"-224"0,3 3-142 0,2 1 106 16,0 0-131-16,2 4-19 0,5 2-14 15,-2 0-7-15,7-1-9 0,-1 4-4 0,9 3-2 0,-1 0 0 16,-1-1 2-16,8 2-1 0,3 4 1 0,5-2-4 16,-7 2-1-16,2 0-4 0,4-1-5 0,4 4-21 15,6 2-15-15,-3-2-19 0,-3 0-29 0,6 5 70 16,2-1-50-16,-1 1-17 0</inkml:trace>
        </inkml:traceGroup>
        <inkml:traceGroup>
          <inkml:annotationXML>
            <emma:emma xmlns:emma="http://www.w3.org/2003/04/emma" version="1.0">
              <emma:interpretation id="{83EF860C-F564-4844-A908-172391D92820}" emma:medium="tactile" emma:mode="ink">
                <msink:context xmlns:msink="http://schemas.microsoft.com/ink/2010/main" type="inkWord" rotatedBoundingBox="5715,9619 7697,9524 7760,10855 5779,10949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1" timeOffset="74481.5747">4850 8433 823 0,'-6'-1'378'0,"4"-2"-237"0,-6-2-99 15,3 3 23-15,-1-1-4 0,1 1-45 0,3 2-8 0,1 0-4 16,2 2-2-16,1 0 3 0,3 1 1 0,3 3 1 0,5 5 8 16,7 2 2-16,-1-2 5 0,5 0 3 0,10 5 6 15,-1 0 0-15,9-1 1 0,1-3 1 0,4 3-5 16,0-3 0-16,5 1-4 0,4 1-1 0,0 1-5 15,-1-4-4-15,4 3 0 0,0-3-1 0,-2 2-1 16,-25-6-1-16,-16-4 0 16,0 0-1-16,43 10 0 0,3-1 2 0,-9-4-1 0,-10 4 0 0,-7-8-2 15,1 4 2-15,-7-3-3 0,-12-2-1 0,-5 0-2 16,-2 2-2-16,-5-2-1 0,-1 1 0 0,-5 4-2 16,0-1-2-16,-3 3-2 0,-5 0 1 0,-3 2-1 15,1-1 1-15,-9 12 0 0,0-1-1 0,-4 0 1 16,-4 10 0-16,-1 5 2 0,-4-2 0 0,0 6-1 15,-3 1 1-15,-5 4-1 0,2-2 2 0,-2 4 0 16,0 2 0-16,2-3 0 0,3 3 1 0,-2-1 1 16,7-3 0-16,2-3 0 0,2-1 0 0,4-4-1 15,6-3-1-15,1-8 0 0,1 0 0 0,1-6-6 16,5-4-3-16,4-4-4 0,-1 1-7 0,2-7-5 0,3-2-13 16,0-4-39-16,3-1-22 0,3 0-25 0,2-3-41 15,8-7 106-15,11-9-103 0,19-19-39 0</inkml:trace>
          <inkml:trace contextRef="#ctx0" brushRef="#br1" timeOffset="74820.6691">6508 8714 1141 0,'6'-2'494'0,"-3"1"-324"0,-1-4-121 0,-2 2 18 16,0 3-3-16,0 0-52 0,0 4-11 0,-2 6-7 15,1-1-7-15,-4 7-1 0,2 5 0 0,-4 6 0 16,1-1 3-16,-2-1 6 0,0 9 0 0,-6 1 3 15,4 1 2-15,-2-4 0 0,0-2 0 0,6 4 1 0,-2 4-1 16,6-3 0-16,-2-2 1 0,12-4-1 0,-2 0 0 16,4-1 3-16,1-5 2 0,0-6 0 0,6-6 3 15,1 2 3-15,-4-8 1 0,2-5 3 0,6-2 4 16,-1-4 2-16,3-4 2 0,2-5 2 0,-3-6 3 16,1 0 1-16,0-6 2 0,-3-2 1 0,-2-2-2 15,2-3 1-15,-5 1-1 0,-2-4 1 0,-1 2-1 16,-2-2-2-16,-2 1-1 0,-4-7-2 0,-3 6-3 15,-1-1-2-15,-1-2-5 0,-4 2-3 0,-6 6-9 16,2-5-3-16,-6 12-5 0,1 4-9 0,-3 2-16 16,0 0-9-16,-5 8-11 0,-1 3-11 0,-3 3-52 15,-2 5-23-15,0 5-36 0,-2 0-46 0,2 6 142 16,0 6-103-16,9 2-27 0</inkml:trace>
        </inkml:traceGroup>
        <inkml:traceGroup>
          <inkml:annotationXML>
            <emma:emma xmlns:emma="http://www.w3.org/2003/04/emma" version="1.0">
              <emma:interpretation id="{EDD13F67-D780-4D35-88FF-2D6D25CBF0D2}" emma:medium="tactile" emma:mode="ink">
                <msink:context xmlns:msink="http://schemas.microsoft.com/ink/2010/main" type="inkWord" rotatedBoundingBox="8371,9530 10871,9411 10934,10737 8434,10856"/>
              </emma:interpretation>
              <emma:one-of disjunction-type="recognition" id="oneOf21">
                <emma:interpretation id="interp25" emma:lang="" emma:confidence="0">
                  <emma:literal>oft</emma:literal>
                </emma:interpretation>
                <emma:interpretation id="interp26" emma:lang="" emma:confidence="0">
                  <emma:literal>0=77</emma:literal>
                </emma:interpretation>
                <emma:interpretation id="interp27" emma:lang="" emma:confidence="0">
                  <emma:literal>077</emma:literal>
                </emma:interpretation>
                <emma:interpretation id="interp28" emma:lang="" emma:confidence="0">
                  <emma:literal>ott</emma:literal>
                </emma:interpretation>
                <emma:interpretation id="interp29" emma:lang="" emma:confidence="0">
                  <emma:literal>0=7t</emma:literal>
                </emma:interpretation>
              </emma:one-of>
            </emma:emma>
          </inkml:annotationXML>
          <inkml:trace contextRef="#ctx0" brushRef="#br1" timeOffset="75144.8029">7490 8741 1491 0,'20'38'604'16,"-14"-35"-434"-16,7 7-135 0,-10-9 2 0,3 3-24 0,1 0-18 16,-1-2-15-16,-1 4-12 0,3 4-1 0,-2-2 2 15,-1 1 3-15,1-4 11 0,-3 1 10 0,-3-6 7 16,-1 5 8-16,1-3 17 0,-2-2 3 0,-1 0 3 15,1-3 2-15,-2 1-1 0,2-1-5 0,-1 0-3 16,3-2-5-16,-5 2-10 0,4-4-3 0,-1 1-3 16,-1 1-2-16,1 0-2 0,2 1-2 0,0 0-1 15,-1 0-1-15,1-3 0 0,0 4 1 0,0 2 0 0,4-7-3 16,0 0-3-16,-3 1-1 0,2-1 0 0,4 2-6 0,-3-2-18 16,1-2-15-16,3 2-20 0,-3 2-26 0,6 0-111 15,-1-1 152-15,9-1-97 0,-5-3-56 0</inkml:trace>
          <inkml:trace contextRef="#ctx0" brushRef="#br1" timeOffset="75692.3645">8190 8937 979 0,'-2'-2'521'0,"2"-3"-291"0,0 4-152 16,0-1 85-16,0-3-88 0,2 4-48 0,1-1-12 15,2 1-11-15,4 2-7 0,4 1-6 0,0-4-3 16,6 4 0-16,5-2 1 0,6-2 0 0,2 2 2 16,6-8-3-16,-1-3-4 0,4 1-22 0,0 1-12 15,4-5-24-15,-2-4-31 0,0 2 72 0,-2 0-55 16,6-4-17-16</inkml:trace>
          <inkml:trace contextRef="#ctx0" brushRef="#br1" timeOffset="75496.9504">8249 8378 1123 0,'6'-4'518'0,"0"-2"-317"0,-7-3-150 0,1 2 71 16,-2-1-100-16,2 5-20 0,-3-2-16 0,3 2-7 15,-3 1-1-15,3 1 0 0,0 1 1 0,-2 0 7 16,2 0 2-16,0-2 6 0,0 2 13 0,2 0 5 16,6 0 3-16,-2 0 0 0,2 0 2 0,2-1-3 15,5-1-1-15,3 2-2 0,3-1-6 0,1-3-3 16,-3 1-3-16,2 0 1 0,6 0-2 0,-5-4-1 16,-1 4-1-16,1-3 1 0,-3 1 0 0,2 0 1 15,0 4 3-15,-7-2-1 0,0-1 0 0,-4 3 0 0,3 1 0 16,-4-2-1-16,-2 5 0 0,-1-1-3 0,-3 0-2 0,5 2-2 15,-3 7-1-15,0-1 0 0,-1 0 0 0,3 7-1 16,-1 2 1-16,2 8-1 0,0 4 2 0,0-1 2 16,0 8-1-16,0 0 3 0,0 12-2 0,0-4 1 15,-2 5 0-15,1 4 1 0,1 3-1 0,-2-1-1 16,0 2-1-16,-1-2-4 0,2-2-1 0,-1-1-1 16,-3 0-11-16,-1-5-4 0,-2 1-6 0,1-4-8 0,1-3-28 15,-4 0-20-15,-1-8-19 0,-3 1-36 16,1-7 96-16,-3-7-68 0,2-4-20 0</inkml:trace>
          <inkml:trace contextRef="#ctx0" brushRef="#br1" timeOffset="76248.8886">9155 8975 1020 0,'-5'-6'530'0,"3"-2"-292"0,4 1-159 16,1 4 51-16,-1-2-56 0,2 4-12 0,6-3-19 15,1 0-32-15,0 4-7 0,10 0-4 0,0-2-4 16,9 2-4-16,5-3 1 0,8 0-1 0,-3 0-2 16,8-1-3-16,3-2-4 0,0-4-6 0,-2 1-11 15,7-2-41-15,-4-4-30 0,4-1-43 0,4 1-77 16,4-8 155-16,3 3-109 0,-6-22-39 0</inkml:trace>
          <inkml:trace contextRef="#ctx0" brushRef="#br1" timeOffset="76052.4047">9207 8414 1060 0,'-14'-1'500'16,"9"-9"-348"-16,4 2-118 0,1 0 4 0,-4 3-7 0,4 1-25 16,0 0-13-16,-6 3-3 0,4-1-5 0,4 1 2 15,-7 1 5-15,5-3 1 0,5-1 7 0,0 1 12 16,8-2 5-16,4-1 3 0,1 0 2 0,1 1 3 15,5-3-3-15,-1 0-3 0,-3-3-2 0,3 3-8 16,0 0-2-16,-3 0-5 0,1-2-3 0,-3 1-4 16,1 1-1-16,-3 1 2 0,0 3-3 0,-2 0-1 15,0 3-2-15,-4 2 1 0,1 3 0 0,-3 4-3 16,0 3 2-16,-2 3-2 0,1 2 1 0,-3 0 3 16,0 9 0-16,0 7 1 0,1 0 1 0,-3 0 4 15,1 8-2-15,-3 3 2 0,2 11-1 0,-1 11 0 16,2-4 3-16,-3-5-1 0,0-1 0 0,2 9-2 15,-2-2 0-15,0-3-2 0,0-6 0 0,0-1-7 16,-2 5-6-16,-1-7-5 0,0 2-5 0,0-1-26 0,-2-1-13 16,-3 1-19-16,-2-7-23 0,-2-4 69 0,-1-2-50 15,-1-9-16-15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7:09.368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A30E8438-BE26-4CE5-84C1-18E96AAEF81B}" emma:medium="tactile" emma:mode="ink">
          <msink:context xmlns:msink="http://schemas.microsoft.com/ink/2010/main" type="writingRegion" rotatedBoundingBox="1792,8231 15353,7671 15569,12909 2008,13469"/>
        </emma:interpretation>
      </emma:emma>
    </inkml:annotationXML>
    <inkml:traceGroup>
      <inkml:annotationXML>
        <emma:emma xmlns:emma="http://www.w3.org/2003/04/emma" version="1.0">
          <emma:interpretation id="{48A589AE-085B-4466-B16F-988EA6A5684D}" emma:medium="tactile" emma:mode="ink">
            <msink:context xmlns:msink="http://schemas.microsoft.com/ink/2010/main" type="paragraph" rotatedBoundingBox="2484,8203 15353,7671 15494,11100 2625,11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000344-6618-487D-806E-14A1D602947E}" emma:medium="tactile" emma:mode="ink">
              <msink:context xmlns:msink="http://schemas.microsoft.com/ink/2010/main" type="line" rotatedBoundingBox="2484,8203 15353,7671 15494,11100 2625,11631">
                <msink:destinationLink direction="with" ref="{A6171B4B-0D83-455B-94FF-AF0A7312248B}"/>
                <msink:destinationLink direction="with" ref="{46633F34-BE18-4528-9821-D112D71BD00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4D5F070-26FF-43E8-A2E2-9EFCBFAB86BB}" emma:medium="tactile" emma:mode="ink">
                <msink:context xmlns:msink="http://schemas.microsoft.com/ink/2010/main" type="inkWord" rotatedBoundingBox="2532,9365 5793,9230 5886,11489 2625,1162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-1407 75 800 0,'14'-15'357'0,"-1"4"-229"15,-10 0-56-15,2 0-11 0,-3 3-30 0,2 2-27 0,-2 2-4 0,1 3-1 16,0-1-2-16,1-3-2 0,-4 5 0 0,1 0 1 16,-1 2 1-16,-1 1 0 0,-11 4 0 0,1-1 3 15,0 0 1-15,-3 7 0 0,-4 3 1 0,-6 2-1 16,-1 5-1-16,-2 3 0 0,-3 9 0 0,-1-3-2 15,-5 19-3-15,-3-7 1 0,-2 9-1 0,0 6 0 16,-7 0-2-16,3 4 0 0,1 0 1 0,-3 2 0 16,0-5 2-16,2 6 0 0,1-3 0 0,4-1 0 0,1 2 0 15,3-8 1-15,-1 1-3 0,7-1-2 0,1-8-5 16,1 0-1-16,4-5-15 0,1-8-10 16,4-7-11-16,0 2-16 0,6-9-91 0,2-3 116 0,5-6-68 15,0 1-43-15</inkml:trace>
          <inkml:trace contextRef="#ctx0" brushRef="#br0" timeOffset="308.179">-528 27 987 0,'37'-2'404'0,"-28"-6"-289"0,4 5-97 0,-11 2 2 15,-1-3-16-15,6 8-20 0,1 0-7 0,-5 4-7 16,2 0 2-16,-5 7 5 0,-4-4 5 0,3 3 9 16,-10 2 4-16,-1 0 4 0,1 3 1 0,-8 3 7 15,0 1 0-15,-8 1-1 0,3 3 1 0,0 3 0 16,-8 2-1-16,1 4-2 0,-5 4-1 0,3 2-4 16,-2 4-1-16,5 5-1 0,-4-2-3 0,-2 4-1 15,5 1-1-15,1 3-1 0,-2-3-1 0,2 0-1 16,0-1-2-16,1-4 1 0,0 2-1 0,6-6 0 0,7-8-4 15,-7 2-7-15,4 1-6 0,5-8-6 0,1-5-10 0,0-3-19 16,2-2 42-16,6-9-30 0,1 3-7 0</inkml:trace>
          <inkml:trace contextRef="#ctx0" brushRef="#br0" timeOffset="577.982">122 137 869 0,'5'5'340'0,"-7"-5"-247"0,-3 1-83 0,-7-1-11 16,2 3-6-16,0 12-28 0,-2-3-14 0,-4 9-6 16,3 0 5-16,-9 12 4 0,1-2 9 0,-3 7 23 15,-5 2 6-15,1 6 7 0,-1 2 4 0,-3-1 9 16,-1 6 1-16,1 1 1 0,-1-1 0 0,2 4-4 15,-1-1-2-15,2 3-2 0,-6 1-5 0,4 2-8 16,-2 4-4-16,7 5-4 0,-3-4-8 0,-4 3-1 16,6 2-53-16,-2-9 57 0,6 3-29 0,-2-6-21 15</inkml:trace>
          <inkml:trace contextRef="#ctx0" brushRef="#br0" timeOffset="-312.1655">-2251-99 457 0,'-8'5'296'15,"-3"-5"-171"-15,1-3-90 0,-1 3 14 0,2 0-15 16,-4 4-21-16,0 8-14 0,-1-3-7 0,3 2-8 16,-2 8 0-16,-3 2 4 0,-3 8 3 0,-2 7 1 15,-3-5 5-15,-3 5 2 0,0 3 1 0,-2-1 0 16,4 3 0-16,-7 4 0 0,3-2 0 0,-4 1 1 16,3 4 0-16,1 0-1 0,-3 3 0 0,0-2-3 15,-3-1 2-15,3 0-4 0,1-2-2 0,2-1-1 0,-1-4 0 16,-1-3-6-16,4 0 1 0,5-3-1 15,0 1-3-15,1-5-9 0,4-4-7 0,4-4-9 0,2 1-16 16,3-5-27-16,6-5 57 0,2-1-51 0,0 0-31 16</inkml:trace>
          <inkml:trace contextRef="#ctx0" brushRef="#br0" timeOffset="-17768.0646">-3036 658 900 0,'-5'-13'368'0,"0"0"-255"0,0 4-81 0,1-3 7 16,-1 4-5-16,2 0-9 0,0 2-2 0,1 1-2 15,-1 1 1-15,1 2 1 0,1 0-1 0,1 1-2 16,0 1-1-16,-2 0-2 0,2 0-2 0,0 5-7 16,0-2-1-16,0 8-1 0,0 2-2 0,2 1 0 15,-1 7-1-15,2 7 1 0,1 1-1 0,0-2 0 16,-1 8 0-16,2 8 0 0,0-1 1 0,0-1-2 16,0 5 0-16,3-1 2 0,-2 14 1 15,2 3-2-15,0-3 3 0,0-12 1 0,0 9 3 0,0 1 3 16,-3-2 2-16,2-1 2 0,1-6 5 0,-1-4 5 15,-1 2-2-15,-1 2 1 0,0-5 0 0,1 2-2 16,-1-2-2-16,-2-3-3 0,0-1-6 0,-1 1-5 16,1-5-1-16,0 2-5 0,-1-7-10 0,-1 0-4 15,3-1-8-15,-3-4-10 0,2-2-37 0,-1 1-24 0,1-5-40 16,0 0-56-16,5 0 127 0,-1-1-92 16,2 1-32-16</inkml:trace>
        </inkml:traceGroup>
        <inkml:traceGroup>
          <inkml:annotationXML>
            <emma:emma xmlns:emma="http://www.w3.org/2003/04/emma" version="1.0">
              <emma:interpretation id="{FD52E327-8D70-4F1F-89A1-8127B71A31C8}" emma:medium="tactile" emma:mode="ink">
                <msink:context xmlns:msink="http://schemas.microsoft.com/ink/2010/main" type="inkWord" rotatedBoundingBox="8374,10862 9141,9444 9218,9486 8451,10904">
                  <msink:destinationLink direction="with" ref="{EC87CB02-E494-4240-BE84-EDDD80274AAE}"/>
                </msink:context>
              </emma:interpretation>
              <emma:one-of disjunction-type="recognition" id="oneOf1">
                <emma:interpretation id="interp1" emma:lang="" emma:confidence="0">
                  <emma:literal>///</emma:literal>
                </emma:interpretation>
                <emma:interpretation id="interp2" emma:lang="" emma:confidence="0">
                  <emma:literal>, "</emma:literal>
                </emma:interpretation>
                <emma:interpretation id="interp3" emma:lang="" emma:confidence="0">
                  <emma:literal>/ "</emma:literal>
                </emma:interpretation>
                <emma:interpretation id="interp4" emma:lang="" emma:confidence="0">
                  <emma:literal>111</emma:literal>
                </emma:interpretation>
                <emma:interpretation id="interp5" emma:lang="" emma:confidence="0">
                  <emma:literal>! "</emma:literal>
                </emma:interpretation>
              </emma:one-of>
            </emma:emma>
          </inkml:annotationXML>
          <inkml:trace contextRef="#ctx0" brushRef="#br0" timeOffset="1058.6906">3538 60 671 0,'-6'-1'346'16,"2"-4"-204"-16,-5 0-104 0,1 2 61 0,0 1-88 15,-2 2-15-15,4 0-12 0,-4 5-7 0,-1 5-1 16,3-1 0-16,-6 10 2 0,0-1 4 0,-2 9 10 16,-2-5 4-16,-6 15 3 0,4-4 1 0,-3 9 4 15,-4 4 0-15,2 3 0 0,-2 6 0 0,-4 0-1 16,3 6-2-16,1 2-1 0,-7 0 0 0,2 2-2 16,-1 2-1-16,-2-4 0 0,0 0-1 0,3-1 0 15,0-2 1-15,2-1-1 0,3-3 1 0,0-10 1 16,5 2 0-16,2-8-2 0,3-2 3 0,1-6-8 15,3-8-2-15,5-2-5 0,-1-5-6 0,2-1-9 0,6-9-19 16,1 1-71-16,1-4 90 0,4 1-54 0,3-3-32 16</inkml:trace>
        </inkml:traceGroup>
        <inkml:traceGroup>
          <inkml:annotationXML>
            <emma:emma xmlns:emma="http://www.w3.org/2003/04/emma" version="1.0">
              <emma:interpretation id="{4E367885-AE88-4217-A07C-C31A1841052C}" emma:medium="tactile" emma:mode="ink">
                <msink:context xmlns:msink="http://schemas.microsoft.com/ink/2010/main" type="inkWord" rotatedBoundingBox="11127,7659 15896,8376 15348,12019 10580,11303">
                  <msink:destinationLink direction="with" ref="{EC87CB02-E494-4240-BE84-EDDD80274AAE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8091.7599">7021 1285 472 0,'-5'-8'186'0,"4"3"-128"0,-4-1-37 16,2 1 7-16,-2-3-4 0,0 2 5 0,2-1 5 16,0-1 7-16,0 2 4 0,-5-3 10 0,0 1 0 15,1 1 2-15,-1 1-1 0,-3-2 3 0,0 0-19 16,-7-3-6-16,6 3-5 0,-3 1-15 0,-4-1-3 16,-1 2-3-16,-1 3-3 0,-1-2-17 0,-1 5 12 15,-2 3-1-15,-1 2-2 0,1-3 2 0,-1 9-1 0,-7-2 1 16,-2-1 0-16,3 2 1 0,-5-1 0 0,7 4 0 0,-11 2 1 15,1-1 0-15,-1-1 0 0,4 1 0 0,5 0-1 16,-3 7 1-16,-2-2 1 0,4 2-2 0,6-4 0 16,-5 6 0-16,3-1 1 0,2 2-2 0,2 0 1 15,1 1 1-15,0 2-2 0,5-1 0 0,-2 1 0 16,5 3-1-16,4 0 0 0,0-3 2 0,1 5-3 16,3-1 1-16,3 2 2 0,4 4-2 0,-1-2 1 15,2 0 1-15,5 4-1 0,5-2-1 0,-2 1 1 16,3-4 0-16,3-1 1 0,5-3 1 0,0-1-1 15,-3-5 2-15,5-5 1 0,6 2 2 0,0-4 0 0,-1-2 1 16,2-4-1-16,1-5 0 0,12 4 3 16,7-7-1-16,-2-1 2 0,-3-1 0 0,7-2-1 0,4-4 2 15,5-5 2-15,-4-3 3 0,-7-2-2 0,6-6 5 16,2 3 0-16,-8-10 0 0,0 2 2 0,-1-4 3 16,-2 1 0-16,-2-4 0 0,-2 3 1 0,-2-4 1 15,-4 1 2-15,-2-2 0 0,-1 1 1 0,-5-1-1 16,-1 2-1-16,-7 1-1 0,-2-3 0 0,-2 1-2 15,-9 1-2-15,-3 4-2 0,-3-1-3 0,0 1 2 16,-8 4-15-16,-9-1-2 0,-1 4-9 0,4 3-10 0,-17 0-7 0,-8-3-20 16,2 2-11-16,-6 3-17 0,-5 1-6 15,-1 10-20-15,-16 1-108 0,-12 13 148 0,2-2-92 0,8 7-31 16</inkml:trace>
          <inkml:trace contextRef="#ctx0" brushRef="#br0" timeOffset="1657.0926">5663 382 926 0,'3'-3'400'0,"0"0"-291"0,-2 1-82 16,-2 1-38-16,-2 2-18 0,3 5-4 0,-3 4-2 15,-1 0 7-15,3 4 5 0,-2 0 9 0,-5 5 2 16,1 2 6-16,-6 0 11 0,1 4 4 0,-7 7 0 16,3-2 0-16,-8 4 1 0,-2 4-2 0,-1 7-1 15,-1-1-1-15,-3 9-4 0,-1 1-2 0,-1 5 0 16,0 5-1-16,-1 7-6 0,-1 7-3 0,-2 0-1 16,2-3-3-16,4 2-9 0,-3 1-5 0,-1-7-7 0,0 1-9 15,3-15-5-15,4-6-15 0,-1 7-77 16,-1-3 101-16,-1-9-59 0,11-4-27 0</inkml:trace>
          <inkml:trace contextRef="#ctx0" brushRef="#br0" timeOffset="-2807.3951">6728 196 255 0,'-2'-11'120'0,"1"-2"-69"16,1 3-35-16,-3 1 23 0,1-4-19 0,-1 3-4 16,1 1 7-16,1-2 6 0,-3 3 11 0,3 0 17 15,-1-2 8-15,2 2 4 0,-1-1 7 0,1 1-2 16,0 0-6-16,0 0-3 0,-2 0-8 0,2 0-10 15,0 0-8-15,0 3-6 0,2 0-3 0,-2-1-8 16,0 1-3-16,1 2 0 0,1 1-1 0,-1-1-3 16,-1 0 0-16,0 0 1 0,2-2 0 0,0 4-1 0,-1 1-1 15,1-5 1-15,-1 2 0 0,1 1-4 0,0 0 1 16,1-1 0-16,0 2-2 0,0-1 0 0,2-1 1 16,-2 1-1-16,3 1-2 0,2-1 2 0,2 0 0 15,0-1-1-15,1 2-1 0,1-2 2 0,1-1-1 16,2 6-3-16,0-4 1 0,5 1-2 15,-1 1 0-15,5 1-1 0,-4 1 1 0,7 1-3 0,0-3 2 16,4 0 0-16,-4 0 0 0,1 2 2 0,4-2 1 16,-3-2 0-16,3 2-1 0,-4 0 2 0,3 0 0 15,-1-1 3-15,3 1-1 0,-4 0 0 0,1 0 1 0,2 0 0 16,0 0 1-16,-2 0 1 0,1 0 0 0,-1-2-1 16,2 2 0-16,-4 0-1 0,1 0 0 0,4 2 0 15,1-2 0-15,-5 0 0 0,2 0-1 0,-4 0 0 0,7 1 1 16,-1-1-1-16,1-1 0 0,-1-3-2 0,1 1-1 15,-1 0-1-15,7-3 1 0,-3 2-3 0,1 1 2 16,-2-5-3-16,-4 5 2 0,2-2 1 0,1 4-1 16,0-2 0-16,0-2 0 0,3 3 1 0,0-3-2 15,1 5 3-15,2-1-2 0,-4-4 0 0,1 3 2 16,2-1-1-16,-5-2 1 0,0 1-1 0,-2-3 0 16,-1 1 0-16,1-2 0 0,2 3 1 0,-1-3 0 15,-2 2-1-15,0-1 0 0,-2-2-1 0,3 6 1 16,-2-4 1-16,-1 1-2 0,0 0 0 0,0-1 0 15,1 1 0-15,-3 1 1 0,4 4-1 0,-5-7 0 16,0 4 0-16,-1 1 0 0,-1 0 1 0,-2 0-2 16,-4-2-1-16,0 3 2 0,-3-1-1 0,0 0 0 15,-2 0-2-15,-1 0 2 0,1-2-1 0,0 5 2 16,-1-3-1-16,1 1-2 0,1 1 0 0,-3-1-1 16,1 2 1-16,0-2 0 0,-2-1-2 0,-1 3 0 0,-1-3 1 15,-1 3 0-15,0-2 0 0,0 1-1 0,-3 1-1 16,3 0 1-16,-3 1 0 0,1 1 0 0,-1 1-1 15,0-3-1-15,-1 2 2 0,1-1 0 0,-3 1 0 0,1 0 0 16,-1-2 0-16,-1 1-1 0,1 1 2 16,1-1 0-16,-2-1 1 0,-1 0-2 0,0 2 2 0,0 1 0 15,2 2-1-15,0-5 3 0,-2 3-3 0,0-1 2 16,0 1-1-16,0-2 2 0,0-1 0 0,1 0-2 16,-1 0 0-16,0 0 0 0,0-1 0 0,0 1 1 15,0 0 0-15,0 1-2 0,0 3 0 0,0-4 0 16,0 0-1-16,0 4 1 0,0-2 0 0,0 1 0 15,0-3-1-15,0 0 0 0,0 5 0 0,-1 0 1 16,1-2 0-16,0-1-1 0,0 2 0 0,0-1 0 0,0 2-3 16,0 0 1-16,0-2 1 0,0 0-2 0,0 7 1 15,1-2-1-15,-1 1 1 0,2 3-1 0,-2-1 2 16,0 0-1-16,0 2 1 0,1 3 0 0,-1-4 0 16,0 1 1-16,0 1-1 0,2 1-1 0,0 1 1 15,-1 0 0-15,1 1 0 0,-2 1 0 0,1 2-1 16,3-1 1-16,-3 1 0 0,-1 2 0 0,2 0-1 15,-2 2 2-15,3 0-1 0,-3 1-1 0,3 1 1 16,-1 1 0-16,3 0 0 0,-2 2 0 0,-2-1 1 16,2 3-1-16,2 0 0 0,0 3 0 0,-3-1 0 15,1 1 0-15,-2 1-1 0,4 1 1 0,-2 0-1 16,1-1 1-16,-1 1-1 0,-2-2 1 0,3 1 1 16,-1 0 0-16,1-2 0 0,0 1 0 0,-3 1 0 15,2-2 0-15,-1 1 1 0,0-1-1 0,1 0 1 16,0 1-1-16,-1-2 2 0,1 1 0 0,0-3 0 15,0-1 0-15,2 1 1 0,-2-1 0 0,2-2-2 16,-2-1 2-16,3-1-2 0,-1-1 1 0,-2-2 2 0,4 0-2 0,-1-4 0 16,1 1 1-16,-1-1 1 0,-1-7-1 0,-1 2 1 15,4 1 0-15,-3-3-1 0,0-1 1 0,3 1-1 16,-3 1 1-16,-1 0 1 0,1-1-1 0,-2 0 1 16,1-3-2-16,2 1 2 0,-4-1-2 0,2 4 1 15,0-5-1-15,-3 1-1 0,2-3 0 0,2 3 0 16,-2-1 1-16,0 1-2 0,1-5 0 0,-4 1 0 15,0 1-3-15,3 0-5 0,-3 0-3 0,0-5-8 16,-2 5-51-16,1-4-45 0,-3 2-79 0,-3-3 142 16,-14-1-124-16,-1-6-69 0</inkml:trace>
          <inkml:trace contextRef="#ctx0" brushRef="#br0" timeOffset="2092.2851">7738-100 650 0,'3'-7'306'0,"-3"1"-202"0,-3 3-85 0,-2 3 31 16,-1 1-35-16,-4 6-29 0,0 2-5 0,-4 9 1 15,3-2-1-15,-5 6 11 0,-3 7 4 0,-3 6 4 16,-2 0 6-16,3-2 3 0,-4 12-1 0,-6 10 3 16,1 3 2-16,1-4-4 0,1 8 0 0,1 3-2 0,-10 10-2 15,-4 6 0-15,2-1-1 0,4-8-4 0,3-4-3 16,-6 17-1-16,0-3-1 0,-3 4 0 0,9-14-2 0,-3 4-1 15,0 7 2-15,3-21 0 0,-2 7 1 0,4-15 1 16,6-11-1-16,4-11 0 0,0 3 0 0,4-11-10 16,5-8-8-16,3-7-11 0,0 1-23 0,4-5-59 15,2-5 85-15,4-4-55 0,2-4-35 0</inkml:trace>
          <inkml:trace contextRef="#ctx0" brushRef="#br0" timeOffset="2415.3579">8864-207 735 0,'0'17'284'0,"-4"-13"-233"16,1 2-64-16,-2 2 15 0,-1 8-37 0,-2 0-4 15,-5 9-2-15,-1-1 4 0,3 3 19 0,-13 11 10 0,-3 7 12 16,0-4 8-16,-2 1 4 0,-4 1 3 0,4 1 2 0,-8 14 2 16,-2-1-4-16,0 0-1 0,6-6-5 0,0 7-4 15,-2 7-3-15,-7 2-4 0,2-3-1 16,8-9-3-16,-4 12-3 0,1-2-2 0,5-4-2 0,-4 0 0 16,4-3-1-16,4 1-3 0,4-8-2 0,-3-3 0 15,5-5 1-15,1-5-1 0,7-7-1 0,-3-6-4 16,3-7-22-16,4-7-19 0,1-7-24 15,2 4-17-15,5-9 67 0,2-6-57 0,8-10-20 0</inkml:trace>
          <inkml:trace contextRef="#ctx0" brushRef="#br0" timeOffset="2694.4176">9469-7 1034 0,'1'-1'374'0,"-1"-1"-295"0,0 5-81 16,0 1-5-16,-4 2-11 0,0 0-6 0,0 6 1 15,-3 2 4-15,-4 7 4 0,0-2 6 0,-3 5 9 16,-4 3 3-16,-4 8 1 0,0 3 3 0,-1-5-1 0,-2 10-1 16,-4 12 0-16,-1-1 0 0,1 0-4 0,1 5 0 15,-6 4-1-15,-1 8-4 0,-3 7-2 0,0 1 1 16,3-12-4-16,1 5-1 0,-4 14-4 0,3 1-1 0,3-5-3 15,5-11 0-15,-3 2-7 0,-1 7-5 16,4-21-4-16,0 3-7 0,2-11-30 0,-1-8-36 16,6-8 76-16,-1-1-52 0,0-12-34 0</inkml:trace>
        </inkml:traceGroup>
      </inkml:traceGroup>
    </inkml:traceGroup>
    <inkml:traceGroup>
      <inkml:annotationXML>
        <emma:emma xmlns:emma="http://www.w3.org/2003/04/emma" version="1.0">
          <emma:interpretation id="{D0B8CE30-AEB3-44D0-9975-FDB7791DFFE5}" emma:medium="tactile" emma:mode="ink">
            <msink:context xmlns:msink="http://schemas.microsoft.com/ink/2010/main" type="paragraph" rotatedBoundingBox="1902,11066 12947,10535 13066,13004 2021,135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10458E-36D2-4E53-8C5F-AB3C27B8F2F1}" emma:medium="tactile" emma:mode="ink">
              <msink:context xmlns:msink="http://schemas.microsoft.com/ink/2010/main" type="line" rotatedBoundingBox="1902,11066 12947,10535 13066,13004 2021,13535"/>
            </emma:interpretation>
          </emma:emma>
        </inkml:annotationXML>
        <inkml:traceGroup>
          <inkml:annotationXML>
            <emma:emma xmlns:emma="http://www.w3.org/2003/04/emma" version="1.0">
              <emma:interpretation id="{F93B23C8-7719-42CC-8747-6ACD1EEBEDAD}" emma:medium="tactile" emma:mode="ink">
                <msink:context xmlns:msink="http://schemas.microsoft.com/ink/2010/main" type="inkWord" rotatedBoundingBox="1946,11983 3127,11926 3194,13319 2013,13376"/>
              </emma:interpretation>
              <emma:one-of disjunction-type="recognition" id="oneOf3">
                <emma:interpretation id="interp7" emma:lang="" emma:confidence="0">
                  <emma:literal>is</emma:literal>
                </emma:interpretation>
                <emma:interpretation id="interp8" emma:lang="" emma:confidence="0">
                  <emma:literal>in</emma:literal>
                </emma:interpretation>
                <emma:interpretation id="interp9" emma:lang="" emma:confidence="0">
                  <emma:literal>it</emma:literal>
                </emma:interpretation>
                <emma:interpretation id="interp10" emma:lang="" emma:confidence="0">
                  <emma:literal>its</emma:literal>
                </emma:interpretation>
                <emma:interpretation id="interp11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-16940.2701">-3726 2565 567 0,'-1'7'338'0,"-1"-1"-160"0,0-4-117 16,1-2 35-16,1-2-22 0,0-1-25 0,1 6-36 16,1-1-5-16,4 4-1 0,1-4-2 0,1-2 3 15,3 6 4-15,3-4 3 0,2 4 2 0,2-4 2 16,1-1 2-16,3-1 0 0,4 0 3 0,-4-3-1 0,8 5-3 16,5-2-1-16,0-2-1 0,0-3-3 0,3 4-4 15,1-4-2-15,7 5-2 0,2-8-5 0,-4-2-2 0,-2 4-3 16,-3 0-5-16,4 1-9 0,0-3-3 15,-3 2-8-15,-6-2-5 0,2 4-31 0,3 1-18 0,-6 0-25 16,2-3-38-16,-5 3 98 0,2 1-71 0,-2-3-19 16</inkml:trace>
          <inkml:trace contextRef="#ctx0" brushRef="#br0" timeOffset="-16565.8471">-3097 2669 666 0,'-8'8'302'0,"4"-10"-192"0,-1-1-82 0,3 3 7 16,1-6-8-16,1 3-23 0,-2 1-14 0,2 0-7 16,0 2-1-16,2 2 3 0,-2-2 2 0,1 2 10 15,1 1 3-15,1 2 6 0,-1-2 4 0,-2 0 4 16,0 0 2-16,1-1 1 0,1 3 4 0,-2-1 1 15,0 1-1-15,0 0 0 0,0 3-2 0,0-2-3 16,0 5-1-16,0 0-1 0,0-1-2 0,1 0-3 0,1 6-1 16,1 1 3-16,-3 1-2 0,2-4-2 0,1 7 0 15,-2-1 0-15,3 9 0 0,-1 4-2 16,-2-2 3-16,1-3-4 0,0 11 2 0,1 0 0 0,-2 3-1 16,3 4-1-16,-4 0 0 0,1-6 0 0,-1 6-3 15,3 2-1-15,-3-7-1 0,0 4-1 0,0-7-2 16,2-1-2-16,-2-4-6 0,2 5-4 0,-2-9-2 15,1 0-6-15,1 1-19 0,1-3-13 0,-2-1-17 16,3-4-35-16,-1-1 74 0,2-1-50 0,-2-4-17 16</inkml:trace>
          <inkml:trace contextRef="#ctx0" brushRef="#br0" timeOffset="-16019.062">-2619 2913 1024 0,'-10'4'517'0,"-1"0"-296"15,8-4-175-15,-2-2 43 0,2 2-100 0,-6-2-73 16,9 4 59-16,-4 1-66 0,-2 0-31 0</inkml:trace>
          <inkml:trace contextRef="#ctx0" brushRef="#br0" timeOffset="-16166.6708">-2767 3403 898 0,'2'5'364'0,"-2"-3"-247"16,-8-2-91-16,1-2 20 0,1 2-28 0,3 0-12 0,-1 2-6 15,1-2-4-15,2 0 1 0,1 1 0 0,0 2 0 16,0 2 0-16,0-2 1 0,0 2 0 0,0-2 2 15,1 0 0-15,1 4 2 0,-1-4 1 0,1 3 3 16,-2 1 0-16,2-1 1 0,-1 0 0 0,-1 4 0 16,0-2 1-16,0 3 0 0,0 2-1 0,0 1 1 15,0 2 1-15,0 3-1 0,0 0 0 0,2 4 4 16,-2 1 0-16,0-1 0 0,0 3 2 0,3-1 1 16,-1 1 3-16,2-4 0 0,-2 0 1 0,1-1-1 0,5-7 0 15,0 6 3-15,-2-4 2 0,-1-4-2 0,3 1-5 16,-3-5 0-16,6 0-2 0,0-2-5 0,-3 2-1 15,2-6-6-15,-1 1-6 0,2-3-6 0,4 0-4 16,1 0 3-16,-4-3-25 0,1-4-6 0,2 0-12 16,-4-6-14-16,6-3-55 0,2 0-45 0,-3-6 115 0,5-5-90 15,4-7-44-15</inkml:trace>
        </inkml:traceGroup>
        <inkml:traceGroup>
          <inkml:annotationXML>
            <emma:emma xmlns:emma="http://www.w3.org/2003/04/emma" version="1.0">
              <emma:interpretation id="{E6F74DE7-6A5A-49F3-9AAC-F56AF96589E6}" emma:medium="tactile" emma:mode="ink">
                <msink:context xmlns:msink="http://schemas.microsoft.com/ink/2010/main" type="inkWord" rotatedBoundingBox="7128,9664 9246,11492 7668,13320 5549,11492">
                  <msink:destinationLink direction="with" ref="{8F0B56CB-EF8E-44CA-8802-977AA9808F08}"/>
                  <msink:destinationLink direction="with" ref="{6801835C-2611-4948-A94B-21FB127B1918}"/>
                </msink:context>
              </emma:interpretation>
              <emma:one-of disjunction-type="recognition" id="oneOf4">
                <emma:interpretation id="interp12" emma:lang="" emma:confidence="0">
                  <emma:literal>50</emma:literal>
                </emma:interpretation>
                <emma:interpretation id="interp13" emma:lang="" emma:confidence="0">
                  <emma:literal>'50</emma:literal>
                </emma:interpretation>
                <emma:interpretation id="interp14" emma:lang="" emma:confidence="0">
                  <emma:literal>150</emma:literal>
                </emma:interpretation>
                <emma:interpretation id="interp15" emma:lang="" emma:confidence="0">
                  <emma:literal>550</emma:literal>
                </emma:interpretation>
                <emma:interpretation id="interp16" emma:lang="" emma:confidence="0">
                  <emma:literal>350</emma:literal>
                </emma:interpretation>
              </emma:one-of>
            </emma:emma>
          </inkml:annotationXML>
          <inkml:trace contextRef="#ctx0" brushRef="#br0" timeOffset="-9584.368">2675 1664 335 0,'0'-2'202'0,"-2"1"-98"0,1-2-64 16,1 3 44-16,0 0-48 0,0 0-9 0,0 0-6 15,-2 0-3-15,2-2-5 0,-2 2 5 0,1 2 0 16,-1-2 5-16,1 0 11 0,-1 0 5 0,0 0 1 0,-1 0 5 16,2 0 5-16,-1 0-1 0,1-3 0 15,-3 1-3-15,3 0-6 0,-2-1-4 0,-1 0 0 0,3 0-4 16,-2 0-6-16,-1-4-2 0,3 1 1 0,-1 1 1 15,1 0-4-15,1 1 1 0,-2-1-1 0,0-3 6 16,-1-2 0-16,0 4 1 0,-2-2-2 0,2-2-1 0,-2-2 4 16,1-1-2-16,2-3 1 0,-3 5-6 0,2-5 3 15,1 0 0-15,1-3-2 0,-1 0-2 0,-1 0-1 16,-2-4-1-16,4 3-3 0,-3-6-1 0,1 2-3 16,0-1 1-16,0-2-2 0,-2 1-1 0,4-2 0 15,-4-1 0-15,2-5 1 0,-2 4-1 0,0 0 3 16,-1-4-2-16,-1 1 0 0,3 0 0 0,-3-1 1 15,1 1-3-15,-1-2 1 0,3 1-1 0,-3-2-3 16,1-1 1-16,0 0-2 0,1-1 1 0,0 6-4 0,2 2 1 16,-5-13-1-16,0 2 1 0,3 7-3 0,-1-6 0 15,1 5 1-15,-3-8-2 0,3 2 0 0,0-4 0 16,2 10-1-16,-2 3 0 0,5-4 1 0,-1 1 0 16,1 3-1-16,0 3 1 0,1-3 0 0,-1 4 1 15,4 1-1-15,0-2 1 0,-4 2-1 0,2 1 1 0,0-1 0 16,-2-1-1-16,0-1 2 0,-2-1-2 15,2 1 1-15,-2 0 0 0,2 1-1 0,2 1 1 0,-2-4-1 16,0 4 0-16,2 3 0 0,-2-3 0 0,3 2 0 16,-3-2 0-16,1 0 0 0,3 3 0 0,-4-2 0 15,4 2 0-15,-4 4 1 0,2-3-1 0,-4 0 0 16,2-1 0-16,0 1-1 0,0 1 1 0,-1 1 0 0,-1-4 0 16,2 1-2-16,-1-5 2 0,1 5-1 0,0 1 2 15,-2-1 0-15,2-3-1 0,0 0 0 0,-2 4 0 16,1-2 2-16,1 1-2 0,0 2 0 0,-3-1-1 0,1 3-1 15,2 2 2-15,0 1 0 0,0-1-1 16,-3 2-1-16,1 0 2 0,2 2 0 0,-1-2 1 0,-1-2 1 16,0 2-2-16,-1 4 0 0,3-3 1 0,-1 1-1 15,-1 1 0-15,0-1-1 0,2 4 1 0,-1-1-2 16,-1 2 2-16,2 1 0 0,-1-3-1 0,-2 3 1 16,-1 1-2-16,1-1 1 0,0 0 0 0,3 2 0 15,-2 1-1-15,-1-3 0 0,2 5 0 0,1-3-2 16,0 3 2-16,0-1-1 0,-5 0 1 0,5 0-2 15,0 3 2-15,0-2-3 0,0 3 1 0,0 0 3 16,0-4-1-16,3 4-1 0,0 0 1 0,-3 0 0 16,0 0 0-16,0 0 0 0,0 0 0 0,2 0-3 15,-2 0-1-15,0 0 3 0,-2-1-2 0,2 1-2 16,2 0 1-16,-2 0 0 0,1 0 0 0,-1 1-1 16,0 3 3-16,-1 0-1 0,1 1 0 0,0 0 1 15,0 0 1-15,0 3 0 0,0-2 0 0,0-1 2 0,0 0-2 0,-2-1 1 16,2 4 0-16,0-3-1 0,0 1 2 0,0-1-1 15,0 2 1-15,0 1 0 0,0-2-1 0,0-1 2 16,0 1 0-16,-6 0-1 0,3-1 0 0,-2 3 0 16,2 0 0-16,-4 0 0 0,1 2-1 0,-2 1-1 15,-2 0 0-15,6 3 2 0,-4-1-2 0,0 0 1 16,0 1-1-16,0 0-1 0,1 1 3 0,-1 2 0 16,0-2-1-16,2 2 0 0,1 1 1 0,1 1-1 15,-6-3 1-15,4 3 0 0,-1 2 0 0,2-6 0 16,4 6 1-16,-9-5 0 0,4 3 0 0,-2-6 1 0,5 4 0 15,-2-5 0-15,-1 0 2 0,1 0-1 0,0-5 0 16,4 0 1-16,-3-2 0 0,3-2 2 0,-1 2-1 16,1-2 1-16,-1-2 1 0,-1-1 1 0,3 0 1 15,1 0 1-15,1 0 0 0,0-1-2 0,-2-6 2 16,1 1-1-16,2-2-2 0,4 2 1 0,-6-5-4 16,6-2-1-16,1-2 1 0,4 0 2 0,1-3-4 15,-3 1 1-15,2-4 1 0,-4-1 0 0,5-1 1 16,-3 1-1-16,-4 0 1 0,4-1-3 0,-2 1 2 15,0-2 1-15,3 2-1 0,-2 3-1 0,-1 0 1 16,0 0 0-16,-1 1 0 0,-3 0 1 0,1 3 0 16,0 2-1-16,-2-2-2 0,0 0 0 0,-3 2 0 15,2-2 2-15,-1 6-3 0,-1-2 0 0,2 3-1 16,-2 1-2-16,-3 4-2 0,3 0 0 0,0 3-5 16,0 2-2-16,1-1-2 0,1 4-2 0,1 5-3 15,4-2 0-15,4 6-2 0,0 2-2 0,-2 6-8 0,4 5-6 16,5 8-10-16,-1 2-15 0,5 9-92 0,1 8-95 15,7 13 182-15,-1 5-126 0,-1-1-96 0</inkml:trace>
          <inkml:trace contextRef="#ctx0" brushRef="#br0" timeOffset="114541.6519">143 1768 163 0,'4'-5'122'0,"-4"-5"-49"0,5 5-49 16,-5-1 27-16,0 3-25 0,5 1-12 0,-2-2-9 16,3 4-4-16,-4-2 0 0,1 2 7 0,2 0 3 15,-2 0 2-15,4 2 6 0,-7-2 7 0,0 0 3 16,-2-2 5-16,0 2 4 0,2 0-3 0,-3 0 3 15,2 0-3-15,2 0 0 0,4 2-7 0,-5-1-2 16,3 1-2-16,-1 3-4 0,1-1-1 0,2 3-7 16,-5-1 0-16,0 0-2 0,-2-1-1 0,5 2 0 15,-1-3-2-15,-4 4 0 0,2-1 0 0,4-3 2 16,0 3 0-16,3-1 1 0,-3 2 0 0,-2 0 1 16,4-2 1-16,6-1 0 0,-4 2 2 0,-4-1-1 15,3 0 0-15,-3-1 0 0,3 3-1 0,1 0-2 16,-3 0 0-16,1 2-1 0,-3-2-1 0,2 1-4 0,4 1-1 0,-1 2 0 15,-1-2-1-15,1 0 0 0,1-1-2 0,-2-1 1 16,4 2 1-16,-2-1-1 0,-1 1 1 0,2-1 1 16,-1-1-2-16,-1-1-1 0,2 1 4 0,0 0-3 15,1 1 2-15,-2-3 1 0,1-1 0 0,-1-2-1 16,2 1 4-16,1 2 1 0,-3-4-2 0,2-1 0 16,0-1 2-16,1 2 0 0,-1-1 0 0,3-1-1 15,-3 0 3-15,4-1-1 0,1-1 1 0,-1 2 0 16,1-3 0-16,0-2-1 0,0 2 2 0,3 0 1 15,-1-2-3-15,-1 2 3 0,1-5 0 0,3-2 1 0,-7 4 0 16,5-2 3-16,-5-3-2 0,1 0 2 16,1 3 1-16,0-5-2 0,-4 3 0 0,-2-1-1 0,7 0-1 15,-2 2 0-15,4 1-2 0,-6-2-2 0,-2-3-2 16,3 4 0-16,-1-2-3 0,1-1 1 0,-1 1 0 16,-5-1-3-16,0-3 1 0,6 4-1 0,-1 0-1 15,0-2 0-15,-4 0 1 0,4 6-1 0,0-3-1 16,-2 2 1-16,3 3 0 0,-4-1 1 0,1 1-2 15,2 3 0-15,-2 2 0 0,0-1 1 0,-2-1 1 16,1 2-3-16,1 0-1 0,0 0 1 0,0 0 1 16,1 0-1-16,-3 3 1 0,5 2 0 0,-1 2-1 15,0-3 1-15,-4 1 1 0,4 2 0 0,-3 2 1 16,1-3-2-16,0 2 1 0,0-1-1 0,0 1 1 16,4 1 0-16,-1 2 1 0,-1-3-2 0,0 0 0 15,1 0 1-15,-5-1-1 0,7 2 2 0,-5-2-3 0,1-3 1 16,-1 1 0-16,0-2 0 0,2 2 0 0,1-2 0 15,-1 4 0-15,-2-4 0 0,2 2 1 0,-2 1 2 16,-2 0-1-16,2-1 3 0,-3-2 1 0,0-3-1 16,4 2 5-16,-8-2 1 0,6-2 0 0,-4-1-1 15,1 0 2-15,-3-2 1 0,1 4 0 16,-2-3 0-16,2-2-2 0,0 1-2 0,0 1 1 0,-2 0 0 16,2-4 0-16,-2-1-3 0,0 2 0 0,3 0-1 15,-2-3-1-15,0 0-2 0,1-1 0 0,2-1-3 16,-1 2 0-16,2-1-1 0,-2 0 0 0,1 0 0 15,2 3-2-15,-1-2 0 0,2 2-1 0,-1-2 0 16,2 3-1-16,1 0 0 0,0-1-2 0,3 3 1 16,-1 1 0-16,-1-1 3 0,3 5-3 0,3-2 1 15,-2 2-1-15,1 2 1 0,-1 1 1 0,2 2-1 0,4 0 2 16,-1 4 0-16,0-2-1 0,-1-1 3 0,3 2 0 16,1-2-1-16,-1 2 1 0,5 2 1 0,-2-4 0 15,3 0 0-15,0 2 0 0,-1-1 0 0,1-1 2 16,2-1 0-16,-5-2 0 0,-1-1-1 0,-1-1 1 15,-4-1 2-15,0 0 0 0,-1-3-2 0,0-2 3 16,-3 1 1-16,1-3 1 0,-1-1 2 0,1 2 3 16,-4-4 0-16,0 4 2 0,-1-4 3 0,-2-1 4 15,2-1 1-15,-5-1 1 0,1 2 1 0,-2-5 2 16,1 1 0-16,0-2-1 0,0-2 1 0,0 3-2 16,0-2-7-16,-2-1-6 0,0 0-1 0,2 0-8 15,-3 1-2-15,0 1-5 0,-2 1-7 0,2-2-17 16,-2 1-1-16,2-1-10 0,-2-1-17 0,0 2-81 0,2-1-46 15,-2 4 129-15,-1-2-98 0,-2-1-69 16</inkml:trace>
          <inkml:trace contextRef="#ctx0" brushRef="#br0" timeOffset="115312.1022">1331 2108 635 0,'-7'-8'298'0,"1"0"-185"0,1 1-89 0,-1-3 16 16,4 4-14-16,-3 1-8 0,5 3-12 0,-1-3-3 15,1 5-34-15,0 0 31 0,0 0 1 0,0 0-1 16,0 4-1-16,0 4 0 0,1-2 0 0,-1 4 1 16,4 5 0-16,-1 1 1 0,0 5 0 0,2 1 0 15,0 9 0-15,-1-6-1 0,1 7 0 0,0 0 1 16,0 1-1-16,-1 5-2 0,1 1 1 0,0 1 1 16,1 1-1-16,-1 2 1 0,0-2 1 15,0 2 0-15,-1-3-1 0,1-3 1 0,2-2 3 0,-1-5-2 16,-1 0 2-16,-2-6-1 0,2-1 1 0,-2-6 1 0,-3-1 2 15,1 1 1-15,-1-4-2 0,-1-5 2 0,-2 0 1 0,3-1 5 16,-3-3 1-16,-1-1 2 0,3 1 5 0,-1-4 5 16,1 1 4-16,1-1 1 0,-2-1 0 0,2-3 3 15,0 1 3-15,2-3-7 0,-2 0-4 0,1-4-7 16,-1 0-2-16,0-2-3 0,5-4-1 0,-2 1-8 16,-1 0-6-16,6-3 4 0,-4-3-2 0,6 2-2 15,3 2-1-15,-4 1-1 0,4 1-4 0,0-4 3 16,0 5-1-16,2 1 0 0,5 7-2 0,-8-1 1 15,4-2-1-15,-3 6 0 0,-2 0 3 0,2 6-4 16,0-2 2-16,6 10-1 0,-10-7 3 0,4 5-1 16,0 2 2-16,1 1-1 0,0 0 2 0,-1 3 1 15,-5-3 0-15,-6 1 1 0,6 3 0 0,-4-3 2 16,-2 1-1-16,0 4 1 0,-2-4-1 0,-4 0 0 16,1 1 1-16,0-1 0 0,-2-1 1 0,-3 1-3 15,0 0 1-15,-1-1-2 0,1 0 0 0,-3 0-1 16,-2 1-5-16,0-5-2 0,2 6-5 0,0-6 0 0,5 1-7 15,-2-1-12-15,0 3-11 0,3-6-9 0,3 2-10 16,2-3-17-16,-1-1-63 0,1-4 97 0,-2 0-63 16,2-1-19-16</inkml:trace>
          <inkml:trace contextRef="#ctx0" brushRef="#br0" timeOffset="115778.8574">2160 2303 773 0,'-8'1'422'0,"-3"-2"-242"16,3 5-129-16,0-7 34 0,-4-3-38 16,4 3-33-16,-3 1-41 0,4 2-25 0,1 2-24 0,-1 3 4 15,6-4-43-15,-1 4-48 0,1 0-15 0,1-1 104 16,0-2-68-16,0 3-40 0</inkml:trace>
          <inkml:trace contextRef="#ctx0" brushRef="#br0" timeOffset="115605.3204">1990 2650 741 0,'0'-2'350'0,"0"4"-202"0,-2-2-105 0,2 3-27 16,-1 0-20-16,1-1-3 0,0 6-1 0,0-2 1 15,-2 2 0-15,2 2 4 0,2-2 2 0,-2 0 2 0,0 6 5 16,-2-1 0-16,2-2 1 0,-1 5-1 0,1-2 1 16,-5 0 0-16,5 4-1 0,-2 3 0 0,1-4-4 15,-3 2 0-15,4 0 0 0,-1 2 0 0,1-2-1 16,0 0 0-16,0-1 0 0,1-2-1 0,1 1 5 15,1 1-3-15,0-4 0 0,1-1 2 0,0-2 1 16,0 0-1-16,0-3 1 0,3-1 1 0,-2-4-3 16,-1 1 0-16,4-4-2 0,0 0-3 0,0-3 0 15,3 0-21-15,0-2-12 0,2-6-18 0,3-3-77 16,-2 0 99-16,15-10-61 0,-3 0-43 0</inkml:trace>
          <inkml:trace contextRef="#ctx0" brushRef="#br0" timeOffset="116391.2792">1700 3551 440 0,'-17'2'210'0,"5"3"-123"0,-3-4-54 15,3 1 24-15,3-1-11 0,1 1-7 0,2 0-4 16,1-1-4-16,5-1-1 0,-2 0 10 0,2 0 2 16,3 0-2-16,4 2 1 0,1-2 1 0,4 0 5 15,11-7-2-15,-6 4-1 0,6-2-10 0,8-4-2 16,-2-1-6-16,8-2-6 0,6-1-3 0,3 0-16 16,0-1-4-16,8-2 1 0,5 0-16 0,2-3-18 15,-1 0-11-15,4 0-14 0,1-5-21 0,4 0 56 16,-2 0-41-16,-1-2-14 0</inkml:trace>
        </inkml:traceGroup>
        <inkml:traceGroup>
          <inkml:annotationXML>
            <emma:emma xmlns:emma="http://www.w3.org/2003/04/emma" version="1.0">
              <emma:interpretation id="{6C8CEFCB-7782-451E-80C9-2D9B8C7DE289}" emma:medium="tactile" emma:mode="ink">
                <msink:context xmlns:msink="http://schemas.microsoft.com/ink/2010/main" type="inkWord" rotatedBoundingBox="11272,10616 12947,10535 13066,13004 11390,13084"/>
              </emma:interpretation>
              <emma:one-of disjunction-type="recognition" id="oneOf5">
                <emma:interpretation id="interp17" emma:lang="" emma:confidence="0">
                  <emma:literal>s</emma:literal>
                </emma:interpretation>
                <emma:interpretation id="interp18" emma:lang="" emma:confidence="0">
                  <emma:literal>S</emma:literal>
                </emma:interpretation>
                <emma:interpretation id="interp19" emma:lang="" emma:confidence="0">
                  <emma:literal>e</emma:literal>
                </emma:interpretation>
                <emma:interpretation id="interp20" emma:lang="" emma:confidence="0">
                  <emma:literal>5</emma:literal>
                </emma:interpretation>
                <emma:interpretation id="interp21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18999.0177">7320 2202 938 0,'0'0'498'0,"-4"-1"-270"0,-1 1-132 0,-5-2-16 16,2 2-52-16,4-1 65 0,-4-3-131 0,1 4-139 16,1 0 154-16,-1 2-100 0,-7 4-63 0</inkml:trace>
          <inkml:trace contextRef="#ctx0" brushRef="#br0" timeOffset="118665.8299">6699 2214 821 0,'-3'-2'273'0,"-2"2"-211"0,1 3-38 15,0 3-64-15,0 4-16 0,0 6-5 0,-4 5 34 0,4 3-11 16,-3 7 8-16,-1-2 12 0,2 8-10 0,-2-5 32 0,-2-1 4 15,4 11 4-15,-3-6 2 0,2-5 0 0,1 2-2 16,1 4-2-16,-3-4-3 0,2 1-3 0,-1 2 1 16,3-7-4-16,-3 1-2 0,2 0-2 0,-1-2 0 15,0-6 2-15,-4-5 1 0,5 4 3 0,-3-10 0 16,2-4 3-16,1-1 9 0,0-1-2 0,4-4 8 16,-4 3 3-16,5-4 9 0,-2-4-1 0,1 1 3 15,-1 0-1-15,4-5-1 0,-2 2 9 0,3-7-12 16,2-1-2-16,8-4-8 0,-5 1 0 0,6-6-4 15,0-5-3-15,1 2-7 0,0 2-5 0,3-3 1 16,-1 5-2-16,-1 0-2 0,2-2-1 0,-1 9-2 16,3 1 1-16,-6 3-2 0,2-2 0 0,-3 13-3 15,-1-5 2-15,-1 7 0 0,-1 6 0 0,-2 6 0 0,-2-1 0 16,2 6 3-16,-3 2-1 0,-5-1 2 16,3 4-3-16,-3 2 1 0,-1-1 1 0,-3 1-2 0,0-2-3 15,-3 1-4-15,-1-1 2 0,2-2-10 0,-2-1-6 16,0-2-20-16,-1-3 7 0,1-2-5 0,0-2-76 15,3-1 91-15,-2-10-50 0,6 2-29 0</inkml:trace>
          <inkml:trace contextRef="#ctx0" brushRef="#br0" timeOffset="118870.8749">7096 2636 787 0,'6'4'409'0,"-3"1"-251"0,2 1-91 0,-5 2 4 15,0 2-3-15,3 1-59 0,-1 5-8 0,-2 0-10 16,2 6-71-16,1 2 73 0,-2-3-34 0,4 1 27 16,-5 0-23-16,0-2 39 0,2-1 1 0,1-5 2 0,0-4 10 15,-3-4-15-15,2 5 0 0,1-5 6 0,0-2-16 16,5 0-9-16,-5-4-38 0,8-1-27 0,-1-2-42 16,3-1 90-16,-1-3-68 0,11-9-51 0</inkml:trace>
          <inkml:trace contextRef="#ctx0" brushRef="#br0" timeOffset="-6051.4372">5750 3247 296 0,'-6'-5'184'0,"3"-4"-89"0,-2-4-55 16,2 3 24-16,1 1-5 0,-1-2-8 0,0-2-5 16,-2 5-1-16,-2-5 8 0,3 4 3 0,4-2 4 15,-3 3 3-15,-2-2 8 0,2 2 1 0,-4 3 1 16,6-1-2-16,1 0 2 0,0 2-9 0,-4 1-3 0,4 0-5 15,-1 1-14-15,1 1-5 0,0-1-4 0,0 2-6 16,0 0-13-16,-2 2-3 0,9 1-3 0,-7 2-2 16,0-4-3-16,6 6-2 0,0 6-1 0,1-2 0 15,1-2-4-15,-2 6 3 0,4 1 1 0,-1 4-2 16,1 3 0-16,1 2 0 0,-3-3 3 0,6-1 0 0,0 8-1 16,1 1 0-16,1-1 1 0,0-4 0 0,3 4 2 15,0-2 1-15,-2-3-1 0,-1 1 0 0,0-4 4 16,0-2-1-16,-1 0 4 0,0-3-1 0,0-2 5 15,-2-3 0-15,-1 1 1 0,3-3 1 0,-1-2 2 16,2-3 2-16,-2 1-2 0,-1-2 1 0,1 2 0 16,-1-3 0-16,-3-2-1 0,1 0 0 0,-2 0 0 15,1 0-2-15,-1 0 0 0,1-2 1 0,-2-1-3 16,1 1 1-16,-1 1 3 0,4-2-3 0,-4 1 0 0,-2-3 0 16,2-3 5-16,-2 2-1 0,4 1 0 0,-4-3 2 15,2-1-2-15,-3-3 5 0,3-2-2 0,1 1 1 16,-4 1-4-16,2-4-1 0,-1-7-2 0,0 1-4 15,2-3-1-15,-3 1-6 0,5-5-6 0,-2-1-6 16,-2-7-10-16,5 4-8 0,-3-7-54 0,0-2-37 16,0-12-76-16,5 0 137 0,-4-16-120 0,4-8-65 0</inkml:trace>
          <inkml:trace contextRef="#ctx0" brushRef="#br0" timeOffset="-4401.5754">7000 1561 453 0,'0'0'257'0,"0"0"-115"16,-1-2-88-16,1 2 50 0,0-3-30 0,0 3-45 16,0 0-12-16,-2-2-6 0,1-1-2 0,1 1 2 15,0 2-1-15,0-3 10 0,-4 2 6 0,6 1 4 16,-2-5 3-16,2 2 10 0,-1-2-1 0,-1 0-1 15,0 0 1-15,2 1-9 0,-2-4-3 0,1 0-8 16,-1 3-1-16,0 0-10 0,0 0-1 0,-1-1-1 16,-1 3-3-16,2-4 3 0,0 1 1 0,0 3 3 15,-1-5 1-15,-1-2 6 0,2 2 2 0,-3 0 2 16,3 0 1-16,-3-1 1 0,1-1 2 0,-4-1 0 0,4 2-1 16,-1 1-4-16,1 0-1 0,2-3 2 0,-1-1 0 15,-3 1-5-15,4 2-2 0,-3-4 0 0,0 0 0 16,1-1-2-16,-1 0 1 0,0-2-5 0,-2 0 2 15,-1 0-1-15,4 0 0 0,-2-3-2 0,-1 1 1 16,-2-3-1-16,3 2 1 0,-4 0-1 0,5 0-1 16,-4-2 0-16,4 2-1 0,-2 0 1 0,2 0-1 15,-2-2-1-15,2 1 1 0,0 5-2 0,-4-4 1 16,4-1-1-16,-3 2 1 0,3 2-3 0,-4-3 1 16,3 3-1-16,-1-3 0 0,0 3 2 0,2-1-3 15,-2-1 1-15,0 1-1 0,1-4 2 0,0 8-2 16,0-4 3-16,0-1-5 0,3 1 2 0,-2 2 1 15,-1-1 0-15,0-1-2 0,0 4 1 0,1-5 0 16,0 4-1-16,1-2 1 0,-1 0-1 0,-1-1-1 0,2 1 0 16,2-2 1-16,-2 2-1 0,1 0-1 15,-1 2 1-15,1-3 0 0,-1 2 0 0,0 1 0 0,1 1 0 16,-2-1 0-16,1 0 1 0,0 1 0 0,-1 0 0 16,0-1 0-16,0-2 1 0,1 1 0 0,-1 0 1 15,1 2 0-15,-1-3 0 0,0 0 0 0,3 5 0 0,-3-5 1 16,1 0-2-16,-1 3 2 0,0-1-2 0,1 0-1 15,1-1-1-15,-1-2 1 0,-1 1 1 0,3 1-3 16,-2 0 3-16,1-1-1 0,-1 0 0 0,-1-2 0 0,0-1 1 16,1 0 0-16,-1 0 1 0,1 0 0 0,1-2-2 15,-2 0-1-15,1-1 2 0,1 0 0 0,-1 1 1 16,0-1-2-16,-1-1 1 0,2 1-3 0,-3 0 2 16,1-2 1-16,0 2 0 0,1-2-2 0,-1 0 2 15,0 2 0-15,0-1 0 0,0 1 2 0,-2-2-2 16,3 0 1-16,-2 0 0 0,0 4 2 0,0-4-1 15,-1 0 1-15,0 2-1 0,0-6 0 0,-1 6 1 16,1-2 0-16,-1-1 0 0,-2-2-1 0,5 1 0 16,-4-2-1-16,4-3-1 0,-2 4 0 0,-1-5-1 15,3 2 0-15,-2 0 0 0,2 0 0 0,-5-2-1 16,-2 0 0-16,2 2 1 0,0 1 0 0,3-1-1 16,-2 1 0-16,3 4 1 0,-4-3-1 0,5 3 0 15,0 0-1-15,-3 1 0 0,2 0 0 0,0 0 0 16,-4 0 0-16,3 0 0 0,2 3-1 0,-2 2 0 0,2 2 1 15,3-4 0-15,-7 2-1 0,7 5-1 0,-1-2 0 16,-2-2 1-16,-4 2 0 0,6 2-2 0,-1-2 2 16,-3 5-1-16,4 1 0 0,-1-2 0 0,2 7-1 15,-1-3 2-15,1 1 0 0,-2-1 0 0,0 2-2 16,-1 1 1-16,3-1 0 0,-3 0 0 0,1 2-1 16,1 1 0-16,1 2-2 0,-2 1 0 0,2 0 0 15,3 0 0-15,-3 1 0 0,-1-1 1 0,1 0-2 16,1 2 1-16,-1-1 2 0,2-1-3 0,0 2 1 15,-1 0 1-15,1-1 0 0,1 2 0 0,-1-1 1 16,-1 0 0-16,1 2-4 0,1-2 1 0,-3 4-2 16,-2-3-3-16,9 2-11 0,-7 0-10 0,1 0-14 15,2 0-22-15,1 1-100 0,2 2-86 0,0 3 185 16,6 5-136-16,2-5-100 0</inkml:trace>
        </inkml:traceGroup>
      </inkml:traceGroup>
    </inkml:traceGroup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9:25.258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69266E08-9CF0-4A8C-BEB7-F2F5120F2F28}" emma:medium="tactile" emma:mode="ink">
          <msink:context xmlns:msink="http://schemas.microsoft.com/ink/2010/main" type="writingRegion" rotatedBoundingBox="21094,6969 30044,7386 29925,9934 20975,9517"/>
        </emma:interpretation>
      </emma:emma>
    </inkml:annotationXML>
    <inkml:traceGroup>
      <inkml:annotationXML>
        <emma:emma xmlns:emma="http://www.w3.org/2003/04/emma" version="1.0">
          <emma:interpretation id="{E0D68B75-8DF6-4418-A54D-125D068EBC74}" emma:medium="tactile" emma:mode="ink">
            <msink:context xmlns:msink="http://schemas.microsoft.com/ink/2010/main" type="paragraph" rotatedBoundingBox="21094,6969 30044,7386 29925,9934 20975,9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279830-40D6-4D10-9B0E-F3835870C11D}" emma:medium="tactile" emma:mode="ink">
              <msink:context xmlns:msink="http://schemas.microsoft.com/ink/2010/main" type="line" rotatedBoundingBox="21094,6969 30044,7386 29925,9934 20975,9517"/>
            </emma:interpretation>
          </emma:emma>
        </inkml:annotationXML>
        <inkml:traceGroup>
          <inkml:annotationXML>
            <emma:emma xmlns:emma="http://www.w3.org/2003/04/emma" version="1.0">
              <emma:interpretation id="{5D15C8C4-D2B9-4204-A3A0-3FD069B1F48D}" emma:medium="tactile" emma:mode="ink">
                <msink:context xmlns:msink="http://schemas.microsoft.com/ink/2010/main" type="inkWord" rotatedBoundingBox="21093,6998 26103,7232 25986,9750 20975,95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1612-320 798 0,'2'-19'344'0,"-1"3"-223"16,-1 0-83-16,2 2 13 0,-2 1-2 0,1 3-31 0,3 2-9 15,-3 5-7-15,2 2-2 0,2-1-6 0,-2 2-1 16,0 6 0-16,2 1-1 0,0 4 2 0,1 0 1 16,1 10 1-16,2-2 3 0,-1 10-1 0,2 2-1 15,-2 8 1-15,0 0 1 0,0-4-1 0,0 15-2 0,0 9 1 16,-2 0-2-16,2-5 2 0,0 8 0 0,-2-2-1 16,4 7 1-16,-2-1 1 0,-3-3 1 0,1-9 1 15,-3-7 0-15,4 4 2 0,-4-4 2 0,-3-8 1 0,0-4 2 16,-3-7 3-16,3 4 2 0,0-13-1 0,3 5 5 15,-8-9-1-15,7-4 1 0,2-2 3 0,-4-4-2 16,3 0 5-16,-3-5 4 0,2 1 3 0,-4-2 0 16,2-4 9-16,0 0-1 0,-1-4 0 0,1-1-1 15,1-3-6-15,1-1-4 0,3-7-3 0,1 4-5 16,-1-5-10-16,3-2-2 0,5-3 0 0,-1 1-4 16,-2 2-1-16,3 2-2 0,-2-2-3 0,2 0 1 15,-1 5 0-15,-4 3-1 0,0 7-5 0,2-1-2 16,-5 7-4-16,-1 0 0 0,1 3-1 0,-2 1 0 0,9 7-3 15,-3 2 1-15,1 2 2 0,1 4 5 0,2 3 2 16,2-3 2-16,0 7 2 0,1 2 1 0,-2-3 4 16,0 1 0-16,4-1 1 0,-2-3 0 0,0-1 0 15,0-2 1-15,1-4 2 0,2-4-2 0,0 0 2 16,-1-3 1-16,-1-3 2 0,3-2 0 0,-1-5 4 16,-2-3 2-16,1-3 0 0,-2 0 2 0,0-4 3 15,-2-2-1-15,-1-7 1 0,-1 3 1 0,-2 2-2 0,-1-3 0 16,3-2-1-16,-4-2-1 0,-2 6-3 0,-1-1-2 15,0 8-3-15,1-6-1 0,-5 8-2 0,3 0-3 16,-4 3-1-16,-4 6-4 0,4-1-6 0,-3 3-3 16,-1 6 2-16,0 1-3 0,0 2-1 0,-3 1-1 15,4 11 0-15,1-4 2 0,-1 7 2 0,3 3 0 0,0 2-3 16,2 1-1-16,3 0-8 0,1 2-5 16,2-3-7-16,1 0-9 0,4-2-34 0,3-4-22 0,2-8-32 15,-1 2-54-15,10-4 126 0,5-5-87 0,8-14-28 16</inkml:trace>
          <inkml:trace contextRef="#ctx0" brushRef="#br0" timeOffset="184.506">2588 11 1112 0,'-11'2'446'0,"-6"-2"-327"0,12 0-102 0,-2-3-9 16,1-1-27-16,0 1-23 0,2 2-23 0,-2 2-11 15,5 2-42-15,-4 7-7 0,0-7-4 0,5 4-2 16,0 2 1-16,5-4-6 0,-4 1-14 0,7-1 77 16,7-2-18-16,2 0-2 0</inkml:trace>
          <inkml:trace contextRef="#ctx0" brushRef="#br0" timeOffset="918.3183">3168 298 939 0,'8'5'414'0,"0"-5"-263"0,-8-4-115 16,-7-2 8-16,1 5-5 0,8-3-34 0,-5 0-33 0,1 2-7 15,-1 2-3-15,-2 2-2 0,0 1 4 0,-3-2 4 16,-3 3 5-16,-2-1 6 0,2 5 16 0,-2-4 4 16,1 3 4-16,-1-4 3 0,2 2 0 0,3 0-2 0,0-2-2 15,0 3-3-15,2-3-2 0,1 0-3 0,0 4-2 16,2 1-7-16,3 1-1 0,0-2-3 0,0 2 3 15,1 1 1-15,4 1-1 0,3 0 3 0,3 3 3 16,2-2 6-16,1-3 2 0,2 5 2 0,0-4 2 0,3 1 1 16,0 2-1-16,2-4 0 0,3 4 0 15,-3 2 0-15,-7 0-2 0,7 3 0 0,-4 4-1 0,-1-1 1 16,2 4-2-16,-7 1-1 0,-2 4 0 0,1-4-2 16,-2 6-1-16,-3-1 1 0,-4-2 1 0,-4 1-1 15,-5 1 3-15,-5-4 0 0,-1-5 2 0,3 3 0 16,-2-7 2-16,-9-4-2 0,3 2 2 0,1-3-1 15,4-3 1-15,-4-3 0 0,3 1 1 0,-8-3 4 16,12-2 4-16,2-1 5 0,-6 0 2 0,9-2 4 0,-2-4 9 16,5-2 3-16,-2 0 2 0,5-4 0 0,0-4 7 15,0 1-1-15,5-11-2 0,1 0 0 0,5-3-7 16,5-9-4-16,2-6-4 0,-1 1-3 0,4-7-11 16,4-5-2-16,1-2-4 0,4-3-1 0,-3-2-5 15,7-2-1-15,1 1 2 0,-7-4-3 0,1-2-1 16,-4 0 0-16,-2 0-1 0,-4 5 0 0,-5 3-1 15,-6 0-3-15,-3 12 0 0,1-1-2 0,-1 10 2 16,-3 15-4-16,-2 1 2 0,0 0-11 0,-2 9-2 0,0 5-2 16,1 5-1-16,-2 3-2 0,0 9 0 0,-1 1 1 15,1 1 3-15,2 7 8 0,-1 5 4 0,0 8 4 16,2 7 1-16,-1 0 5 0,1 10-2 0,1-2 1 16,6 11-5-16,-2-2 1 0,1-1-4 0,3 1-1 15,4 0 2-15,2-6-3 0,-1-3 2 0,2-1 1 0,0-9 2 16,1 1 3-16,2-4 6 0,-3-6 0 0,2-11 3 15,1 5 2-15,0-10 7 0,0-4 1 16,2-7 2-16,-2 0 3 0,3-7 2 0,-1-1 3 0,4-1-1 16,-2-6 0-16,-3-2 0 0,4-2-2 0,-3-2-1 15,0 0-3-15,-1-1-3 0,-10 1-4 0,3-3 0 16,-2 1 0-16,-2 5-3 0,-4 2 0 0,3 3-1 0,-8 1-1 16,2 7-4-16,-1-3 0 0,-1 6-5 0,-3 4-4 15,-2 0-2-15,-4 4-2 0,2 7-2 0,1 1-3 16,1 0 0-16,1 5 0 0,-3 7-4 0,4-4-14 15,1 2-10-15,-1-2-11 0,8 2-14 0,3-1-63 16,-2-1 95-16,12-5-63 0,-2-2-27 0</inkml:trace>
          <inkml:trace contextRef="#ctx0" brushRef="#br0" timeOffset="-936.9899">835-150 391 0,'6'-3'207'0,"-1"-5"-133"16,0 2-53-16,-2-2 17 0,2 2-15 0,1-4-7 15,2 2-1-15,-6 2 4 0,2-4 8 0,3 2 19 16,-2-1 10-16,-4-3 8 0,4 1 6 0,-4 0 9 16,1-2 0-16,-2-1-1 0,0 1-5 0,0-1-13 15,-2-2-9-15,-1 2-8 0,0-2-7 0,-2 0-14 16,1 0-5-16,-3-2-3 0,-1 4-3 0,-1 0-8 0,-1-2 0 16,-1 0-2-16,-3 2 1 0,-2 2-1 15,0 0 1-15,-2-6 0 0,1 5-1 0,1 1 0 0,-3 1 0 0,-5-1 2 16,-2 1 0-16,6-3 0 0,-6 6 0 0,1 0-1 15,-6-2 1-15,-4 1 0 0,0-2 1 0,7 3-1 16,-7-3-2-16,-4 3 0 0,-4 0-2 0,2 1 1 16,3 4 1-16,-7 0-1 0,2 0-1 0,2 3-1 15,-1 6 1-15,-2-1 0 0,1 3 1 0,0 5-2 16,1-4-1-16,1 5 3 0,-2 1 0 0,-2 1-1 16,1-2-1-16,6 4 2 0,-4 1-1 0,4 1 1 0,1 0 0 15,-3 2-2-15,9 2 1 0,-1-2 1 0,2 2 0 16,-1 3-2-16,-1-2 2 0,4-1 0 0,-3 3 0 15,6-4 0-15,1 1-2 0,-5 6 1 0,2 0-1 16,3-8 2-16,1 5-1 0,2 1 0 0,0 5-1 16,0 2 1-16,4 0 1 0,3-5-2 0,1 4 2 0,0 2-2 15,2 6 0-15,-2-4 0 0,2-5 0 0,6 9-1 16,-6-4 2-16,5 2 0 0,1-3 0 0,3 2 1 16,6 1-1-16,-8 0 0 0,9 3 1 0,2 0 0 15,1 2 0-15,0-1 0 0,-2 4 0 0,3 0-1 16,6 1 1-16,5 2 0 0,-5-3 0 0,-1-5 1 15,8 3-1-15,-1-5 2 0,0 2-2 0,0-3 2 16,-1-2 0-16,-1-3 1 0,2 4 0 0,0-3-1 16,-1 1 0-16,6 0 0 0,-5-2 2 0,-1-7-2 0,1-1 0 15,6 5 1-15,-1 2-1 0,-2-6 1 0,-2 1-1 16,2-2 1-16,6 2 0 0,3-1 0 0,-1 3 1 16,-1-6-2-16,4-1 4 0,-4-3-1 0,4-2 2 15,2-2-1-15,0-2 2 0,-1-1-1 0,1-3 2 16,0 0 0-16,-2-3 2 0,4 0-1 0,-2-1 2 15,1-1 0-15,1-1 2 0,-4-4 1 0,1-1 0 16,6 2 3-16,-3-2 0 0,1-3-2 0,2-2 1 0,-3 0-1 16,1 0 2-16,0 1 0 0,-3-6-1 15,-4-1-1-15,4-2 1 0,-4 0 3 0,-1-2-2 0,-2-3 2 16,-1-3 1-16,0 2-1 0,-4-8 0 0,4 3 0 16,-4-4-2-16,1 2 0 0,-2-11-2 15,1 6-1-15,-1-6 0 0,0-1-3 0,3 0 0 0,-5-4-2 16,-1-2-1-16,1-1 0 0,2 4-1 0,-5-4 1 15,2-1-1-15,-3-2 0 0,-4-1 1 16,0 1 0-16,2-2 1 0,-5 0 1 0,0-3-1 0,1 0 1 16,-4-2-4-16,-1 1 3 0,5-1-2 0,-3 1-1 15,-1 3 0-15,0 0-2 0,-2 4 1 0,-1-4-1 16,2 9 2-16,-7-2-3 0,-2-7 3 0,0 3 1 16,-1 5-3-16,-2 0 2 0,4-2-2 0,-7-3 1 15,0 7-3-15,3-4 0 0,-3 14-3 0,-6-8-2 16,-2 1 0-16,-6 5-3 0,-2-1-1 0,-3 4-8 15,-2-3 0-15,-6 1-4 0,-6-5-4 0,-2 10-12 0,1-3-8 16,-9 1-7-16,-1 4-10 0,-10 1-38 16,-4 3-25-16,-4 4-40 0,-9 5-62 0,-6 12 152 15,2 0-104-15,-11 10-34 0</inkml:trace>
          <inkml:trace contextRef="#ctx0" brushRef="#br0" timeOffset="-2541.7747">-161 374 252 0,'-6'-3'173'16,"3"0"-74"-16,0 0-59 0,1 3 47 0,0 0-49 16,2 0-7-16,-1 0-4 0,2 0-2 0,-1 0-1 15,5 0 1-15,-5 3-1 0,2-3 6 0,-2 0 5 16,0 0 1-16,5 2 0 0,-4-2 1 0,-1 0-4 0,10 3-3 15,-1-3 4-15,2 0-6 0,-3 0-7 0,4-2-3 16,4 2-4-16,3 0 0 0,5 0-2 0,-4-3-3 16,1 1-2-16,0-1-2 0,7 0-1 0,-2-5 1 15,-1 0 3-15,-4 0-4 0,1 2 4 0,4-1 2 16,-9 1-1-16,1 1 1 0,-2-1 4 0,-2 4 0 16,-3 1-1-16,-1-4 2 0,-1 3-3 0,-2 2 1 15,-4 0-1-15,0 0 0 0,-1 0-5 0,-1 2-1 0,-1 1-1 16,0 2-2-16,-3 0 1 0,0-1-2 0,-2 4 1 15,2 0-3-15,-5 5 1 0,0-2 1 0,0 7 2 16,0-2-3-16,-2 0 0 0,-1 6 1 0,2 8-1 16,-1-1 3-16,2-2-1 0,0 3 1 0,2 2-2 0,-5 6 5 15,4 0 0-15,-1-1 2 0,0-5 1 0,2 1 1 0,3 2 5 16,-2-3 1-16,4 0 4 0,1-8-1 16,-2 1 3-16,2 4 3 0,5-11 2 0,-2-1 1 15,3 1 4-15,1-7 0 0,1-2 0 0,1 1 0 0,4-2 1 16,0-3-4-16,3-1-3 0,0 0-4 0,3-3-7 15,1 1-4-15,6-4-4 0,-4 1-3 0,7-4-8 16,3-3-4-16,-1-5-5 0,1 2-5 0,0-3-17 16,0-4-11-16,1-4-12 0,4 0-15 0,-7-6-54 15,2 0-29-15,-3-9-43 0,-2-1 124 0,0 5-88 16,-5-12-36-16</inkml:trace>
          <inkml:trace contextRef="#ctx0" brushRef="#br0" timeOffset="-3729.848">34 29 754 0,'-8'6'315'16,"0"-11"-217"-16,3-3-75 0,2 4 14 0,0-3-17 15,1 2-11-15,0 2-5 0,1 3-4 0,1-3 0 16,-2 5 0-16,2-1 3 0,0 1 1 0,0-1 4 15,0 3 2-15,-1-4 1 0,1 0 4 0,0 1 0 0,0-1-1 16,0 3-2-16,0-1 0 0,0 0-3 0,1-1-3 16,1 4-1-16,-2 0-4 0,0-2 2 0,1 6-2 15,-1-2 0-15,4-1-1 0,-3 4 3 0,1-1 1 16,-2-1 0-16,3 0 3 0,-1-3 0 0,1 1 0 16,-2 1 3-16,-1-2 2 0,2-2 1 0,0 2 1 15,-1-2-1-15,-1 1 3 0,0-2 0 0,0 0 0 16,0-1-1-16,2 1-1 0,-2-2-3 0,-2 0 1 15,2 0-2-15,0 0-2 0,0-2-3 0,0 1 0 16,2 1 2-16,-2-2-4 0,0 2 1 0,0 0 0 0,0-2-1 16,0 2-1-16,0 0-1 0,0 0 2 0,0 0-3 0,0 2 0 15,0 0 0-15,1 1-2 0,-1 0 1 0,0-3 1 16,2 3 1-16,0-3-1 0,-2 0-1 0,0 0 2 16,0 0-1-16,1 0 0 0,-1 0 0 0,0 0-3 15,0 2-4-15,0-4-5 0,0 2-4 0,0 2-28 16,0-2-26-16,0 1-50 0,0 3 87 0,0 4-74 15,2 3-39-15</inkml:trace>
          <inkml:trace contextRef="#ctx0" brushRef="#br0" timeOffset="-2124.8872">347-92 286 0,'-11'-8'121'0,"2"-2"-82"0,-2 4-36 15,-1-2 16-15,6 0-25 0,0 3-1 0,-1 0 1 16,3 1 13-16,-3-3 12 0,1 2 15 0,-1 1 14 15,3-4 12-15,-1 1 22 0,0-2 8 0,2 1 4 16,0-2-8-16,1 1-4 0,1-1-11 0,-3 2-10 16,4-1-11-16,2 1-24 0,0 1-7 0,2 1-8 0,0 1-3 15,2 0-9-15,3 4-4 0,1 1-5 16,0 0 1-16,-1 0-3 0,5 5-2 0,-4 1 2 0,3-1-3 16,-2 3 2-16,0 0 1 0,0 1 2 0,-6-2 1 15,1 2 2-15,1-3 2 0,-6 2 0 0,1 2 4 16,-4-4 5-16,-1 2 2 0,-5-3 2 0,2 3 2 15,-2-3 3-15,0 0 0 0,0-1 7 0,-3 1 3 16,1-2-3-16,1 2 2 0,-1-5 3 0,1 3 5 16,-3-3 1-16,1 0 0 0,5-1-1 0,-2-2-1 15,2-1 0-15,-1 3 0 0,4-2-4 0,0-2-8 16,1 2-3-16,1-1-3 0,-3-2-6 0,4 3-11 16,2-2-7-16,-2 2-12 0,2-2-14 0,2 2-70 15,0 1-78-15,4 2 138 0,3 0-95 0,-2 0-76 0</inkml:trace>
        </inkml:traceGroup>
        <inkml:traceGroup>
          <inkml:annotationXML>
            <emma:emma xmlns:emma="http://www.w3.org/2003/04/emma" version="1.0">
              <emma:interpretation id="{014C08B8-1F63-4899-9E6D-02B7A00A8FF9}" emma:medium="tactile" emma:mode="ink">
                <msink:context xmlns:msink="http://schemas.microsoft.com/ink/2010/main" type="inkWord" rotatedBoundingBox="26893,7239 30044,7386 29948,9451 26797,930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81.0281">5264 521 707 0,'16'-19'344'0,"-2"1"-194"0,0 2-90 0,1 4 19 0,-4-1-13 16,0 8-20-16,-5-3-15 0,6 5-22 15,-5 3-7-15,6 3-4 0,-2 2-8 0,1 8 1 0,5-1 3 16,2 4-1-16,0 3 1 0,-1 0 2 0,-2 5 1 0,3 7 0 15,-3 2-1-15,0-7 1 0,-5 5-2 0,-2-2 0 16,3 6-2-16,-3 0 1 0,-1 0-2 0,-3-6 1 16,-2-4 0-16,2 2 2 0,-4-1 1 0,-1-4 2 15,0-8 3-15,0 2 2 0,-1-8 3 0,2 0 4 16,-1-4 1-16,0-3 8 0,0-1 3 0,2-1 3 16,0-4 7-16,1-3 1 0,-3-2 2 0,1-4 0 0,4-4 2 15,-2 1-6-15,2-10-2 0,3 0-4 16,0 0-5-16,0-4-4 0,3 1-2 0,0-2-4 0,4 0-4 15,1 2-2-15,-1-2-3 0,1 4 1 0,0 1-3 16,2-1 0-16,-2 16-1 0,0-4-1 0,-2 5-2 16,2 0 0-16,-3 11 0 0,-2 1-4 0,2 5 2 15,-2 2-1-15,1 8 2 0,0 0 1 0,2 5 4 16,-1 4-2-16,-7 6 1 0,7 1 3 0,-2 1 0 16,-3 4-1-16,0-2-2 0,3 0-2 0,-8-2-4 15,5-3 1-15,-8-1-5 0,5-2-2 0,-2-5-14 16,-3-2-6-16,5-6-9 0,-5-3-14 0,0 2-15 15,8-12-21-15,0 1-51 0,-7-2 94 0,4 0-59 16,0-6-23-16</inkml:trace>
          <inkml:trace contextRef="#ctx0" brushRef="#br0" timeOffset="1918.6507">5828 115 1119 0,'0'9'422'0,"-2"-13"-323"15,0-1-96-15,-1-2-6 0,2 4-89 0,-1 2-57 16,0 2 109-16,2 1-87 0,4 4-66 0</inkml:trace>
          <inkml:trace contextRef="#ctx0" brushRef="#br0" timeOffset="2941.2567">6431 487 916 0,'-5'7'380'0,"1"-1"-267"0,-4 0-89 16,1-2 1-16,-1 2-11 0,0 4-19 0,-1 4-12 15,-2 3-8-15,-1 4 1 0,0 3 2 0,1 0 1 16,-1 3 10-16,1 0 2 0,3-1 3 0,-1 1 4 16,1-5 3-16,8 2-1 0,0-3 2 0,-2-1-1 15,2-2 1-15,3-6-1 0,1 3 0 0,2-4-2 16,0-3 1-16,-1-2 0 0,3-3 1 0,2-1 0 15,-1 0 0-15,1-4 3 0,1-1 1 0,0-3 7 0,0-4 1 16,2-3 1-16,-2-3 2 0,2 2 5 16,0 0 1-16,-1-4 0 0,-1-1-3 0,-1-2-4 0,3 4 1 15,-2 1-2-15,0 2-4 0,-3 2-5 0,0 0-2 16,-2 5-3-16,1 1-3 0,-3 4-5 0,0 1-3 16,0 1-1-16,-2 0-2 0,1 1-4 0,0 2 0 15,-1 2 1-15,3 3 3 0,-4-3-1 0,3 3 4 16,0 0 0-16,0 1 2 0,-1 3 2 0,1-4 1 15,0 1-3-15,-3-1 1 0,4-2 2 0,-2 1-1 16,4 1 0-16,1 0-1 0,-2-7 4 0,3 4 2 16,-1-5 1-16,2 0 1 0,4 2 5 0,-3-2-1 15,-3-8 4-15,4 3 2 0,2-3 4 0,0-2 0 16,1-2 2-16,5 2 1 0,-7-6 1 0,8 2 1 16,-1 1-2-16,-4-1 0 0,-3 0-2 0,-2 6-5 0,4-2 0 15,-9 2-5-15,4 3-4 0,-6 5-1 0,4 0-2 0,0 2-4 16,-1 6 0-16,-3-2-1 0,3 2 1 0,-2 0 2 15,4 2 3-15,-4 1 0 0,3-2 0 0,-2-2 2 16,2-2 1-16,3 2 3 0,-1-7 0 0,1 4-1 16,2-4-1-16,-1-2-1 0,6-6 2 0,0-1-3 0,4-4 2 15,3-5 0-15,4-7-1 0,-2 1 0 16,5-6 3-16,3-2 1 0,-5-2 0 0,5-1 2 0,-3-6 3 16,0 1-1-16,-5-4 0 0,0-4 2 0,-5-6-1 15,-1-5-1-15,1 0 0 0,-6-3-1 16,-1 8-2-16,-7-1-1 0,-4-2 1 0,8 3-1 0,-6 11-3 15,-6 3 1-15,2 8-2 0,-4 0-4 0,-3 18-5 16,2-5-3-16,1 9-5 0,-9 9-2 0,0 1-3 16,-5 8-1-16,-5 11 0 0,4 3 5 0,-5 12-1 15,-4-6 4-15,1 31 2 0,2 0 2 0,1 10-1 16,1 12 0-16,4 0-3 0,1 0-5 0,3 7-11 16,4-1-5-16,5 4-6 0,0-5-6 0,4-6-4 15,4 1 3-15,3-16 3 0,4-1 6 0,0-11 24 16,5-15 13-16,-2-11 14 0,5-5 17 0,-3-11 25 15,5-9 7-15,5-2 6 0,-4-2 5 0,-1-7 1 16,2-6-5-16,3-4-4 0,-4 2-7 0,1-1-15 0,-4-7-6 0,1-7-5 16,-1 3-4-16,2 1-10 0,-5-1-4 0,0 0-3 15,0-3 0-15,-5 7-2 0,3-2 0 0,-7 8-1 16,-1 3-1-16,-1-2-1 0,-3 9-1 0,1 1-2 16,-3 5-5-16,0 1-5 0,-2 4-1 0,-1 2-5 15,1 6-4-15,1-2-2 0,-2 8 1 0,1-3 0 16,0 1 6-16,1 3 1 0,1 1 2 0,0-2 2 15,0-2 6-15,3-3 1 0,-1 4 6 0,2-1 2 16,3-8 3-16,-2-1 1 0,2-2 3 0,1 4 1 16,5-7 8-16,-3 0 1 0,1-2-2 0,2-6 0 0,3 0-1 15,-2 2-2-15,3-10-4 0,-2 3 0 0,1 5-9 16,1-6-2-16,-6 6-3 0,0-3-2 0,-1 6-4 16,-5 2-1-16,0 6-2 0,3 0-3 0,-7 2-4 15,1 8 2-15,-2 11-3 0,0-1 0 16,0 3 1-16,0 7 1 0,-7 4 0 0,3 0 1 0,-1 4-1 15,-3-3-3-15,0 2-1 0,0-3-5 0,0 4-13 16,2-3-9-16,-2-3-9 0,0 2-11 0,0-2-36 16,0-1-24-16,1-4-32 0,1-3 96 0,-2-3-64 15,6-8-25-15</inkml:trace>
          <inkml:trace contextRef="#ctx0" brushRef="#br0" timeOffset="1377.0923">4875-376 1021 0,'-8'-1'388'16,"7"-1"-292"-16,-1 5-82 0,-1 4 7 0,3 4-24 15,-2 5-8-15,2 12-4 0,0-1 0 0,0 15 2 16,0 4 3-16,0 10 1 0,0 1 3 0,0-1 5 0,2 11 1 0,1 11-1 16,0-2 1-16,0-4 0 0,2 4 1 0,0 1-1 15,3 17 0-15,0 1-4 0,0-2 0 0,-2-9 1 16,1-4-3-16,-1 9-1 0,-1-3-1 0,0-7 0 15,-4-15-1-15,-1 5 5 0,2 2 0 0,-2-20 0 16,-2 3 4-16,-1-14 5 0,0-6 4 0,0-14 4 16,-1 3 4-16,1-11 10 0,2-8 4 0,-3-4 3 15,3-2 6-15,-1-4 9 0,-1-4 2 0,0-7 2 16,1 4 1-16,-3-13-6 0,2-1-1 0,2-6-4 16,-2-1-3-16,3-4-11 0,0-6-4 0,1-1-4 15,1-4-3-15,1 6-6 0,5-8-2 0,0-8-4 16,1 3-1-16,1 5-5 0,1-2 0 0,0 2 0 0,4-4-3 15,2 7-1-15,-3-3-2 0,1 16 1 0,-1 3-4 16,2-3 0-16,-3 11-2 0,-4 5-5 0,1 8-4 16,-1 0-2-16,-1 8-2 0,-1 3-3 0,-2 3-4 15,1 2 0-15,-1 6-1 0,-2 1 1 0,0 8 1 16,0-1-1-16,-1 5 2 0,-2-1-2 0,0 5-3 16,-3-1-5-16,-1 4-7 0,-2-3-8 0,1 2-36 15,-1-3-23-15,-2 2-25 0,2-6-38 0,1-3 113 16,0-5-83-16,2 0-22 0</inkml:trace>
          <inkml:trace contextRef="#ctx0" brushRef="#br0" timeOffset="3365.1225">7041-412 1300 0,'-17'16'520'0,"4"-15"-369"15,8-1-116-15,-1 0 8 0,1 0-6 0,-1 3-41 16,-1 0-12-16,2 4-6 0,1-2-5 0,-1 1-34 16,-2 2-43-16,1-3-106 0,-3 1 158 0,-4-9-116 15,-3-2-69-15</inkml:trace>
          <inkml:trace contextRef="#ctx0" brushRef="#br0" timeOffset="3154.6855">7594 331 1415 0,'-11'-3'558'0,"11"-5"-408"16,0 2-122-16,6 1-4 0,-3 2-18 0,7 3-13 16,1-3-10-16,5 3-10 0,-2-2 0 0,8-1-2 15,-1 0 2-15,1-4 8 0,6 1 2 0,0 0 1 16,-1-2-1-16,2-2-14 0,1-1-12 0,-3 1-21 15,2-2-33-15,0-1 67 0,-1-3-50 0,1-5-18 16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6:55.379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46633F34-BE18-4528-9821-D112D71BD002}" emma:medium="tactile" emma:mode="ink">
          <msink:context xmlns:msink="http://schemas.microsoft.com/ink/2010/main" type="inkDrawing" rotatedBoundingBox="2213,9330 5378,8412 5905,10230 2741,11148" semanticType="verticalRange" shapeName="Other">
            <msink:sourceLink direction="with" ref="{26000344-6618-487D-806E-14A1D602947E}"/>
            <msink:destinationLink direction="with" ref="{6801835C-2611-4948-A94B-21FB127B1918}"/>
          </msink:context>
        </emma:interpretation>
      </emma:emma>
    </inkml:annotationXML>
    <inkml:trace contextRef="#ctx0" brushRef="#br0">-2918 1696 67 0,'-2'2'65'15,"0"-1"-14"-15,1-1-27 0,1 2 25 0,-2-2-7 0,2 3-3 16,0-2 3-16,-1 1 4 0,1 0 3 0,-2-2 4 16,2 1 5-16,-2 2 4 0,2-1 5 0,-1-2 2 15,1 2 4-15,0-2 0 0,0 1-3 0,-2 1-1 16,1-2-2-16,1 0-4 0,-2 0-4 0,1 0-3 15,1 0-3-15,-2 0-2 0,2 0-1 0,0-2-2 16,0 1-1-16,-2-3-4 0,2 1 0 0,0-2-1 16,0 2-3-16,-1-1-6 0,-2-3-3 0,4 1 2 15,-1-1-2-15,0-1-6 0,0 2-3 0,0-2 0 0,-1-3 1 16,-1-2-5-16,2 2 1 0,0 3-6 0,-2-5 2 16,-2-1-3-16,2 3 1 0,2-3-1 0,-5 2-1 15,4 0 2-15,-3-3-2 0,1-1 2 0,0 2-1 16,0 0-1-16,-2-2 1 0,0 0-1 0,1 2 0 15,-1-2-1-15,0 0 1 0,0 3-1 0,0-3 0 16,-1-1 1-16,1-1-2 0,1 2 1 0,-3-5 0 16,2 2-2-16,-3-5 0 0,2 4 1 0,-2-1-1 15,2 0-1-15,-2-1 1 0,0 0 1 0,1 3-2 16,-2-1 2-16,4 0-2 0,-3-3 0 0,0 1-1 16,2 5 1-16,-2-2-2 0,0-2 1 0,1-1-2 15,0 2 0-15,0 0 0 0,-1-1-1 0,2-3 1 16,-1 3-1-16,6 2-1 0,-9 0 0 0,7-3 1 15,-2 3 1-15,-1 0-1 0,0 0 0 0,2-1 0 16,0 1 1-16,-3-3-2 0,7 3 0 0,-6 0 0 16,4 0 1-16,-4-7-1 0,4 7 0 0,-4-5 0 0,0 0-1 15,2 5 1-15,-2-1 0 0,1 0 0 0,0 5-1 0,4-5 1 16,-4 1-1-16,5 5-1 0,-1-2 1 0,-4 0-1 16,2-1 1-16,3 1-1 0,-2 0 1 0,-3 3-1 0,5-1 1 15,-5-2 0-15,4 3 0 0,-1-1 0 0,-3-1 0 16,2 1 0-16,2 0-1 0,-1 1 1 0,0-1-1 15,1-1 1-15,-1 1 0 0,2-2 0 0,0 2-1 16,-3-1 0-16,2 3 0 0,2-3 0 0,1 1 0 16,-2 0-1-16,0 1 1 0,-3 0 0 0,1-1 1 15,2 1-1-15,-3 0 1 0,3 1-1 0,0 0 2 16,-2 0-2-16,2 1 0 0,0 3 1 0,0-4-1 16,0 3 1-16,0-1-3 0,0 2 1 0,0 0-2 15,0 4 3-15,0-1-3 0,3-3 0 0,1 6 1 16,-1-1-2-16,-3-2 2 0,1 5-1 0,1 0-1 15,1 0-1-15,-1 0 3 0,-1 2-1 0,2-2-2 16,4 3 1-16,-2 0-1 0,-2-3 1 0,0 0 2 16,3-1-1-16,5 4 0 0,-4-3-1 0,2 1 4 15,3 4-1-15,3-2 0 0,0 4 0 0,1-4 1 16,-2 0 0-16,2 0 1 0,5 2-2 0,-7-3 1 0,2 1-1 16,3 0 1-16,0-1 0 0,0 1 0 15,0-3 0-15,2 1 1 0,1 1 0 0,4 0 0 0,-2-1 1 16,-4-2-1-16,9 1 0 0,1 3 2 0,2-2-2 15,2 3 0-15,-1-1 0 0,2-3 0 0,2 5 0 16,7-1 0-16,-5-2 0 0,-1 0 0 0,3-1 0 16,-1 1 1-16,1-2 0 0,-1 1-1 0,-3-1 0 15,0 0 1-15,1 0 0 0,0 2-1 0,2-2 0 16,-4 0-2-16,4 1 1 0,0 1 1 0,0 0 0 16,0-1-1-16,0 1 1 0,-2 1 0 0,3 0 1 15,2 0 0-15,-1-3-1 0,-1 4 1 0,0-4-1 16,-2 0 1-16,2 0-1 0,0-2 1 0,-6 0-2 15,2 2 0-15,0 0 1 0,-1 2 0 0,3-2 0 0,0 3-1 16,0 4 1-16,0-3 0 0,6 3 0 16,-10-6 1-16,2 2-1 0,-2 1 0 0,1 0 2 0,-2-2-1 15,2-2 0-15,-4 0 0 0,-3 3 0 0,9-3 1 16,-4 0 0-16,1 0-1 0,-4 3 1 0,3-3-1 16,1 4 0-16,-2-4 0 0,1 0 3 0,1 1-2 15,-6 2 0-15,6-3 0 0,-4-1-1 0,3 1 2 16,-5 0-1-16,-2-2 1 0,3 2-3 0,0-1 1 15,-3-1 0-15,-1-1 0 0,-2 1 2 0,-2 1-2 0,2-1 0 16,-2-4 1-16,-1 6 1 0,-4 0 1 0,4-2-1 16,-2 2 0-16,-1-2-2 0,1 2 2 0,-3 2 0 15,-4-4 0-15,1-1 0 0,0 3 0 0,-4-1 0 16,3 1 0-16,-3 0 2 0,-1 0-2 0,0 0 1 16,-2 1-1-16,1-1 0 0,-1-1-2 0,1 1 1 15,-3-2 0-15,0 2-1 0,0-1 0 0,-1-4 1 16,1 3-2-16,-1-1 0 0,2 1 1 0,-4-1 1 0,2 5-2 15,1-5 1-15,-3 3 0 0,4 0-1 0,-3 1 0 16,-1 1 0-16,-1-2 0 0,2 0 0 0,-1 0-2 16,1 0 2-16,-2 0-1 0,0 0 0 0,0 0 0 15,0 0 1-15,0 1-2 0,0-1-2 0,0 0 2 16,0-1-3-16,0 1-4 0,0 0-4 0,0 0-7 16,0 3-8-16,0-1-10 0,0 1-51 0,0 2-41 15,0 2-58-15,-2 0 131 0,-1 2-118 0,0 3-59 16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2:07.16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99B2492-1291-4D34-BE84-25E31E5F25B0}" emma:medium="tactile" emma:mode="ink">
          <msink:context xmlns:msink="http://schemas.microsoft.com/ink/2010/main" type="inkDrawing" rotatedBoundingBox="15470,500 16247,3893 15577,4047 14799,654" semanticType="verticalRange" shapeName="Other">
            <msink:sourceLink direction="with" ref="{49BD5612-A7E4-4F8F-B509-050A8F2B3D00}"/>
          </msink:context>
        </emma:interpretation>
      </emma:emma>
    </inkml:annotationXML>
    <inkml:trace contextRef="#ctx0" brushRef="#br0">7079 139 835 0,'0'-13'312'15,"-1"-1"-240"-15,-1 1-65 0,4 7 1 0,6 1-12 16,-8 3-3-16,9 5-3 0,9 5 0 0,-4 7 6 16,2-1 4-16,3 4 7 0,5 2 3 0,5 7 6 15,4 4 4-15,2 4 1 0,3 1 1 0,8 7 3 16,-1 0 1-16,4 7 0 0,2 2-4 0,2 4-2 16,3-4-6-16,-1 7-2 0,-2 8-1 0,1 11-10 15,3-8 0-15,-9 26-2 0,3-7 1 0,-8 7-5 16,-1 6 2-16,-11 8-1 0,3 1 1 0,-10 0 0 15,-3 4 1-15,-6-3 0 0,0 2-1 0,-4 3 3 16,-3-3 0-16,-5 1 0 0,-1-7 1 0,-1-4 2 16,-2-2 1-16,-6-10 1 0,3 2 0 0,-8-6 3 15,1-9 1-15,-2-4 1 0,-1-2 2 0,-2-7 3 16,-3-4 1-16,0-10 0 0,-2-4 2 0,2-11 1 16,0-10-2-16,2 0-2 0,1-5 0 0,1-6-3 0,-1-5-3 0,0-4 0 15,2 0-3-15,1 0-2 0,1-7-1 0,2-2-2 16,-4-4-12-16,4-10-15 0,2 3-13 0,-5-4-14 15,9-10-80-15,-6-4 98 0,1-7-64 0,-1-19-36 16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2:23.38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378CAA3-0ECF-4C57-880B-68DB7C813964}" emma:medium="tactile" emma:mode="ink">
          <msink:context xmlns:msink="http://schemas.microsoft.com/ink/2010/main" type="inkDrawing" rotatedBoundingBox="16066,295 16744,4965 15866,5093 15189,423" semanticType="verticalRange" shapeName="Other">
            <msink:sourceLink direction="with" ref="{49BD5612-A7E4-4F8F-B509-050A8F2B3D00}"/>
          </msink:context>
        </emma:interpretation>
      </emma:emma>
    </inkml:annotationXML>
    <inkml:trace contextRef="#ctx0" brushRef="#br0">8739 4437 493 0,'-3'3'251'0,"3"-1"-115"16,0-2-79-16,0 0 39 0,0 0-7 0,0 0-35 16,0-2-10-16,0-1-6 0,3 2 0 0,-3-3-8 15,1 0 0-15,-1 0-3 0,0 1 0 0,0-2-3 16,2-3-1-16,-1 2 1 0,-1-3 0 0,0-3 4 16,2 1-3-16,-2-1 2 0,2-8-1 0,-1 4 0 15,-1 2 1-15,2-3-3 0,-2 1-1 0,0-3-5 16,0-1 1-16,0 3-3 0,0 3-4 0,-2-5-2 15,1-1-1-15,-1 3-1 0,-1-7 0 0,1 3 0 16,1 1 1-16,-1-3-2 0,-3-5 3 0,4-1 1 16,-2-1-1-16,-1-4 1 0,0 4 1 0,0-3 1 15,0-4-2-15,4-3 2 0,-7 3-2 0,2 1 0 0,2 1-2 16,2 0 0-16,-1-2-1 0,-1 1-1 0,0 0-1 16,0 6-2-16,3-5 0 0,-2 0 0 15,-1 2 2-15,1-2-2 0,1 0-1 0,-3 1 0 0,1-2 1 16,0-4 1-16,0 2-2 0,1 4 1 0,1-4-4 0,-3 0 2 15,4-1 0-15,-1 4 0 0,1 4 0 0,3-3-2 16,0-3 1-16,-1 4 1 0,-1 0 0 0,-1 2 1 0,0-1-1 16,2-1-1-16,-2 1 1 0,0 0 0 15,-2-1 2-15,2 1-3 0,0-1 0 0,-1 2 1 0,-1-4-1 16,2 3 1-16,-3-1-1 0,3 0-1 0,-2 4 0 16,-1 0 0-16,3 1 0 0,-3-1 1 15,3 2-1-15,-5 1 0 0,-1 1 0 0,1 3 0 0,4-2 0 16,-7 0 0-16,6 0 0 0,0 2 1 0,-1 1-1 15,-2-1 0-15,1-2 0 0,2-2 0 0,-4 4 1 16,1-2 0-16,-5-1 1 0,4-4-3 0,-4-1 1 16,7 4 0-16,-3-7 0 0,0 2 0 0,2 1 0 15,4-2 0-15,0 0 0 0,-1 4 0 0,-1-4 1 16,1 5 0-16,-1-5 1 0,0 2-2 0,-1 0 0 16,0 1 0-16,-2 0 1 0,2 1-1 0,3-3 3 15,-2 4-3-15,2 3 1 0,0-1-1 0,-1-2 1 16,1 0 0-16,-3-7 0 0,-2 2 2 0,3 8-2 15,-1-6 1-15,0-5 1 0,-3-1-2 0,2 2 2 0,3 1-1 16,-4 1-1-16,0-3 1 0,0-3-1 16,2-1 2-16,-3 6-2 0,0 4 3 0,1-6-2 0,3 2 2 15,-3-2-1-15,1 6-1 0,0-6 1 0,0 3-1 16,-1 0 0-16,3-1-1 0,-4-1 0 0,4 3-1 16,-2-3 1-16,0 2-1 0,1 2-1 0,-2-2 1 15,4 0-2-15,-6 4 1 0,1 2 1 0,3 1-1 16,-2 1 0-16,0 0 0 0,2 2 0 0,-2 4-1 15,1 4 1-15,0-4-2 0,1-1 0 0,0 5 1 16,1 3-1-16,-1-2 2 0,0 2-1 0,3 4-1 0,0-5 1 16,-2 5 1-16,2 1 1 0,0 1-1 0,0-3-1 0,2 3 0 15,-2-1 1-15,0 0 0 0,0 1 0 0,2 2-1 16,-2 1 0-16,1-1 1 0,-1-2 1 0,2 2-1 16,-1 0 1-16,1 1-1 0,-2 1 1 15,0-4 0-15,0 2 0 0,2 1 0 0,-4-1 0 0,2 3 0 16,0 0 0-16,-2-2 2 0,1-1-2 0,-1 0 1 15,-1 1-1-15,1-1 1 0,-1 0 0 0,2 0 0 16,-1 0 0-16,1-1-1 0,-1 0 0 0,0-1 1 16,1 0 0-16,-1 0-1 0,2 5 0 0,-1-5-1 15,-4-1 0-15,3 3 1 0,1-3 0 0,-1 1-1 16,-1 3 1-16,-2-4-1 0,2-4 1 0,0 4 0 16,1 0 0-16,0 1 0 0,-2 2-1 0,1-2 0 15,1 0-1-15,0 0 1 0,-1-1 0 0,0-1-3 16,-2 6 2-16,4-7 0 0,-3 3 0 0,1-1 1 15,0-1-1-15,1 4 1 0,-2 2 0 0,2-4 0 0,-1 0-1 16,1 2 0-16,-1 0 2 0,0-2-3 0,0 5 2 16,1-3-1-16,-1-2-1 0,0 5 3 0,0 0-1 15,-1-2-2-15,1 2 1 0,-2 0-1 0,1 0 1 16,0 0 0-16,-2-1 0 0,-2 1-1 0,2 0 0 16,-2 1 0-16,1 1 1 0,-2 3 0 0,-1-5 0 15,2 3-1-15,-1 0 2 0,-4 0-1 0,2-1 0 16,-3-1-1-16,-2 1 1 0,0 1 1 0,-3 0-1 15,-4-1-1-15,4 3-1 0,-3-2 2 0,-4 2-2 16,-1 0 2-16,0-1 0 0,-1 0-2 0,-3 0 0 0,4 1 1 16,-8-2 0-16,3 0 0 0,1-1-1 15,0 0 1-15,-1-2-1 0,4 3 1 0,-2-2 1 0,1 3-2 16,5-1 1-16,0-2-1 0,5 4-1 0,3-5 1 16,0 5-3-16,3-5-2 0,9 3-4 0,-3-3-19 15,2 0-14-15,2 0-26 0,3 0-39 0,0 3-72 0,3 0 129 16,5-3-88-16,-1-6-38 0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42.79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C5D1D84-74B9-4BBD-85F4-B01E20AA6CB9}" emma:medium="tactile" emma:mode="ink">
          <msink:context xmlns:msink="http://schemas.microsoft.com/ink/2010/main" type="inkDrawing" rotatedBoundingBox="6432,5083 19850,4823 19882,6459 6463,6719" shapeName="Other"/>
        </emma:interpretation>
      </emma:emma>
    </inkml:annotationXML>
    <inkml:trace contextRef="#ctx0" brushRef="#br0">19 441 807 0,'-3'-15'374'0,"3"0"-247"16,-3-2-85-16,-8 4-8 0,11 5 5 0,0 3-14 0,-2-1-7 15,2 4-6-15,0-1-6 0,2 3-2 0,-2 2-5 0,0 1 6 16,0-2 0-16,0 7 2 0,5-3 3 0,-5 5 0 16,1-1 7-16,-1 6-2 0,5-3 0 0,0 1 3 15,-2 0 0-15,5 4-2 0,-8 2-2 0,6-1-2 16,2 1-1-16,0 2-3 0,0 0 0 0,0 6-4 15,2-4-1-15,2 6 1 0,6 0-1 0,1 6 0 16,3 0-2-16,2-2 1 0,-3 9 0 0,6-2 0 16,-2 1 1-16,2 4-2 0,-1-4 1 0,-5-3 3 15,1-3 0-15,3 7 2 0,3-3 1 0,-8-5 1 16,3-4 1-16,-1 0 2 0,6 4 5 0,0-2-2 0,0 1 1 16,-5-6 0-16,5 0 1 0,2 4-2 15,2-4 3-15,2 0-2 0,-4-2-6 0,8 1 1 0,-3 1 0 16,2-2-4-16,-2 1 0 0,5-2-1 0,-4-1-2 15,4-3 2-15,-2 2-1 0,1-1-2 0,0-4-1 16,3-1 1-16,-1-2-2 0,4 1 0 0,-1-3 1 16,4 1 0-16,0-2 0 0,0-3 0 0,1 0 0 15,1 2 2-15,-1-5 0 0,-1-1 1 0,-1 0-1 16,3-4-1-16,-1 1 0 0,-7 1 0 0,4 2-1 0,6-4 0 16,2 2 1-16,-6-2-1 0,3 0 1 0,5 0 1 0,6 0 3 15,3-3-1-15,-3-5 1 0,-3 3 0 16,-3-1-1-16,11 1 4 0,-2-3-4 0,4 0 0 0,-10-1-2 15,9-3 0-15,1 4 1 0,2-3-1 0,-1 2 0 16,-1-6-2-16,-1 3 1 0,-1-3 0 0,0-1 1 16,2 2-2-16,1-2 2 0,3 0-1 0,-5 3 0 15,3-4 0-15,2 3-1 0,-6-6 0 0,4 3 0 16,-2-1 0-16,-2-1-2 0,-4-1 0 0,9 2 1 16,0-1-1-16,3 1 1 0,4 3 0 0,-5 0-1 15,-1-1 0-15,2 2 0 0,-2 4 2 0,0-2-1 16,-11 1 1-16,2 4-1 0,8-4 4 0,-1 3-1 15,-7 2-2-15,1-2 2 0,-1 1 0 0,9 1-2 16,-1 1 2-16,0 0-1 0,-4 4-2 0,7-1-1 0,-3 1 2 16,4 1-2-16,-1 1 1 0,-2 2-1 15,-1-3 0-15,-7 4 0 0,-1 4 0 0,-2-2 0 0,3 2-1 16,-3 0 1-16,-1 1-2 0,-4 4 1 0,2 1-2 16,-3-1 2-16,1 0 0 0,-6 3 0 0,2 1 0 15,-2 1-2-15,-4-1 3 0,-2 4-2 0,1 0 1 16,-6 0 1-16,-3-2-1 0,1 3-1 0,0 0 3 15,-1 1 0-15,-2-3 0 0,-5-4 1 0,0 3 1 16,-7-6-1-16,-1 5 1 0,-3-9 2 0,-3 2 0 16,-8-4 1-16,3-3 1 0,-3 1 2 0,-5-3 0 15,4 1 2-15,-3-3-2 0,-2 2 3 0,0-2 0 16,2-2-2-16,-2-3 2 0,1 2-1 0,-3-3-2 16,0-1 0-16,-3-1-1 0,4-4-2 0,-1 0 1 15,2-4-3-15,1 5 0 0,-1-8-2 0,3-1 1 16,3-6-3-16,0 4 3 0,-4-1-2 0,7-2-1 0,1-4 0 15,-3 2 0-15,6 2-2 0,-1 1 0 0,2 0 0 0,4-5-1 16,4 2-1-16,-1 2-1 0,1 2 1 0,1 0-1 16,5-3 0-16,4 2 1 0,1 2 1 0,-2 4 1 15,12 2-1-15,-5-1 2 0,4 3 0 0,1-1 0 16,-1 1 1-16,4 1 0 0,3 2 0 0,-3 0 0 16,-3-3 0-16,1 2-1 0,1 3 1 0,0-2-1 15,2 3 1-15,-1 0 1 0,3 5-1 0,-5-4 1 0,7 2-1 16,-3 4 0-16,5-4 1 0,-6 2 0 0,2 3-1 15,0-2-1-15,0 2 1 0,0 0-1 16,-2 0 1-16,-1 0 0 0,0 5-1 0,3 0 0 0,-8 0 1 16,1-1 0-16,4 0-2 0,0 4 2 0,-3 0-1 15,-4-2 1-15,5 0 0 0,0 1 0 0,-1 1 1 16,-1 0-1-16,-5 0 0 0,4-2 0 0,0-1 1 16,-3-1 0-16,-1 8 0 0,4-4 0 0,2 1 1 15,0 2 0-15,1-1-1 0,-2 1-1 0,4 2 0 16,0-4 2-16,-4-1-2 0,1 0 2 0,0 0-1 15,-1-3 0-15,-1 1 1 0,2-3 1 0,-4 2-1 16,2 0 0-16,3 3 0 0,2-2-1 0,-5-1 2 16,5 3 0-16,1 2 0 0,2-2 0 0,-1 0-2 15,1-4 1-15,0 3 2 0,-5-1-2 0,6 0 0 0,-4-2 0 16,0 2-1-16,-2-1 2 0,-1 1 2 16,-4-1-2-16,0 1 1 0,4 2 0 0,0 0 1 15,-4-3-1-15,4 0 1 0,-6 1-1 0,4-4 0 0,-4 1 0 16,1-1 0-16,-1-2-1 0,-2 3 0 15,3-3-1-15,-4 0 0 0,4 0 0 0,0 0-2 0,1 0 0 16,-1 0 0-16,5 0 0 0,-2 1-1 0,1 1 1 16,-2 0 1-16,-1-4-1 0,2 2 2 0,-5 0-1 15,5-3 2-15,-11 0 0 0,0-2-1 0,5-5 0 16,-1 4 2-16,-4-2 0 0,0-2 0 0,-2 1 1 0,2-2-1 16,3-5 3-16,-1 1 1 0,-6 1-1 0,4-3 1 15,2-1 0-15,1-1-1 0,3-2 1 0,-1-3-1 16,-4 2-1-16,4-3-1 0,-1-4 0 0,1 0 1 15,0-1-1-15,-6-2-1 0,1-3 1 0,-1-2 1 16,0 4 0-16,-2-4-2 0,-3 2 1 0,1-3-2 16,1 3 0-16,-1 0 1 0,-3 2-3 0,2 2 0 15,1 1 1-15,-2 1 0 0,6 2-1 0,-8 0 0 16,3 0 1-16,1 2-1 0,-3-2 0 0,0 1 0 16,-2-1-1-16,-1 2 0 0,-1-4 2 0,0 2-2 15,-3 0 0-15,1-2 0 0,-2 2-2 0,-2 2-4 16,-5-3-4-16,4 5-8 0,-2-1-9 0,-3 1-51 15,0 4-48-15,-5 0-65 0,4-3 136 0,-9-4-123 16,-6-1-65-16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7:02.622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EC87CB02-E494-4240-BE84-EDDD80274AAE}" emma:medium="tactile" emma:mode="ink">
          <msink:context xmlns:msink="http://schemas.microsoft.com/ink/2010/main" type="inkDrawing" rotatedBoundingBox="8571,8244 13093,10108 11908,12983 7386,11118" semanticType="strikethrough" shapeName="Other">
            <msink:sourceLink direction="with" ref="{FD52E327-8D70-4F1F-89A1-8127B71A31C8}"/>
            <msink:sourceLink direction="with" ref="{4E367885-AE88-4217-A07C-C31A1841052C}"/>
          </msink:context>
        </emma:interpretation>
      </emma:emma>
    </inkml:annotationXML>
    <inkml:trace contextRef="#ctx0" brushRef="#br0">2336 253 246 0,'-4'-2'146'0,"1"-1"-68"0,2 2-43 0,1-1 34 16,-2-1-20-16,-1 0 0 0,3 0 2 0,0 3 3 0,-3-4 8 15,3 3 1-15,-5-1 1 0,5 1 0 0,0-3-10 16,-2 3-4-16,2 1-8 0,0-2-6 0,0 2-15 16,3 0-4-16,-1 2-4 0,-2-2-4 0,2-2-8 15,-1 2-1-15,4-1-2 0,-2 1 1 0,2-4 1 16,0 1-1-16,-2 3 0 0,5-1 1 0,-3 1 3 15,-4-2 1-15,6 0 2 0,-3 2-2 0,1-1 3 16,3-2 1-16,-1 3 1 0,-4-2 1 0,3 1-1 16,-4 1-2-16,1-2 1 0,2 0 0 0,-4 2-3 15,2-1-1-15,2 1-2 0,-2 0 0 0,2 0-1 16,0 0 4-16,-2 1-3 0,2 3-1 0,-3-3 4 0,1 1 1 16,-2-2 0-16,1 1 1 0,1 1 0 15,0-2 0-15,-3 3 1 0,2-3 0 0,1 0-3 0,-3 0 0 16,3 3-2-16,-3-3-1 0,2 2 2 0,1-1-2 15,0-2 0-15,-3 2 0 0,2 1 3 0,-1-2-1 16,3 2 0-16,-3-1 3 0,1 1-1 0,1-1 1 16,0 1 1-16,0-2 0 0,4 3 2 0,-3-1 2 15,3-2 1-15,1 3-2 0,-2 0 1 0,4 0 1 16,-1-1 0-16,1 1 0 0,1 0-3 0,-3 0 0 0,6 4-2 16,-1-4 0-16,-2-3-1 0,2 5-2 0,-2-2 3 0,3-1-2 15,2 1-1-15,-1 0 0 0,-3-3 0 16,4 3 1-16,2 0-1 0,1 1 0 0,0-3-3 0,2 2 0 15,-1-3 0-15,1 2 1 0,5-1-1 0,-2 1 0 16,-2-2 1-16,2 0 0 0,-5 0 0 0,6 0 1 16,-1 0 0-16,-2 0 0 0,-1-3 0 0,0 1-1 15,1 2 1-15,4 0-1 0,-2-1 0 0,-2-1-1 16,0 1 0-16,0 1 0 0,2 0 1 0,0 0-3 16,-3-4 1-16,1 3 0 0,2-2 0 0,0 1 0 15,1 0 2-15,4-1-3 0,-5 3 2 0,3-1 0 16,2 1 2-16,-4-2-2 0,6 2 2 0,-4 0-1 15,1 0 1-15,3-2 0 0,2-1-1 0,-3 2 2 16,7-1 0-16,-4-1-1 0,1 0 0 0,-1-1 1 16,-3 3 0-16,-1-2 0 0,1 0 0 0,-1-1 1 15,-2 1-2-15,-1-2 1 0,1 4 1 0,1-4-2 16,1 2 0-16,-2 3 2 0,0-3-2 0,-1 1 2 16,1 2-3-16,5-2 3 0,-1 1-2 0,-5-1 1 0,3-1-1 15,-7 1-2-15,10 1 3 0,1-2-3 0,-3-2 2 16,-3 3-2-16,-4 2-1 0,7 0 1 0,3-1 0 15,-1-1 2-15,-6-1-1 0,-1 1 1 16,2 1 0-16,2-1-1 0,1-1 3 0,-1 1 0 0,0 1 0 16,-1 1-1-16,3-2 0 0,-1 1 2 0,-2-1-1 15,6-1 0-15,-4 1 0 0,0 1 0 0,2-3-1 16,-1 1-1-16,0 2 0 0,1-1-3 0,-3 1 2 16,1 1-2-16,0-2 1 0,-14 2 0 15,-8 0 2-15,0 0-2 0,23-3 0 0,2 3 2 0,0-2-1 16,-1-1 1-16,-5 0 0 0,-1 0-1 0,1-2-1 0,-8 3 1 15,3 1 1-15,-1-6-2 0,-3 6 0 0,-1-1 1 0,4 0-1 16,4 2 0-16,-6-1 0 0,0 1 1 0,-6 0 0 16,8 0 1-16,-2 0 0 0,0 0 0 0,-3 1-1 15,-6-1 1-15,7 0 1 0,-6 0-3 0,10-1 2 16,-11 1-1-16,1-2 1 0,-2 1 1 0,1-1 0 16,3 2 0-16,-5 0-2 0,7 0 1 0,-13 0 1 15,6-1-3-15,0 1 1 0,0 0-1 0,0 0-1 16,-2 0 2-16,1 0 0 0,-1 0-1 0,4 0 0 0,-4 1 2 15,2-1-3-15,0 0 2 0,-2 0-1 0,-1 0 0 16,0 0-1-16,0-1 1 0,-2 1 0 16,0 0 0-16,0-2 1 0,-1 2 0 0,-1-2 0 0,2 1 1 15,1-1-1-15,-3 2 0 0,1-1 0 0,1 1-1 16,0-4 0-16,2 4-1 0,-3 0-1 0,1-1 0 16,0 1 1-16,0 0-1 0,0-2 0 0,-1 2 0 15,1-1 0-15,-1-1 0 0,-1 0 1 0,2 2 0 16,-1 0-1-16,0 0 0 0,-1 0 0 0,1-1 0 15,-2 1 0-15,1-2 0 0,1 2 0 0,-2 0 0 16,2 0 0-16,-2 0 1 0,0 2-1 0,0-2 0 16,0 1 0-16,1 1 0 0,-1 0 1 0,0-2-1 15,0 0 0-15,2 0 0 0,-1 0 0 0,-1 0 0 0,0 0 0 0,0 0 0 16,0 0-1-16,0 0 1 0,0 0 0 0,0 0-1 16,0 0 0-16,0 0 1 0,0 0 0 0,2 1 0 15,-2-1 0-15,0 0 0 0,0 0-1 0,0-1 1 16,0 1 0-16,0 0-2 0,0 0 2 0,0 0 0 15,2 1 0-15,-1-1 0 0,-1 2 1 0,0-2 0 16,-1 0 0-16,1 1 0 0,-2-1 0 0,2 0-2 16,0 0 2-16,0 0-2 0,0 0 1 0,0 4 1 15,0-4-1-15,2 0 1 0,-2 1-1 0,0-1 1 16,0 0-1-16,-2 0 1 0,2 0 0 0,-2 0 0 16,2 0 0-16,0 2-1 0,0-2 0 0,0 1 2 0,0-1-2 15,0 2 3-15,0 0-3 0,-1-2 0 0,1 0 0 16,-2 0 0-16,2 1 1 0,-1 1-1 0,1-2 0 15,-2 1 0-15,2-1 2 0,0 2-1 0,0-1 1 16,0-1-1-16,0 0 0 0,-2 0 1 0,1 0 0 16,1 0 0-16,-2 0-1 0,2 0 0 0,-1-1 0 15,-1 1 0-15,2 1-1 0,0-1 0 0,0 0 0 16,0 0 0-16,0 2 0 0,0 0-1 0,0-1 0 16,0-1 1-16,0 0-1 0,0 2 0 0,0-1 1 15,-2-1-1-15,1 0 1 0,1 2 0 0,0-2 1 16,-3 2 0-16,3-1 0 0,0-1 0 0,0 2-1 15,0-1 0-15,0-1 0 0,0 0 0 0,0 0-2 16,0 0 1-16,0 2 1 0,-2-2-2 0,1 0 2 16,1 0 0-16,0 0 1 0,0 2 0 0,0-2-1 15,0 1-1-15,0 1 1 0,0-2 0 0,0 1-1 16,0-1 1-16,-2 0-3 0,2 0 0 0,0 0 3 0,0 0 0 16,0 0 0-16,0 0-2 0,0 0 1 0,0 0 0 15,0 2 1-15,0-2 1 0,0 0-1 0,0 2-1 0,0-2 1 16,0 1 1-16,0-1-1 0,0 0 0 0,0 2-1 0,0-1 1 15,-2 1 0-15,1-2 0 0,1 2 0 16,0-1 1-16,-2 1 1 0,2-2-1 0,0 3 1 16,0-2-1-16,0-1 0 0,-1 4 1 0,-1-3-2 0,0-1 0 15,1 2 0-15,-2-2 0 0,3 0 0 16,-2 0 1-16,0 0-1 0,2 0 0 0,-1 0 0 0,1 1 1 16,0 1-1-16,-2 0 1 0,2-2 0 0,-1 0-1 15,-1 1 0-15,2-1-1 0,0 2 1 0,-2-2-1 16,1 0 1-16,-1 1 0 0,2 4 0 0,-1-3 0 15,-1-1 0-15,2 3 1 0,-2-1 1 0,2-2-1 16,0 1 1-16,0 0-2 0,-1-2 1 0,-1 1 2 16,2 1 0-16,0-2-2 0,-1 1 1 0,1-1 3 15,-2 0-2-15,1 0 1 0,1 3 0 0,0-3-1 16,-2 2-1-16,2-2 2 0,0 2-1 0,0-1-2 16,0 2 2-16,-2-3 1 0,2 0-1 0,0 0-1 15,0 0 2-15,-1 0 0 0,-1 2-1 0,2 0 1 0,-1-2-4 16,-1 0 1-16,2 1-1 0,-2-1 1 15,2 0-1-15,0-1 0 0,0 1 0 0,0-2 0 16,0 2 1-16,0 0-1 0,-1 0 2 0,1 0-3 0,0 3 1 16,0-1 0-16,0-2-2 0,0 1 0 0,-2-1 0 15,4 0 0-15,-2 2 0 0,0 1 1 0,0-1 1 16,0 3-3-16,0 1 0 0,0 0 0 0,0 2 1 16,-2 3-2-16,2-1 2 0,0 0-2 0,0 4 0 15,2 2 1-15,-1 0 0 0,1 1 1 0,0 1 1 16,1-2 0-16,-2 3 0 0,3 1 0 0,-4 1-2 15,1 1 2-15,1-1 0 0,1 3 0 0,0 3-1 16,0 2 0-16,0-2-1 0,1 2 3 0,-1-1-1 16,-2 4 1-16,1-3-2 0,0-4 1 0,-1 1 1 0,2 4-1 15,-1-1 1-15,0-1 0 0,1-1 0 0,0-1 0 0,2 6 1 16,-2-2-1-16,0 0 1 0,0-3-1 0,0 4-1 16,2-1 1-16,0 0 1 0,0 0-1 0,0-1 0 15,-4 1 0-15,2-3 0 0,2 4 2 0,0-3 0 16,-2 1-1-16,-1 0-1 0,1 1 1 0,0-2-1 15,0 4-1-15,0-3 1 0,1 3 0 0,0 0 0 16,0-2 0-16,-1 3 0 0,0-1 0 0,0 3-1 16,0 2 2-16,0-2 0 0,1 0-1 0,-1 3 1 15,0-3 0-15,-1 3 0 0,1-1 0 0,2-3 3 16,-4-1-3-16,4 4 1 0,-3-4 0 0,2-3 0 16,0 2 0-16,-3-2 0 0,2 1-1 0,-1 2 0 15,1-4 1-15,-1-4-1 0,1 7 0 0,0-2-1 16,2-1 1-16,-4 0-1 0,3 3 1 0,-3-4-1 15,2 4 0-15,-1 0 0 0,1 1 0 0,-1 1 1 16,1 1-1-16,-3 2 0 0,2-4 1 0,-1 2 0 16,1 0 0-16,1 2-1 0,-3-5 1 0,1 1 0 15,3 0 0-15,-3-1 1 0,2 2-1 0,-1-7 2 0,0 0-3 16,-1 2 1-16,2 1 0 0,-1-3 2 0,0-2-2 16,1 1 2-16,-2 1-1 0,3 3 0 0,-1-3 1 15,-2-1 1-15,1-4 0 0,0 2-2 0,-2-2 2 16,1 5-1-16,1-11 2 0,-1 2-1 0,-1-2 0 15,3-2 2-15,1 0 0 0,-1 2 0 0,0-3 0 16,-1-2-2-16,1 0 1 0,0-3 1 0,-1 2-1 16,1-1 0-16,-2-1-3 0,3-1 1 0,-1-1-2 0,-2 0 2 15,3-1-3-15,-1 3-1 0,-2-3-2 0,-1 0-2 16,0-4-7-16,2 2-5 0,-2-3-7 0,0 2-17 16,0-2-82-16,-2-2-52 0,-1-2 128 0,-2-4-97 15,-1-13-74-15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7:10.727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4B0D886A-EE77-4A0F-AB9A-23F939D16250}" emma:medium="tactile" emma:mode="ink">
          <msink:context xmlns:msink="http://schemas.microsoft.com/ink/2010/main" type="inkDrawing" rotatedBoundingBox="9517,11143 10454,9517 10527,9559 9590,11185" semanticType="scratchOut" shapeName="Other"/>
        </emma:interpretation>
      </emma:emma>
    </inkml:annotationXML>
    <inkml:trace contextRef="#ctx0" brushRef="#br0">4763 111 1116 0,'3'-4'398'0,"5"-4"-320"15,-5 6-88-15,0-1-13 0,4 8-15 0,-3-1-6 16,0 3-10-16,0 4 2 0,0 6 7 0,-4 1 4 16,0 4 17-16,-7 2 9 0,-7 3 7 0,1 3 5 15,-4 9 10-15,-7-3 4 0,-3 10-1 0,0-4 1 16,-5 7 0-16,0 5-4 0,0 7-2 0,-6-2 1 15,0 1-5-15,-4 4-1 0,2 1-2 0,-4 5 1 16,2 2-7-16,-4 1 1 0,-3 2 0 0,6-2-1 16,6-7-2-16,2-6-3 0,-5 4-5 0,5-2-4 0,3-9-2 15,7-12-2-15,6-4-5 0,-8 2-18 0,8-11-12 16,-1 0-18-16,5-7-28 0,3-7 73 0,1-1-62 16,5-5-31-16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6:57.709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8F0B56CB-EF8E-44CA-8802-977AA9808F08}" emma:medium="tactile" emma:mode="ink">
          <msink:context xmlns:msink="http://schemas.microsoft.com/ink/2010/main" type="inkDrawing" rotatedBoundingBox="5692,11584 6305,12192 5908,12591 5296,11983" semanticType="scratchOut" shapeName="Other">
            <msink:sourceLink direction="with" ref="{E6F74DE7-6A5A-49F3-9AAC-F56AF96589E6}"/>
          </msink:context>
        </emma:interpretation>
      </emma:emma>
    </inkml:annotationXML>
    <inkml:trace contextRef="#ctx0" brushRef="#br0">-281 2631 437 0,'-3'-11'265'0,"0"-7"-128"0,3 2-93 15,0 0 56-15,0 0-70 0,0-1 4 0,1 6-19 16,1-5 0-16,1 1 1 0,0 6 4 0,0-1 5 16,-1 4 4-16,0 1 12 0,-1 0 4 0,1 1 2 15,-2 2 1-15,1 0 1 0,-1-1 3 0,0 2-1 16,0-1-4-16,0 0-11 0,0 1-3 0,0-1-5 0,-1 2-4 16,1-1-4-16,0 1-9 0,0 0-2 0,0 0-2 15,0 0-5-15,0 0 1 0,3 1-2 0,-2 1-1 16,-1-1 0-16,4 4 0 0,-1 0 0 0,-2 1 0 15,4 2 0-15,-2 3-2 0,2 1 0 0,2 2 1 16,1 5-1-16,-2 0 0 0,2 3 1 0,0 4-1 16,1-4 1-16,3 2 1 0,-1 0 0 0,1 0 0 15,1 3 1-15,1-2-1 0,2-5 2 0,-1 3-1 16,2 3 0-16,-1-4 0 0,-1 1 3 0,-1-4-3 0,5-3 2 16,-2 3 2-16,1 0-2 0,-2-6 0 0,-3-1 2 0,4 3-1 15,-6 1-1-15,4-4 2 0,-4 1 0 0,-3 1-2 16,3-1 2-16,2 0 1 0,-2 1-1 0,-5-3 3 15,2 0-1-15,-1 1 1 0,4-3 1 0,-2-1 1 16,-4 2 0-16,3-2 2 0,-2-2 1 0,1-3 3 16,5 2 2-16,-8-2 1 0,-1 2-1 0,0-3 4 15,3-2 1-15,-2 0 0 0,-3-4 0 0,6 4 0 16,-7-1 0-16,3-1 2 0,-2-4 1 0,6 1 1 16,-3 0-1-16,4 0 2 0,-1-1 1 0,-4-5 0 15,5 1 0-15,0 1-1 0,3-2-1 0,-3-4-2 16,-3 1 0-16,4-3-3 0,-1-1-3 0,3-1-3 15,-1-2-5-15,1 0 0 0,-1 1-3 0,1-1-6 16,0 0-1-16,0 2-3 0,0-3-4 0,-1 3-15 16,-1-2-12-16,4 2-20 0,-3-3-28 0,-1-1-111 15,1 0 145-15,3-12-91 0,1-2-58 0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6:56.445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6801835C-2611-4948-A94B-21FB127B1918}" emma:medium="tactile" emma:mode="ink">
          <msink:context xmlns:msink="http://schemas.microsoft.com/ink/2010/main" type="inkDrawing" rotatedBoundingBox="5763,9420 5995,12331 5872,12341 5640,9430" semanticType="callout" shapeName="Other">
            <msink:sourceLink direction="with" ref="{E6F74DE7-6A5A-49F3-9AAC-F56AF96589E6}"/>
            <msink:sourceLink direction="with" ref="{46633F34-BE18-4528-9821-D112D71BD002}"/>
          </msink:context>
        </emma:interpretation>
      </emma:emma>
    </inkml:annotationXML>
    <inkml:trace contextRef="#ctx0" brushRef="#br0">90 76 545 0,'0'-4'251'0,"-2"-3"-159"0,1 4-36 0,-4-2-12 15,3 2-20-15,-4-2-23 0,3 0 0 0,0 4-5 16,0-2-2-16,-2-2 4 0,2 3 1 0,3-2 3 16,-4 0 6-16,0 0 4 0,-3 0 4 0,2 3 0 15,1-2 8-15,-3 1 0 0,4-1 1 0,-3 1 0 16,1 1 0-16,3-1-1 0,1 2-3 0,-1-2 0 15,-1 2-2-15,1-1-1 0,2 2-1 0,0 1-2 16,0-2 1-16,0 2 0 0,0-1-1 0,-1-1 1 0,1 2 2 16,0-2-1-16,0 0 1 0,0-3 0 15,-2 3-3-15,2 1-1 0,0 1 2 0,0-1-1 16,0 1-5-16,0 1 2 0,0-1-3 0,0 3 1 0,0-4 0 16,0-1-2-16,-1 7-1 0,1-4 3 0,0 0-4 15,0 3 2-15,0-3-1 0,1 2 0 0,-1 3 0 16,3-6 2-16,-3 3 1 0,2-1 0 0,0 0 3 15,-2 2-1-15,0-1 1 0,0 1 0 0,-2 2-1 16,2-2 0-16,0 2-1 0,0 0-1 0,0 0-1 16,0 2-2-16,0-1-1 0,0 1 1 0,0-1 0 15,0 1-3-15,0 1 2 0,0 0-4 0,0 2 2 16,0 0 0-16,2-2 1 0,-2 3-3 0,1 1 1 16,1-3-1-16,-1 6-1 0,-1-1 2 0,2-1-1 15,-2 7-2-15,5-3 0 0,-4 4 0 0,3 3 1 16,-4 4-1-16,1-4 1 0,2 4 0 0,1 3-1 15,-1 1 0-15,0-3 2 0,0 1 0 0,3 1 0 0,1 1 1 16,-4-2-1-16,0-1 0 0,2 0 1 16,3 1 1-16,-6 2 1 0,4 2-1 0,0-2 0 0,-1 2 2 15,3 2-1-15,-2-4 1 0,-2 2-1 0,0 3 0 16,6 1 1-16,-5-2-3 0,1-3 3 0,-1 2-1 0,-2 2 2 16,0 0-2-16,0-2 2 0,1-3 1 0,0 0-1 15,-4 5 2-15,4-2-1 0,-3 1 0 0,1-3-1 16,-2 4 2-16,6 3 1 0,-3-3 1 0,-1 1-3 15,1-1 3-15,0 0-1 0,-3-3 1 0,2-1 0 0,1-1 0 16,-1 0-2-16,1-1 0 0,-2-2 0 0,3-4-2 16,2 4 0-16,3 0-1 0,-7 0 0 0,3-2 0 15,-2 0-1-15,-5 2-1 0,2 0 0 0,0 1 0 16,-3-1 1-16,3 2-1 0,0-1 1 0,0 2-1 16,0 2 2-16,2-2-1 0,3 0 3 0,-4-3-2 15,4-5 0-15,-5 3 4 0,0 0 0 0,2-7-1 16,-2-6 2-16,-2 1 2 0,0-1 0 0,1 1 1 15,-2-2 2-15,4-4-5 0,-2-2 1 0,-1 1-2 16,2-3-2-16,2 2-4 0,-1-2-9 0,-2-5-11 16,1 0 5-16,0-1-64 0,-5 4 60 0,-5-1-31 15,-4-4-17-15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9:54.7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17BCF27-B65A-43FA-B819-9CEE6DE22FE6}" emma:medium="tactile" emma:mode="ink">
          <msink:context xmlns:msink="http://schemas.microsoft.com/ink/2010/main" type="inkDrawing" rotatedBoundingBox="-611,1117 4964,-543 5787,2220 211,3881" hotPoints="5350,1042 2681,3070 -604,2404 2064,376" semanticType="enclosure" shapeName="Ellipse">
            <msink:sourceLink direction="with" ref="{51E61DF3-232D-46DC-89EE-3090E7C2F454}"/>
          </msink:context>
        </emma:interpretation>
      </emma:emma>
    </inkml:annotationXML>
    <inkml:trace contextRef="#ctx0" brushRef="#br0">3834-798 1234 0,'-11'-18'463'0,"0"4"-358"0,1 3-92 15,-1-4-8-15,3 6-7 0,-5 1-8 0,2 2-1 16,-5 2 3-16,-3 1 1 0,-3-2 4 0,-4 1 2 15,2 2 3-15,-6-3 0 0,-10-3 4 0,0 0 1 16,4 0 0-16,-7-1 2 0,-2-4-2 0,-9 0 1 16,-6-3-2-16,2-1 1 0,2 4-2 0,-10-1-2 15,-3-4-1-15,-4 7-2 0,-5-3-2 0,-5 4-4 16,0 2 0-16,-6 4-2 0,-5 2-1 0,-13 2-3 16,9 0 1-16,-12 8 0 0,1 3 0 0,-8 2 1 0,-3 0 4 15,-3 6-2-15,-1 5 2 0,6 4 3 16,1-1-1-16,-3 5 2 0,5-3 0 0,4 4-1 0,3 2-1 15,4-3 0-15,7 3 1 0,1-3 0 0,-1 1-1 16,6 3-1-16,5 3 2 0,2 1-1 0,1-2 2 16,-1 9-1-16,3-1-1 0,4 5 1 0,-1-2 2 15,5 13-3-15,-4-6 0 0,6 0 2 0,1 4-1 16,8-4 0-16,-4-2-1 0,3 3 2 0,0-7 1 16,1 4-2-16,5 0 1 0,6 3 2 0,0 4 1 15,5 1-1-15,3 0 0 0,5 0 0 0,6 0 0 16,8-4 0-16,-3 1 2 0,6-2-3 0,2-3 1 15,8 2 0-15,-2 0 0 0,10 2 0 0,1 3 0 16,6-2 0-16,2 0 0 0,3-3 1 0,9-9-1 0,4 9 2 16,2 0 1-16,0-12 0 0,3-2 2 0,5 1-1 0,9 5 2 15,14 3 0-15,-8-4 0 0,12-5 0 0,11 6 1 16,2-1 0-16,9 0-3 0,2-9 0 0,9-2 0 16,4 1-1-16,0-7 1 0,5-4-1 0,6-7-1 15,0-3 1-15,9-3 1 0,7 1 1 0,6-14 0 16,-5 1 1-16,10-2 0 0,-2-2 1 0,10-10 1 15,1 2 2-15,0-10 0 0,-1-4 0 0,1-2 4 16,7-1-1-16,1-7 0 0,-2-4 1 0,-6-4 1 16,0 1 0-16,4-6 0 0,6 2-1 0,-15-3-1 15,-1-2-1-15,-8 6-1 0,3-2-1 0,-3-4 0 16,-1 1-2-16,-18-10 1 0,-2 2-1 0,-1 1 3 16,-9-10 2-16,-7 5-1 0,0-6 3 0,-15-1 0 15,-1 4 1-15,-6-1 0 0,-6 1 0 0,-8-3 1 16,-8-4-2-16,-5-1 2 0,-7 4-3 0,-5-2-2 15,-9-3-1-15,-5 7 0 0,-4-3-3 0,-7 5-2 16,-5 3-2-16,-9-2-4 0,-3-1 0 0,1 12 0 0,-9-7-4 16,-17-5-4-16,2 3-1 0,0 3-3 0,-10 4-2 15,-4 4 0-15,-21-7-6 0,-19 10-3 0,1 2-1 16,8 6 2-16,-10 5-1 0,-31-5-3 0,-10 5 0 16,-11 11 1-16,13 3 2 0,-17 7-3 0,-5-8-2 15,2 26-5-15,-3 0-2 0,3 13-34 0,8 7-46 0,-3 11-95 16,7 3 156-16,12 12-122 0,-1 2-68 15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9:05.526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27CAFD26-54DD-4363-BF1E-DC734BC6EF68}" emma:medium="tactile" emma:mode="ink">
          <msink:context xmlns:msink="http://schemas.microsoft.com/ink/2010/main" type="inkDrawing" rotatedBoundingBox="8228,8043 8510,11076 8078,11116 7796,8083" semanticType="callout" shapeName="Other">
            <msink:sourceLink direction="from" ref="{A6171B4B-0D83-455B-94FF-AF0A7312248B}"/>
            <msink:sourceLink direction="to" ref="{C6C85B8C-0981-4188-82F7-A8897F6AA757}"/>
          </msink:context>
        </emma:interpretation>
      </emma:emma>
    </inkml:annotationXML>
    <inkml:trace contextRef="#ctx0" brushRef="#br0">1785 3365 156 0,'-20'11'69'0,"1"2"-44"0,0-4-15 15,-1 3 7-15,-1-3-12 0,3-1 2 0,-2 3 19 16,2-1 14-16,-1-1 14 0,6-1 14 0,-1-1 28 16,4-3 15-16,2 1 6 0,-6-2 5 0,9-1-7 15,-1 0-7-15,-2-2-11 0,-3 0-11 0,8-4-27 16,-4 3-10-16,6-1-8 0,1 1-8 0,0-4-11 15,1 2-4-15,9 1-4 0,-1-1-1 0,10 0-5 16,-7-2 0-16,19-1 0 0,-3-2 1 0,5 4 0 16,7-7-1-16,0 0 0 0,3-5-2 0,0 3 0 15,-2-1-2-15,0 1-1 0,2-1 0 0,-1-2-3 16,-1 2-1-16,-1-4-2 0,-2 6 1 0,-1-3-4 16,-4-2-1-16,2-2-4 0,0 4-3 0,-3-1-10 15,0 2-5-15,-5-2-8 0,0 3-11 0,-1-1-11 0,-9 4-16 0,2 1-53 16,-1-2-31-16,-7 1 109 0,-1 4-78 0,-2 1-29 15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2:47.97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517A1DD-AACA-4997-B694-B539A88F8664}" emma:medium="tactile" emma:mode="ink">
          <msink:context xmlns:msink="http://schemas.microsoft.com/ink/2010/main" type="inkDrawing" rotatedBoundingBox="708,-2780 29728,1059 28750,8450 -269,4610" semanticType="enclosure" shapeName="Other">
            <msink:sourceLink direction="with" ref="{8A6BE467-A530-48E3-B2B3-07C590DA11E6}"/>
            <msink:sourceLink direction="with" ref="{FFA6CC0B-1649-43FC-A8DB-0AB439CAA92C}"/>
            <msink:sourceLink direction="with" ref="{E6329116-5D22-4E94-94DF-C6AF10377E3F}"/>
            <msink:sourceLink direction="with" ref="{D313E65B-AD1C-4A10-9743-96F4CD1A1806}"/>
            <msink:sourceLink direction="with" ref="{854AB4FC-7B3E-4BC1-9C01-76CF9C2A12CD}"/>
            <msink:sourceLink direction="with" ref="{5DF92468-1615-421E-812C-1EF46007AD44}"/>
            <msink:sourceLink direction="with" ref="{5D22DA97-C704-41BB-971F-4D0B6F164FBD}"/>
            <msink:destinationLink direction="with" ref="{CBDBB1CC-BBEB-415E-8A7C-826B1E3EFC26}"/>
            <msink:destinationLink direction="with" ref="{AC7A6C37-F308-42EA-8258-2E906AAF9AD0}"/>
          </msink:context>
        </emma:interpretation>
      </emma:emma>
    </inkml:annotationXML>
    <inkml:trace contextRef="#ctx0" brushRef="#br0">518 743 534 0,'-5'-11'273'0,"-3"-8"-162"15,3 3-79-15,-1-3 57 0,0 0-71 0,2 3 1 16,1 3-2-16,2 0 1 0,-1 2 0 0,-1 6 2 0,0-4 7 16,1 3-1-16,-1-1-3 0,0 4-2 0,1 0-1 0,-1 1-3 15,0 2-3-15,0-1-3 0,-1 2-9 0,0 6-3 16,2 1-3-16,-4 1-2 0,1 7 1 0,-3 10-1 16,3 2-3-16,-1 9 3 0,1 9 1 0,0 13-1 15,-1-2 0-15,1 16 0 0,2 2 0 0,0 8-3 16,1 3 2-16,0 5-2 0,1 8-1 0,1 11 2 15,0-4 2-15,0 15-2 0,-2 0 1 0,4 13 3 16,-1-2 0-16,1 5 2 0,3-3 0 0,-2-2 0 16,0 5 0-16,2-1 1 0,0-4 1 0,1-13-1 15,-1 7 1-15,3-15 1 0,-3 4-1 0,1-7 4 16,0-2-1-16,-1-16-1 0,3-1 1 0,0-3 0 16,0-7 0-16,-2-8 2 0,2 1 0 0,0-7 1 15,2-3 0-15,-1 0 1 0,1-1 1 0,1-5 2 16,0-1-1-16,4-8 0 0,-6 0 2 0,4-7 0 15,0-5 3-15,1-6 1 0,-1 0 0 0,3-9 7 16,0-2 3-16,0-1 0 0,3-2 2 0,3-4 1 16,0-2-1-16,7 1-1 0,0-4-1 0,-6 1-7 0,19-6-5 15,9-1 0-15,-7-1-3 0,3-1-4 0,7-3-3 16,5-1-1-16,14-2 1 0,15-2-4 0,-10-1 1 16,8 3-2-16,8-5-1 0,4 4 2 0,6-2 0 15,3 1-1-15,9 1 1 0,-8-2 3 0,7 1-1 16,-5 4 0-16,17 2 0 0,-1-4-1 0,4 4 1 15,9-3 2-15,0 1 0 0,4 1 1 0,11-3 0 16,7 0 2-16,2-5 1 0,5 4 2 0,9-2 0 16,-6-2 0-16,15-1-1 0,0-1 2 0,4 1 0 0,-2-3 0 15,14-1 1-15,-9 0-2 0,12-2 0 0,4 1 2 16,3-5 0-16,-7 5-1 0,13-5-1 0,5 5 1 16,-5 3-1-16,4-3 1 0,7 3-1 0,-4 1-1 15,6 3 0-15,3 4 1 0,5 1 0 0,3 3-1 16,5-3-1-16,6 6-1 0,5-1-1 0,3 0 1 15,0 4-3-15,5 0 0 0,-3 1 0 0,3 3 0 16,0-1 3-16,-2 3 0 0,12 1 0 0,-9 1 2 16,4 1 0-16,4 0 2 0,-1 4 0 0,2-6 1 15,-34 2-2-15,-5 0-1 0,39 2 4 0,-2-3-2 16,-34-2 2-16,1 0-1 0,1-2 0 0,36 2 2 16,3 0-2-16,-4-3 2 0,-35 0-3 0,-2-2-2 0,38 5 1 15,-4-5-1-15,-10 2-1 0,-35-1-2 0,34-2 1 16,1 4 0-16,-1-2 0 0,-10-1 0 0,-1-2-2 15,4-1 0-15,-7-1-1 0,4-1 1 0,-4 1-1 16,-4-4-1-16,-8-2-1 0,8 1 0 0,-19-2 0 16,4 0-1-16,1 3 1 0,-7-1-1 0,-2-2 0 15,-6 2-1-15,-2 2 0 0,-9 0 1 0,7-1 0 16,-15 2 0-16,-10 1 1 0,-1-1 0 0,-11 1 1 16,-6 1 0-16,-6 1-1 0,-4 0 1 0,-29 0 0 0,-12 1-1 15,14 4 2-15,-1-3 1 0,-21 2-2 0,-10 0 0 16,-9 0 2-16,13-2-2 0,-14 1 2 0,4 2 0 0,-25-5-1 15,6 0 0-15,-2 0 1 0,-5-2 0 0,-6 2 0 16,-6-3 2-16,0-3-1 0,-7 1 2 16,1-1-1-16,-14-2 2 0,1 0 2 0,-7-2-2 0,-3 1 2 15,-4-4-1-15,-1-1 1 0,-5 1-2 0,1-3 1 16,-7-3 0-16,2-2-2 0,-2 0 0 0,-3-4-1 16,-3-5-3-16,-1-2 2 0,-2-5-1 0,0 2 0 15,-2-13-3-15,-4 2 1 0,-2-6 0 0,0-10 0 16,-4-4 1-16,2 3-3 0,0-16 0 0,-1 1-1 15,-1-4 1-15,-1 0 0 0,5-12-1 0,-4 4 0 16,0-4-1-16,3-8 0 0,0 0 2 0,-1 0-1 16,0-5-1-16,0 2 2 0,2-3-1 0,1 3 1 15,0 3-1-15,2-2 1 0,2 7-3 0,-1-6 0 0,2 5 1 16,0 5-1-16,-2 0 0 0,2 2-1 0,0 2 1 16,0 3 1-16,2 10 1 0,-2-1 0 0,0 10 0 15,0 8 1-15,-3-4-2 0,1 1 1 0,-1 12-1 16,-3-1-1-16,-1 5-2 0,1-2-1 0,-4 13 0 15,2-3-3-15,0 9 2 0,2 4-1 0,-2 0-3 16,-1 4 1-16,1 3 0 0,-2 2 2 0,-1-1-3 16,1 3 2-16,-6 1-2 0,4-2 1 0,-3 3 2 15,-2-1 0-15,-1 0 1 0,2 0-1 0,2 2 0 16,0 0 0-16,-5 0 0 0,-1-2-1 0,5 2-1 16,-5-2 0-16,-2 4-1 0,1-4 2 0,-1 5 0 15,1-1-2-15,-2-3 0 0,0 1 1 0,-4 5-1 16,2-5 2-16,-2 1-1 0,-4 5 0 0,-2-3 1 15,-1 4 2-15,1-4 0 0,-5 6 1 0,4-1 2 0,-5-5-2 0,-9 5 0 16,2-2-2-16,4 2 4 0,-6 1-2 0,-1 2 1 16,-8-5-2-16,-2 5 0 0,1 0 2 0,4 2 2 15,-9 0 0-15,-8-2-3 0,1 0 3 0,-3 1 0 16,-5 2 1-16,0-1 0 0,-6 0-2 0,-2 1 0 16,-8 0 1-16,6 2 0 0,-7 0-1 0,-3-2 1 15,1-2-1-15,-5 4 2 0,0-2 0 0,-7 5 0 16,3-5-1-16,-2-1 0 0,-2 4 1 0,5 1-1 15,-10-1-2-15,1-3 3 0,1 1 1 0,-4-3-1 0,1 1 2 16,2 1 0-16,-8-3 0 0,5 5 0 0,-3-7 0 16,1 4 0-16,-4-6 0 0,4 3 0 0,-4 2 0 15,2-2 0-15,-3-1-2 0,0-1 2 0,1 2 1 16,3 1-1-16,1 3 0 0,-4 0 0 0,2-2 0 16,2 3 0-16,-2-4 1 0,0 0-1 0,-3 6-1 15,-1-4 1-15,-4-2 1 0,5 0-1 0,-2 0 2 16,-3 0-1-16,0-2 0 0,4 2 2 0,-1-3-2 15,3 0 0-15,2-1-1 0,0 3 2 0,14-5-1 16,2 4-1-16,-14-1 0 0,4 0-1 0,12 3 1 16,1 0 0-16,-2-2 0 0,-17-3 0 0,2 0 0 15,2 2 1-15,15-3-1 0,1 3 2 0,-17-7 0 16,5 5 0-16,-2 1-2 0,19-1 2 0,-12 0-1 16,-2 0 0-16,2-3 2 0,-2 3-2 0,5 1 0 15,0-1-1-15,3 0 2 0,2 0-2 0,-2-1 1 16,1 3 0-16,3-4-1 0,-1 3 0 0,-2-1 1 0,1 0 1 15,3 0 0-15,-3 2 0 0,4 2-1 16,-1 1 1-16,0-2 1 0,0-4 1 0,3 4-1 16,0-1-2-16,3 0 0 0,0-2 2 0,8-3-2 0,4 6 0 0,-12-1-1 15,2 3 0-15,9-5 1 0,0 5-1 0,4-1 2 16,-13 1-2-16,0 1 0 0,-1-1 1 0,14 0 1 16,-4 0-1-16,-9 4 0 0,-3-3-1 0,4 4 0 15,9-2 0-15,-11 2 0 0,3 1 1 0,2-1-2 16,-4 1 0-16,0 1 2 0,0-1-1 0,-2 2 0 15,2 0 0-15,-2 0 1 0,-1 3 0 0,-5-3 1 0,7-3-1 16,-2 3 0-16,-3-3 1 0,4 1-1 16,-3 2 0-16,1-2 0 0,3 4 1 0,0-4 0 0,-2 2 0 15,3 2 0-15,-2-2-2 0,0 0 3 0,2-2-2 16,13-3 1-16,-2 5 0 0,-13-5 0 0,0 2-1 16,11 0 2-16,-1-3 1 0,3 1 0 0,-14 2 0 15,1-1 0-15,-3-4 0 0,14 5 0 0,4-3 0 0,-13-1-2 16,-2-1 0-16,3 3 2 0,9 1-2 0,-12-4-1 15,7 1 1-15,-10 1 0 0,3 1 0 0,2-1 1 16,-2-2-2-16,0-4 0 0,0 4 0 0,-1-1 1 16,3-1 0-16,-2-1-1 0,0-2-1 0,2 2 0 15,-2-2 1-15,1 2 1 0,-1-2 0 0,2 1-2 16,-1 2 0-16,-4-4 1 0,2-1 1 0,-5 2-2 16,1-1 0-16,-1 4 1 0,2-1-2 0,-6-6 1 15,4 6 0-15,-2-2 1 0,2 0 0 0,13 3 1 0,-2-1-2 16,-14 2 0-16,1-3 0 0,8 4 0 0,2 0 1 15,1-1-1-15,-15 2 0 0,1-1-1 0,1 0 2 16,12-3-1-16,-14 0 0 0,1 0 0 0,-2 0 0 16,4 3 0-16,1 0 1 0,-4-3-1 0,2 3 0 15,-2-4 0-15,3 3 0 0,2 1 1 0,-2-2 0 16,5-1 0-16,-4 0 0 0,2 0 0 0,1 1-1 16,7 2 1-16,-3-5-1 0,-2 4 1 0,1-3-1 0,4 1-1 15,3-2 1-15,-2 1 0 0,1-3 0 0,-4-2 2 16,8 2 1-16,2-1-1 0,0-3 2 0,1 3 1 15,2 0 1-15,2-3-2 0,4 0 0 0,4 2 1 16,-1-3 1-16,-1 3 0 0,8-4 0 16,-2-1-1-16,7 1-1 0,1 0 2 0,4 2-1 0,1 0 1 15,4-2-1-15,6 4-1 0,0-1 1 0,2 2 0 16,0-1 0-16,2 1 0 0,2 0 1 0,0 1-1 16,5-1 1-16,-1 2-1 0,3 1-1 0,1-1 2 15,3 1 0-15,1 2-1 0,3-2-2 0,1 2 2 16,-2 0-3-16,3 1 1 0,2 1 0 0,0-3 0 15,2 1-2-15,1 2 0 0,-1-1 0 0,1 2-1 16,2-2 2-16,2 2-2 0,-3 0 2 0,1 0-2 16,2 4 0-16,-2-3 0 0,1 1-1 0,0-1 1 15,1 3-1-15,-1-1 0 0,2 3-1 0,2-3 2 16,-4 0-2-16,6 4 1 0,-3-2 0 0,3-1-1 0,-1 1 1 16,-2 0 0-16,3 0 0 0,-1-1 0 15,0 1 1-15,2 2-1 0,-2-1 1 0,-1 2 1 0,3-2-1 16,-4 1 0-16,2 2 0 0,-1-1-1 0,0 0 1 15,1 2-1-15,0-1-1 0,0 4 0 0,-1-2-1 16,1 2-1-16,0 1-1 0,-3 9-3 0,4-3-2 16,-12 18-2-16,5-4-1 0,-4 9-7 0,3 0-2 15,-11 24-3-15,1 1-2 0,-7 20-33 0,1 9-53 16,-11 22-92-16,-2 2 153 0,-4 26-118 0,-9 19-72 16</inkml:trace>
    <inkml:trace contextRef="#ctx0" brushRef="#br1" timeOffset="276695.7445">20414 4629 911 0,'-6'-5'404'0,"-4"0"-289"0,7 2-92 0,0 0 2 0,3-2-15 15,0 1-1-15,5 0-3 0,3 4-1 0,1-3-2 16,-1 3 1-16,8 0 0 0,6-1 1 0,5-4 1 15,12 2-1-15,-3-2 0 0,18-3 4 0,-4 5 1 16,31-7 0-16,-6-1-1 0,14 1 3 0,11-5-2 16,12 0 0-16,3 2 0 0,14-2-4 0,6-1-1 15,8-2-2-15,5 4 1 0,13-1-3 0,6 1 0 16,10 3 2-16,-3-5-2 0,4 2 1 0,8 3 3 16,15-2 0-16,-7-2 0 0,4 4 2 0,6-3 0 15,0-2 1-15,3 2 1 0,-21 3 0 0,-4-1-1 0,21 0 2 16,-5-3 1-16,-20 4-2 0,-11 2 1 0,-1-3-1 0,22 0 1 15,-11 2-2-15,-2-3 1 0,-25 4-1 0,1-1-1 16,8-1 1-16,-6 2-1 0,-8 1-1 0,-24 4 0 16,11 0 2-16,2-1-1 0,-21 3 0 0,2 1 0 15,-10 1-1-15,-8 1 1 0,-9 1 1 0,-6 1 0 16,-5-1 0-16,-9 1 0 0,-4 2 2 0,-3-1-1 16,-7 3 3-16,-3-1 1 0,-5 1-2 0,-3-3 2 0,-6 1-1 15,-6 0 0-15,-4 1-2 0,1-1 0 16,-9 0-1-16,-3 0-1 0,-5 1-1 0,3-1-1 0,-1 1-2 15,-5-1-2-15,1 0 0 0,-1 4-2 0,-1-2-2 16,-1 2-3-16,0 4-3 0,1-2-1 16,-2 2-2-16,-1 3-1 0,3 6 0 0,-1 3-5 0,2 9 1 15,-2-4 1-15,4 8 1 0,-2 12-2 0,3-4 1 16,0 8-1-16,2 8 3 0,1 11 1 0,-3 4 1 16,2 7 0-16,6 6 3 0,-9 0 1 0,3 3 2 15,-2 2 0-15,3-1 1 0,-6 2 3 0,8-2 0 16,-6-2 0-16,1-1 0 0,3-8 2 0,-3 1 0 15,0-4 1-15,5-5 1 0,-3-10 2 0,-2-3 0 16,0-6 1-16,2-2 0 0,1-3 1 0,2 0 1 16,-5-2-1-16,-1-6 0 0,3-5 0 0,-1 2 2 15,-2-10 0-15,3 1 1 0,-5-7 2 0,0 1 1 0,0-7 1 16,-4-1 3-16,3-3 1 0,-4-1-2 16,0-5 0-16,0 2 1 0,-3-6-1 0,0 0 0 15,0-1 0-15,0 0-2 0,-3-3-3 0,-2 0 0 16,-1 3-1-16,0-3-2 0,-2 0-3 0,-3 0-2 0,-13 0-2 15,5-3-1-15,-5 1-1 0,-8-2-2 0,-2-3-1 16,-7 1 0-16,4 1 0 0,-6-3-1 0,-14 2-1 16,1-1 1-16,0 1-1 0,-6 4 1 0,-6 2 1 0,-7-1 0 15,-8 1-2-15,-3 0 1 0,13 0 2 0,-5 8 1 16,-18-3 0-16,1 3 1 0,-2 0 0 0,7-2 1 16,-16 5 0-16,4 0 1 0,-8 0 0 0,-3 0 0 15,1-1 0-15,-5 0 0 0,-3-1 2 0,4 2-1 16,-5 4 1-16,1-4-1 0,-4-2 0 0,0 2 1 0,0 2 0 15,-4-2-1-15,1-3-2 0,-1 3 2 0,-4-7 0 16,0 2-1-16,-3 0-1 0,-4 1 0 0,1-6 0 16,-4 4 1-16,2 0 0 0,-7-2 1 0,2 0-2 15,0-1 0-15,-3 1 0 0,7-1 1 0,15 1-1 16,-2-2 1-16,-12 1 0 0,3 0-1 0,15-1 1 16,5 1 1-16,4-1 0 0,-17 3 0 0,9-3 2 15,0 2-1-15,17-3-1 0,-7 0 1 0,1 2 2 16,5-2-1-16,3 0 0 0,8-3 2 0,-2 0-1 15,7-1 0-15,1 0 2 0,7-3-1 0,-2 2 1 16,7-1-2-16,1-3 0 0,7 2 0 0,1-1 0 16,5 2-1-16,1-2 1 0,7-2-1 0,3 2 0 15,8-1 0-15,0 1 0 0,6 0-2 0,-1 0 0 16,6 0-1-16,0 2 0 0,8 2-1 0,-1-2 0 0,6 4-1 16,1-1 1-16,6 0 0 0,0 1 0 0,3 1 0 15,3-1 0-15,1 1 0 0,0-1 3 16,3 2-1-16,-1-1-1 0,0-1 3 0,1 2 0 0,-1-2 1 15,2 1 2-15,-1-1 2 0,0-1 2 0,1 0 0 16,-1 0 3-16,2-4 1 0,-1-1 2 0,-1-1 1 16,0-1 0-16,2-4 1 0,-1-2 1 0,-2-2-1 15,-2-1 1-15,-1-5 0 0,-1-1-1 0,2-5 0 16,-1-1-1-16,-4 4-2 0,4-13-2 0,-5-6 4 16,1 0-3-16,4 3-2 0,-2-6 0 0,2-2-1 0,-4-10 3 15,-1-2-3-15,3 0 1 0,0 8-3 0,0-4-1 0,2-14 0 16,-1-2 0-16,3-2-1 0,0 9-4 0,3-10 0 15,-2 0-1-15,3 3-1 0,0-5 1 0,0 7-2 16,1 1 0-16,-1-1-1 0,3 3 1 0,1 3-1 16,-3-1 1-16,1 5-1 0,1 1-1 0,-1 8 0 15,-1 5 0-15,-1-1 1 0,2 6-2 0,-2 2 0 16,0 3-1-16,3 4 1 0,-3 0-1 0,0 1-1 16,0 5 1-16,0 2-1 0,0 2 0 0,0 4-1 15,0 4-5-15,0 4-1 0,2 0-5 0,-1 2-1 16,2 6-8-16,5 2-12 0,2 2-4 0,1-1-5 15,6 4-6-15,17 1-10 0,28 1-120 0,51 0 137 16,-27 2-76-16,61-19-38 0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2:50.46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07C1BBC4-EFE6-4160-A3C4-55F4D03C2A19}" emma:medium="tactile" emma:mode="ink">
          <msink:context xmlns:msink="http://schemas.microsoft.com/ink/2010/main" type="inkDrawing" rotatedBoundingBox="15620,2417 23378,2701 23343,3655 15585,3372" semanticType="underline" shapeName="Other"/>
        </emma:interpretation>
      </emma:emma>
    </inkml:annotationXML>
    <inkml:trace contextRef="#ctx0" brushRef="#br0">-8 58 780 0,'-5'-8'307'0,"2"1"-224"0,3-1-65 16,0 4-3-16,0-1-5 0,3 0-8 0,-3 0-2 15,5 4-1-15,0-2-2 0,4 3 2 16,-2 0 3-16,-1-2 3 0,4 2 3 0,1 0 3 0,-2 0 2 15,3 0 0-15,-1 0 1 0,-2-2-3 0,7 2-2 16,-6 0 1-16,2 0-3 0,1 4-4 0,2 0-3 16,0 0 0-16,0 5 0 0,2 1-1 0,-1 2-3 15,2 1 0-15,-1 1 1 0,2 2 2 0,2 5-1 16,1-3 2-16,-1 4 0 0,1-1 0 0,1 3 3 16,2-1-1-16,-1 3 2 0,0-1 1 0,3-6 2 0,0 5 1 15,5-1 1-15,-2-3 0 0,-3-5 4 16,5 2 5-16,-2-4-3 0,2 0 1 0,-1-2-1 15,-4-3 1-15,4 0-2 0,-2 0 2 0,3-2-3 16,-5 0-1-16,2-1 0 0,1-2 0 0,3 2 1 16,-2-3 1-16,1 3 0 0,3-4-2 0,-2 1 3 0,2-1-1 15,0 1-1-15,0 1-1 0,5-1 0 0,0-2-1 16,0 0 0-16,-9 0 2 0,6 1-3 0,0-1 0 16,-4-3 1-16,2-2 0 0,-6 2-1 0,-1-2 1 15,0 2-1-15,0-3-2 0,-4 1 1 0,0-3-3 0,5 5 3 16,-2-3-1-16,-3 1-2 0,0 0 0 0,3-3-1 15,6 3 2-15,-3-3-2 0,5 2 2 0,-6-2-3 0,0-2-2 16,7 2 4-16,1-1-3 0,1-1 1 16,-4-1-1-16,10 2-2 0,-4-1 2 0,3 2-2 0,-2 3 2 15,1-3-3-15,-1 4 2 0,-3-1-1 0,2 0-1 16,0 2 1-16,-2 0-1 0,-1 3 1 0,3 0-1 16,1 0 0-16,-1 3 1 0,1 3-1 0,2-3 2 15,-4 4-2-15,2-2 1 0,0 3-1 0,-2-4 0 16,-1 4 0-16,-3 0-1 0,-2 2-1 0,1-1-2 15,-4 2 3-15,0 7-3 0,2-4 1 0,2 1-1 16,-6 2 0-16,4 1-1 0,-2-4 1 0,2 7-1 16,2-4-1-16,1 2 0 0,-7-1 1 0,3 1 0 0,-3-2 0 15,7 7 0-15,-8-5 1 0,-4 2 2 0,4 0 0 16,-3 0 2-16,-4-4 0 0,-1 1 2 0,-3-2 1 16,2-2 1-16,-4 0 1 0,1-3 1 0,-6-3 2 15,-1-1 0-15,2-4 0 0,-4 0 2 0,2 0 2 16,-2-1 0-16,1-2 1 0,-1-2 0 0,0 1 1 15,1-1 0-15,1-3-1 0,1-1 0 0,1-2-1 16,-1 0-1-16,4-3-1 0,-2 1 0 0,1-1-2 0,0 0-2 16,6-7 2-16,-1 4-2 0,-2 1-2 0,2-1 0 15,2 1-1-15,7-4-1 0,2 1-2 0,-2 0 0 16,-1 2 0-16,1 2-3 0,7-3 1 0,2-3-1 16,8 2-2-16,-12 3 1 0,7 1 1 0,5-3-1 15,-2 4-1-15,2 0 1 0,-1 1 0 0,-1 3 1 0,4 2 1 16,-2 0 0-16,3 0-1 0,2 4 2 0,-9 1 1 15,12 0-1-15,0 1 0 0,-1 1 0 0,-3 3 1 16,3-5 0-16,-4 3 0 0,5-2 0 0,2 4 0 16,-7-2 0-16,-3 2 0 0,3 0 1 0,-3-4 0 15,2 9-2-15,2-4 1 0,-2 1 1 0,1-2-1 16,-1-2 1-16,-6 1 0 0,1-2 0 0,2 3 0 16,1-5 2-16,-8 1-2 0,-3 1 0 0,1-2 1 0,4 2-1 15,-2-2-1-15,0 1 3 0,-5 2-1 0,5 1 0 16,0-1-1-16,2 2-1 0,-4-2 0 0,5 2 0 15,-1-1 0-15,0 1 0 0,1-2 0 0,0-1 2 16,0-1 0-16,4-1 0 0,2 0 1 0,-5 2 2 16,-1-2-1-16,0 0-1 0,0-3 0 0,-1 1 1 15,-2 1-1-15,0-1 1 0,-3 2 0 0,4-2-1 16,-1-1 1-16,2 3 0 0,0 0 1 0,-1-3-3 16,1 2 3-16,1-4-3 0,2-2 2 0,-8 1 1 15,3 0 0-15,3-2-1 0,-3-2 1 0,0-1 1 16,-1 0 0-16,-1-2 1 0,0 2-1 0,4-2-1 15,-2 0 1-15,0-2 0 0,0-5-1 0,-1 4 0 16,1-4-3-16,3-1 0 0,-5 0-1 0,1-3-3 16,-2 1-2-16,-2-4-2 0,2 3-5 0,-4-3-20 15,-4-2-15-15,0-1-28 0,2-1-39 0,-2 0 80 16,-2-3-58-16,2-3-23 0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2:52.866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CBDBB1CC-BBEB-415E-8A7C-826B1E3EFC26}" emma:medium="tactile" emma:mode="ink">
          <msink:context xmlns:msink="http://schemas.microsoft.com/ink/2010/main" type="inkDrawing" rotatedBoundingBox="2783,12820 3109,6304 3205,6309 2879,12825" semanticType="callout" shapeName="Other">
            <msink:sourceLink direction="with" ref="{D517A1DD-AACA-4997-B694-B539A88F8664}"/>
            <msink:sourceLink direction="with" ref="{7976B776-5562-4C63-A288-DA6C3D22A90A}"/>
          </msink:context>
        </emma:interpretation>
      </emma:emma>
    </inkml:annotationXML>
    <inkml:trace contextRef="#ctx0" brushRef="#br0">344 19 374 0,'-6'-2'192'0,"-2"-1"-109"15,3-4-61-15,-1 6 22 0,6-1-22 0,-2-1-14 16,2 1-12-16,0 2 1 0,0 0-2 0,-1 0 5 16,1 0 2-16,3 2 7 0,-3-2 11 0,0 0 4 0,0 0 20 15,0 2 4-15,0-2 5 0,3 0 0 0,0 1 2 16,-1-1-7-16,-2 0-6 0,0 2-8 0,0-2-18 16,0 3-5-16,0 3-5 0,-2-1-5 0,-1 1-4 15,2 6-1-15,-4 0-1 0,3 3-1 0,2 2 0 16,-1 2 0-16,-1 4-1 0,2 1 2 0,0 4 0 15,0 4 1-15,2 0 0 0,-2-2 4 0,0 4 0 16,0 1-1-16,1 4 1 0,-1-5 0 0,0-2 2 0,-3 1 0 16,3 5 3-16,-2 2-2 0,2-3 1 0,0-2 3 15,-3-2-1-15,3 10 4 0,2 2-3 0,1-4 2 16,-1-2 0-16,-2-4 0 0,0 6 1 0,3-1-1 16,-3 3 3-16,3-8-6 0,-1 5 2 0,-2-2-1 15,4 0-2-15,0 4 0 0,-3 2 1 0,4-1 1 16,-3 0-4-16,-1 3 4 0,-1 4 0 0,-1 1 1 15,-1 3 1-15,0-3 2 0,-2-3 0 0,0 2-1 16,6-2 3-16,-5-2 0 0,0-1 2 0,1-2-1 0,-3-2-2 16,5 2 1-16,-1 0-1 0,-4 2 0 15,-5 1 0-15,9 0-2 0,-1-6-1 0,-3 3-2 0,4 3 3 16,-4 1-2-16,0-9-2 0,2 0 2 0,3 2-3 0,0 1 3 16,-2-3-3-16,-1 4 2 0,2-7-4 0,-6 0 2 15,7 10 1-15,-6-2-1 0,3 3-1 0,-4-6-2 16,4 9 1-16,2-3 1 0,-6 5 1 0,4-5 1 0,3-1-2 15,-5-1 0-15,4 1 2 0,-3 0 0 16,-4-6-1-16,7 3 1 0,-4-1-2 0,2 1 0 0,-2-1 3 16,-1 0-2-16,1 6 0 0,-1-6 1 0,1 4 0 15,2 1-1-15,-2 2-1 0,5 1 1 0,-5-1-2 16,4 0 0-16,-4-2 1 0,3 1-1 0,-1 3 1 16,-2-6-1-16,4 3-1 0,-3-3 1 0,0-4-1 15,0 1 1-15,4 10-1 0,0 2 1 0,-1-12-2 16,1 7 2-16,-2-5-1 0,2 8 2 0,-1-2-2 15,1 1 0-15,-4-9 2 0,1 5-2 0,2 1 0 16,-4-1-1-16,0 2-1 0,0 3 1 0,4-1 0 16,-1 5 2-16,2-1-2 0,-1 0 1 0,-3 0 0 15,4 2 1-15,-1 0 0 0,1-4 1 0,-5-1-2 16,0 0 1-16,0 0 0 0,1 2 1 0,1-1 0 16,-1 1 2-16,0-1 0 0,0 2 1 0,1-3 3 15,0 2 1-15,3-1 0 0,-3-5 2 0,0 0 2 16,1-2 1-16,-1 1 1 0,1-4 5 0,1-1 0 15,-4-9 1-15,2 4 1 0,0-2 5 0,3-1 0 0,-5-2-2 16,3-1-1-16,1-5 0 0,-1 4-2 0,2 0-3 16,-2-4-1-16,-1 1-3 0,3-4-2 0,0-1-1 15,0-5 0-15,0 0-7 0,0-4-1 0,0-1-1 16,0 2-2-16,0-10-15 0,0 2-11 0,-1-2-24 16,1 2-62-16,-4 3 85 0,1-5-51 0,-10-12-27 15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3:52.64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D8272711-4889-451B-AD8E-EA146B8A1F03}" emma:medium="tactile" emma:mode="ink">
          <msink:context xmlns:msink="http://schemas.microsoft.com/ink/2010/main" type="writingRegion" rotatedBoundingBox="2961,8826 5057,9431 4864,10099 2768,9494"/>
        </emma:interpretation>
      </emma:emma>
    </inkml:annotationXML>
    <inkml:traceGroup>
      <inkml:annotationXML>
        <emma:emma xmlns:emma="http://www.w3.org/2003/04/emma" version="1.0">
          <emma:interpretation id="{441BA0C4-2B3F-4721-816D-3328338A0B2C}" emma:medium="tactile" emma:mode="ink">
            <msink:context xmlns:msink="http://schemas.microsoft.com/ink/2010/main" type="paragraph" rotatedBoundingBox="2961,8826 5057,9431 4864,10099 2768,94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AF4198-2AE2-48C2-B0EA-A15982B08CE1}" emma:medium="tactile" emma:mode="ink">
              <msink:context xmlns:msink="http://schemas.microsoft.com/ink/2010/main" type="line" rotatedBoundingBox="2961,8826 5057,9431 4864,10099 2768,9494"/>
            </emma:interpretation>
          </emma:emma>
        </inkml:annotationXML>
        <inkml:traceGroup>
          <inkml:annotationXML>
            <emma:emma xmlns:emma="http://www.w3.org/2003/04/emma" version="1.0">
              <emma:interpretation id="{3420E5F9-D90D-479D-B6F7-A9952023E4DD}" emma:medium="tactile" emma:mode="ink">
                <msink:context xmlns:msink="http://schemas.microsoft.com/ink/2010/main" type="inkWord" rotatedBoundingBox="2961,8826 5057,9431 4864,10099 2768,94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-2045-705 320 0,'1'-2'170'0,"1"-1"-83"0,-1 1-57 0,-4-2 42 16,3 2-41-16,0 0-14 0,0 1-11 0,0-1 0 0,2-1 11 16,-1 1 3-16,3 1 6 0,-1-1 1 0,2 1 11 15,-2-1 1-15,0 2 0 0,2-2 0 0,1 2-4 16,1 0-5-16,-1-1-4 0,3 1 0 0,-1 0-8 15,7 0-2-15,1 0 1 0,0 0-3 0,-4 0 1 16,6 0 0-16,3-2 0 0,-2 1 4 0,-2-3 1 16,1 0 2-16,-1 1 0 0,-4-2 1 0,8-2 1 15,-9 3 0-15,1-3 1 0,-2 1-2 0,0-2-2 16,-1-3-2-16,0 1-2 0,1-1 0 0,-5 1-4 16,-3-1-1-16,2 0-1 0,0 0-1 0,-2 3-2 15,-1-1 0-15,-2 1-1 0,0-2-1 0,-4 2-1 0,3 0 1 16,-1 0-1-16,-4 2-1 0,1-1 0 0,-3 1 0 15,3-2-1-15,-4 2-1 0,-1-2-1 0,-1 1 0 16,0 3-1-16,-3-1 0 0,-1-2-1 0,-1 6 0 16,2-2-1-16,-2 3 1 0,0-2-2 0,0 0 2 15,2 2-1-15,-2 0 0 0,5 2 1 0,-4 0-1 16,3 2 0-16,5 1-1 0,-4 0 1 0,5 1-1 16,-2-1-1-16,3 3-1 0,-1 0-1 0,1-2 2 15,-5 2-3-15,7-3 4 0,-5 5 0 0,5-1-1 16,0-1 2-16,0 0 1 0,1 2 2 0,4-1-1 15,2 2 1-15,-4 1 0 0,2-1 0 0,3-2 1 16,-2 4 0-16,0 0 0 0,2 0 1 0,3-2 1 16,-2 0-2-16,5 0 3 0,-1-1-2 0,-7 1 2 0,8 0-3 15,-1-3 2-15,-5 1 0 0,7-1 0 0,-7 0-1 16,3 2 2-16,3-4 1 0,7 2-1 0,-10 0 2 16,8-3-1-16,-2 0-1 0,-1-2-1 0,6 3 0 15,-6-3-2-15,1 1 0 0,2-1-2 0,0 0 1 16,-3 2 0-16,-1 0-1 0,3-2 0 0,1 0 0 15,-4 2-4-15,1-2 0 0,-2 0 0 0,2 0-4 16,0 0-2-16,-2 1-1 0,0-1 0 0,0-2-4 16,0 1-2-16,-1-2-3 0,-2 0-2 0,1-2-8 15,-1-1-4-15,-1-2-4 0,2 1-6 0,-1-1-11 16,-1 0-4-16,2 2-6 0,-2-3-6 0,0-2-14 16,0 3-7-16,-1-2-4 0,1 4-6 0,-1-5-16 15,2-1-3-15,0 2 67 0,3 1-47 0,-3-2-7 16</inkml:trace>
          <inkml:trace contextRef="#ctx0" brushRef="#br0" timeOffset="340.2504">-1313-766 82 0,'10'-3'84'0,"-4"-3"-9"16,-1-1-33-16,-2 1 20 0,2 1-4 0,-3 0-7 15,1-1-7-15,0 0-6 0,-1-1-9 0,1 2-1 16,0-3-1-16,2 4 2 0,-1-4 1 0,1 0 0 16,-8 1 4-16,3 1-3 0,2-2 5 0,-2 3 1 15,0 2-2-15,-4 0 0 0,3-2-1 0,4 2 0 16,-1 1-3-16,-2-1 2 0,0 2-8 0,-2-3-4 0,-1 1-2 15,6 0 0-15,-3 0-8 0,2 1-3 0,-1 2 0 0,-1 0-4 16,0 2-1-16,2-1 0 0,1 4 0 0,-5-3-2 16,1 3 1-16,1-1 0 0,3 0 1 0,0 0-1 15,0 1 0-15,-1 0 2 0,4 0-2 0,-2 1 1 16,3 2 1-16,-3 0-1 0,-4 2 0 0,6-1 1 16,-3 2 2-16,2 2-1 0,1-2 0 0,2 2 0 15,-4-2 1-15,3 0-1 0,6 3 1 0,-8-2 1 16,1-1-3-16,1 2 1 0,-4-1 0 0,6 3-2 15,-5-3 0-15,-1 1 0 0,-3-2-1 0,0 4 0 16,0-3-1-16,0 1-1 0,-2-2-1 0,-3 0-2 0,2-1-1 16,3-2-3-16,-3 3-4 0,3-3-5 15,-3 0-1-15,3-2-4 0,2-3-4 0,-2 1-11 0,0-3-7 16,-4 2-10-16,4-3-8 0,-6-3-18 0,8 2 50 16,-4-3-36-16,2 4-5 0</inkml:trace>
          <inkml:trace contextRef="#ctx0" brushRef="#br0" timeOffset="1181.0007">-1079-747 500 0,'-1'-6'231'0,"1"3"-146"0,0 0-9 16,-2-2-39-16,2 3-26 0,0-1-13 0,0 1-4 0,0 1-4 15,0 1 2-15,0 0 7 0,0-2 4 0,0 2 7 16,0-1 6-16,0 2 4 0,0-1 3 0,0 2-3 15,0-2 0-15,0 0-5 0,0 0-5 0,0 3-4 16,0-3-2-16,0 2-6 0,0-2-2 0,0 1 0 16,2 1 0-16,-2-1 2 0,0-1 1 0,0 2 1 15,-3 0-2-15,3-1 3 0,-2 1 0 0,0-1 1 16,1 1 1-16,1 1-2 0,0-3 1 0,3 3 0 16,-3-1 2-16,3-1-2 0,0 1 3 0,-3 1 0 15,0-1 0-15,-1-1 0 0,-1 3 0 0,1-3 1 16,-1 2 3-16,-1-1 1 0,3 1-1 0,0-3 2 0,0 3 1 15,-2-3 0-15,1 0 2 0,-1 2-2 0,2-2-1 16,-2 0-2-16,2 2 0 0,-1-2-1 0,-1 0-5 16,2 0 1-16,0 0-2 0,-1 0-2 0,2-2-12 15,-1 0-2-15,2-1-4 0,1 2-5 0,2-3-10 16,-4 0-4-16,4-1-5 0,5 2 0 0,-5-4 2 16,3 3 2-16,-1-1 2 0,3-2 5 0,0-1 11 15,1 4 3-15,-3-4 7 0,0 1 4 0,0 3 6 16,0-3 5-16,-2 1 2 0,0-1 1 0,-1 6 7 15,1-4 4-15,-1 3-1 0,-2 1 2 0,1-1 6 16,0 2 0-16,-2 0-1 0,0 0 3 0,-1 0-2 16,1 0-1-16,-1 0-2 0,-1 2 0 0,0-2-2 15,0 0 0-15,0 0 0 0,0 0-4 0,0 1-2 16,-1-1 1-16,1 5-2 0,-3-5-3 0,1 3-5 0,-1 4-1 16,-2-4-2-16,2 3 1 0,-2 1-3 15,0-3-1-15,-1 1-1 0,0 2-1 0,1-3 2 0,-2 4-2 0,-1-1 1 16,2 1 0-16,0-2-1 0,-1 0 3 0,1 1-1 15,0 2 4-15,-1-1-3 0,-1-3 1 0,2 3 2 16,-2-2-2-16,0 2 2 0,-2-3-1 0,4 3 1 16,0-1 0-16,-1-4 3 0,3 3-1 0,-1-1 0 15,2-2 2-15,1 3 2 0,0-1-1 0,-1-3 2 16,2-1-2-16,-1 3 5 0,0-1 0 0,-4-3 0 16,6 1-1-16,-3-1-1 0,1 2 0 0,1-4 1 0,2 1 0 15,-1-1-4-15,3 2-1 0,2 0 0 0,-5 0 0 16,0 0-1-16,0 2-2 0,5-1-1 0,-3 1 0 15,-2 0-2-15,3-1 3 0,3-1-2 0,-1 2 1 16,1-2 1-16,-4 1-2 0,3 2 2 0,-4-1 1 16,6 0-2-16,-6 1 0 0,6 2 0 0,-4-2 0 15,3 2-2-15,2-1 2 0,-2-2-2 0,6 4 0 16,-4-1-1-16,0 1 1 0,0 1-2 0,-1-2 2 16,3-1 0-16,-2 4-2 0,3-1 0 0,-3-1 1 15,3 2 1-15,0 0-2 0,1-3 2 0,-3 1-2 16,2 2 0-16,0-1 0 0,2-1 1 0,-2-1-1 15,0-1 0-15,1 6-1 0,-1-4-2 0,0-2-1 16,-2 2-1-16,1-1-5 0,-2-1-5 0,2 4-20 16,-3-4-15-16,1 4-28 0,-3-5-55 0,2 10 95 15,-3-4-65-15,-10-1-26 0</inkml:trace>
          <inkml:trace contextRef="#ctx0" brushRef="#br0" timeOffset="-38120.9867">-2592-1287 325 0,'0'-4'215'0,"0"-4"-105"0,-4 1-69 16,2 1 57-16,-1-4-41 0,0 6-19 0,3-4-21 16,-3 3-3-16,3 2-20 0,-2-4 17 0,0 4-6 15,1 0-13-15,-1 3 28 0,1-5 2 0,1 2 2 16,0 1 1-16,-5 1-1 0,6-1 0 0,1 1 3 16,0-1-12-16,-1 0-2 0,4 1-5 0,-2 1-1 0,3 0-5 15,2 0-1-15,-4 1-1 0,4 1-2 0,6 4 1 0,0 1-1 16,-3-1 2-16,-1 0-6 0,3 2 3 0,-2-1-2 15,5 4-2-15,-8-1 1 0,0-1-1 0,-2-3 1 16,-1 2-1-16,1 2 3 0,-1 0-1 0,-2 2 1 16,-1-2 4-16,-2 1 0 0,0 0 3 0,-2 2 2 15,-3 1 2-15,1 1 6 0,-4-3 2 0,0-2 3 0,-3 1-1 16,-1 0 6-16,0-3 0 0,2 0-2 16,-7-3 1-16,1-2 2 0,-3 2 0 0,4-2 1 15,2-1 3-15,-2-2 0 0,-1-2-1 0,0-3 3 0,1 4 2 16,7-4 2-16,-4-2-1 0,1-1-1 0,-1-1 0 15,3 1-6-15,4-6 3 0,-3 1 1 0,-1 0-3 16,5-1-3-16,0-1 0 0,-3 0 1 0,2-3-1 16,2 2 0-16,-2 0-3 0,1 0-4 0,4 2-1 0,0-4-3 15,0 4-3-15,4 1-3 0,3 2-4 0,-1-2-1 16,2 2 0-16,3 5-4 0,4-5 2 0,1 6-4 16,-1-1 0-16,6 4-2 0,-3-1 0 0,-1 1-3 15,2 2 0-15,2 3 1 0,-2 1-1 0,2 2-3 16,-2 2 1-16,-3 2 1 0,1 2 0 0,-1 3-1 15,-1 1 0-15,-1 1-1 0,0 2 0 0,-6 3 1 16,0 2 0-16,-3 0 0 0,0 0 1 0,0-3 4 0,-7-2 0 16,-3 6 1-16,0-2 1 0,2-4 2 0,-5 2 2 15,0-4 0-15,-4 2 1 0,-1-3 1 0,0 0 0 16,-1-3 2-16,3-2 0 0,-7-2 2 0,4 1 0 16,-5-2 2-16,6 0 0 0,-1-5 1 0,-1 3 3 15,-1-4-2-15,-1 0 3 0,2-4 2 0,1-3 2 16,3 1 2-16,-3-4 1 0,-2 0 2 0,5-4 0 15,3 1 1-15,0 0 0 0,-2-2-1 0,2-1 0 16,-1-5-3-16,2 0 1 0,1 0-4 0,-2-2 1 16,5-1-1-16,0-1-4 0,1 0-2 0,4 2-3 15,2-1-1-15,1 1-3 0,3 2 0 0,-2 1-4 0,6 1 1 16,2-1-2-16,-5 2 1 0,4 4-3 0,-2 2-1 0,2-3-1 16,5 5-1-16,2 2-1 0,-5-2-1 0,-3 6 0 15,9 2-5-15,3 0 1 0,-2 4-1 0,-1 0 0 16,0 3-2-16,-1 1 2 0,1 3-2 0,0 0 1 15,-8 3 2-15,1 2 1 0,-6 0 0 0,5 5 1 16,-7 0 1-16,-3 2-1 0,-3 3 1 0,2-1 1 16,-2 2 4-16,-2 2-2 0,-1 0 2 0,-2-4 1 15,-3 2 2-15,2 0 2 0,-7-4 0 0,5 1 3 16,-3-7-1-16,-3 1 2 0,1-7 2 0,-3 3 1 16,3-4 0-16,-7-9-1 0,7 6 3 0,-3-6 2 15,0 2 1-15,3-1-1 0,-8-2 0 0,6-2 2 16,0-1 2-16,2 2 0 0,-2-4-2 0,2 0 0 0,-3-4 1 15,8-1 0-15,0-1 3 0,0 0-3 0,2-2 2 16,1 0 2-16,-2-8-2 0,1 4-1 0,1-2 0 16,1-3 1-16,2-4-5 0,2 5-3 0,-2-3-5 15,6 2-1-15,-1 1-2 0,3 1 0 0,2 2-4 16,0 2-4-16,11 4 2 0,-9-3 0 0,2 4-1 16,8 3-1-16,-3 2 0 0,-3-1-1 0,7 4 0 15,-7 2-1-15,6 2-3 0,0 2 2 0,-5 4 0 16,5 1 1-16,-2 3 0 0,-2-2 1 0,-2 1 1 0,-3 1 2 0,-1 5 3 15,-4-5 0-15,2 0 1 0,-3 2-1 0,-2 0 2 16,2 1 2-16,-5-1 0 0,0 0 2 0,-5-4-2 16,0 2 4-16,-1-1 2 0,-4-2 0 0,-1-2 3 15,2 4 0-15,-4-5 0 0,2-1 2 0,-7-2 1 16,4-4-1-16,1 6-1 0,-3-6 1 0,4 2-2 16,-4-3-4-16,0 0 0 0,5 1-5 0,1-1-1 15,-6 0-14-15,5-1-9 0,-2-2-24 0,-3-2-48 16,-4 2 72-16,-4-5-45 0,-5 1-22 0</inkml:trace>
          <inkml:trace contextRef="#ctx0" brushRef="#br0" timeOffset="-31460.9716">-2635-1084 229 0,'0'1'149'0,"-3"-1"-85"0,0-1-53 15,1 1 16-15,-1 0-13 0,0 0-7 0,2 1-4 16,1-1-1-16,-2 0-25 0,2 3 33 0,-2-1 7 15,2-2 2-15,4 0 9 0,-4 0 3 0,0 2 1 16,-4-2 0-16,4 0 1 0,-1 0-4 0,-2 0-3 16,1 0-4-16,-3 1-5 0,4-1-3 0,1 0-3 0,0 3 0 15,0-3-4-15,0 4 0 0,1-1 1 0,-4-2 0 16,5 1-1-16,-1 1 0 0,-2 2 3 16,-1-5-3-16,0 2 1 0,2-1-2 0,-1 1-2 0,1-1 1 15,-3-1-4-15,-1 2 1 0,3-1 0 0,4 1-1 0,-6-2-2 16,3-2-1-16,1 2-1 0,1 2-3 0,-2-2-5 15,2-3-4-15,-2 1-7 0,0 1-7 0,3 1-28 16,-2-3-22-16,-1-4 55 0,4 2-40 0,2 4-25 16</inkml:trace>
          <inkml:trace contextRef="#ctx0" brushRef="#br0" timeOffset="-30841.7052">-2525-882 78 0,'-3'-5'69'0,"2"4"-11"0,-4-4-26 15,3 2 21-15,1-2-1 0,-4-2-5 0,2 3 2 0,-1-1-10 16,0-3-5-16,-3 3-2 0,4-3-3 0,3 3-6 16,-1 2-2-16,-4 0-2 0,3-2-4 0,-1 2-1 15,1-2 0-15,-1 2 0 0,3 0-2 0,-3-2 0 16,5 0-3-16,1-1 4 0,-5 3-3 0,2-2 1 16,0 0 0-16,0 4-1 0,-3-4 3 0,-3 2-2 15,-1 0 2-15,4-1-3 0,0 3 3 0,1 1-2 16,1 0 1-16,1-3 0 0,0 3 0 0,0 0-1 15,-2 0-1-15,-1 1-1 0,1-1-4 0,-1 0 1 16,-2 2 0-16,1 1-3 0,0-3 0 0,1 3 2 0,2 0-2 16,-3 0 1-16,4 2 1 0,-3-3 0 0,0-1-1 15,0 3 2-15,-3-1-2 0,6 0 1 0,-4-1 2 16,4 2-1-16,-4-2 1 0,0 4-1 16,4-2 2-16,0 0-1 0,-1 1-1 0,-2 0 0 0,1 3-4 15,-1-2 1-15,0-1-4 0,1 1-3 0,-3-1-5 16,2 0-4-16,0 1-9 0,-2-4-7 0,2 1-8 15,1 0-10-15,-2-1-49 0,0-2 69 0,4 0-43 16,-3 1-22-16</inkml:trace>
          <inkml:trace contextRef="#ctx0" brushRef="#br0" timeOffset="-32608.1792">-2588-874 15 0,'-5'9'9'0,"5"-1"-2"0,0 0-3 0,-3 2 1 15,-4 4 0-15,3 1 0 0,-4-4-2 0,8 1-2 0,-5 3-2 16,2-1-6-16,3 0 6 0,-2 1-4 0,2 2-3 15</inkml:trace>
          <inkml:trace contextRef="#ctx0" brushRef="#br0" timeOffset="-33591.5352">-2526-992 332 0,'-2'-6'185'0,"2"4"-94"0,0-7-59 16,0 4 25-16,0 0-20 0,3 2-14 0,-3 1-11 0,0 1-11 16,4 1-2-16,-3 0 1 0,1-2 1 15,1 0 1-15,-2 2 3 0,3 0-1 0,-4 0 12 16,1-1 1-16,-1-1 2 0,0 1 6 0,3 1-1 0,-3 0 7 16,0 0-1-16,0-4 2 0,0 1-10 0,0 3-1 15,0-1-1-15,0-3-6 0,-3 3-1 0,3-1-8 16,0 2-1-16,2 0 0 0,1 0 0 0,-1 0-3 15,1 2 0-15,-5 1-1 0,2-3 0 0,0 0 2 16,-3 0 0-16,1 0-1 0,1 0-1 0,-1 0 4 16,4 2 1-16,1-4 0 0,-5 2 0 0,2 0 2 15,0 0-1-15,2 3 3 0,1-3-3 0,-3-1 0 0,2 1-3 16,-2 0 1-16,1 0-2 0,3 0-2 0,-4 0 0 0,0-4-2 16,1 4 0-16,1 0-3 0,-1 4 2 0,1-3 0 15,3 1-1-15,-2-2-3 0,0 0-2 0,-3 1 0 16,0 1-3-16,3 0-6 0,0-2-4 0,-3-2-6 15,2 2-6-15,0 3-26 0,1-1-30 0,3 1 63 16,-3-3-43-16,1 2-26 0</inkml:trace>
        </inkml:traceGroup>
      </inkml:traceGroup>
    </inkml:traceGroup>
    <inkml:traceGroup>
      <inkml:annotationXML>
        <emma:emma xmlns:emma="http://www.w3.org/2003/04/emma" version="1.0">
          <emma:interpretation id="{0D3B5004-27F1-4782-9378-D39280228317}" emma:medium="tactile" emma:mode="ink">
            <msink:context xmlns:msink="http://schemas.microsoft.com/ink/2010/main" type="paragraph" rotatedBoundingBox="2942,9236 3075,9236 3075,9298 2942,9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CB6C8E-EF99-4D11-8EAD-623BCEA6105A}" emma:medium="tactile" emma:mode="ink">
              <msink:context xmlns:msink="http://schemas.microsoft.com/ink/2010/main" type="inkBullet" rotatedBoundingBox="2939,9237 3072,9229 3076,9291 2943,9299"/>
            </emma:interpretation>
            <emma:one-of disjunction-type="recognition" id="oneOf1">
              <emma:interpretation id="interp1" emma:lang="" emma:confidence="0">
                <emma:literal>-</emma:literal>
              </emma:interpretation>
            </emma:one-of>
          </emma:emma>
        </inkml:annotationXML>
        <inkml:trace contextRef="#ctx0" brushRef="#br0" timeOffset="-31880.8494">-2619-1027 156 0,'-4'-2'102'0,"-1"1"-42"0,2 1-37 0,-1 1 14 16,-2 4-10-16,1-3-10 0,-1 1-10 0,1 2-3 16,-1 0-1-16,1-2-2 0,-3-2 3 0,5-1 2 15,0 0 0-15,-4 2 3 0,1-1 5 0,3-1 3 16,0 4 2-16,-4-4 0 0,2 0 1 0,1 1-1 16,2-1-1-16,-1 2-3 0,0-2-3 0,1-2-4 0,-1 1-3 15,3-1 0-15,-2 2-4 0,1 0-1 0,-1 0 0 0,1 0 1 16,1 0-3-16,-4 0 1 0,4-2 2 0,-1 2-1 15,1 0 4-15,0 0 2 0,-5-1 1 0,5-1-1 16,-2 1 7-16,2-2 1 0,-1 1-2 0,1 0 4 16,-2 1-3-16,2 1-1 0,0-3-1 0,0 3 0 15,0 0-6-15,0 0-2 0,2 0-3 0,-2 0-3 16,0-4-3-16,0 4 0 0,0 0-2 0,-3 0-2 16,4-1-5-16,1-2-5 0,1-2-6 0,-1 2-9 15,-2-4-51-15,4 2 64 0,0 1-39 0,2-4-27 0</inkml:trace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3:07.128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9543DC60-B7DB-43E3-B110-6B15FB87C5D4}" emma:medium="tactile" emma:mode="ink">
          <msink:context xmlns:msink="http://schemas.microsoft.com/ink/2010/main" type="writingRegion" rotatedBoundingBox="1070,8596 1806,8596 1806,9363 1070,9363">
            <msink:destinationLink direction="with" ref="{F37D1B46-2F4A-40A8-8D0D-48FC4C6FA209}"/>
          </msink:context>
        </emma:interpretation>
      </emma:emma>
    </inkml:annotationXML>
    <inkml:traceGroup>
      <inkml:annotationXML>
        <emma:emma xmlns:emma="http://www.w3.org/2003/04/emma" version="1.0">
          <emma:interpretation id="{96F35E20-AA78-4EA4-942C-41780E13F6C8}" emma:medium="tactile" emma:mode="ink">
            <msink:context xmlns:msink="http://schemas.microsoft.com/ink/2010/main" type="paragraph" rotatedBoundingBox="1070,8596 1806,8596 1806,9363 1070,93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796EB4-CC67-46CF-B6DD-23F87E4D809B}" emma:medium="tactile" emma:mode="ink">
              <msink:context xmlns:msink="http://schemas.microsoft.com/ink/2010/main" type="line" rotatedBoundingBox="1070,8596 1806,8596 1806,9363 1070,9363"/>
            </emma:interpretation>
          </emma:emma>
        </inkml:annotationXML>
        <inkml:traceGroup>
          <inkml:annotationXML>
            <emma:emma xmlns:emma="http://www.w3.org/2003/04/emma" version="1.0">
              <emma:interpretation id="{C9BC26AE-663F-4214-B8FF-4B622797207C}" emma:medium="tactile" emma:mode="ink">
                <msink:context xmlns:msink="http://schemas.microsoft.com/ink/2010/main" type="inkWord" rotatedBoundingBox="1070,8596 1806,8596 1806,9363 1070,9363"/>
              </emma:interpretation>
            </emma:emma>
          </inkml:annotationXML>
          <inkml:trace contextRef="#ctx0" brushRef="#br0">67 48 586 0,'-13'-3'241'0,"5"-5"-160"16,2 2-56-16,-2-4 5 0,2 4 8 0,4 4-13 16,-3-2-1-16,2 2 0 0,0 0 2 0,0-2 7 15,1 4 3-15,1 0 1 0,-1 0 1 0,0 0 0 16,1-2-3-16,-1 2-3 0,2-1-3 0,0 4-10 16,2-2-2-16,-2 9-5 0,3-7-2 0,-1 7-7 15,-2 2 0-15,6 9-1 0,-4-5-2 0,-1 3 0 0,7 2-1 16,0 6 0-16,-5 3 0 0,8-1 0 0,-3-1-1 15,-1 1 1-15,1 6 1 0,-2 2-1 0,1-2 0 16,-3-3 1-16,1-2 0 0,-2 7 1 0,0-4 0 16,1-1 0-16,0-5 0 0,1 5-1 0,-2 0 1 15,-1-10-2-15,1 5 1 0,0-6-4 0,-1-2 0 16,1-2-3-16,0-4-2 0,-1-5-11 0,3-2-7 16,-1 1 4-16,1-4-27 0,0 0-47 0,1-3-45 15,2-9 100-15,0 2-73 0,5-7-48 0</inkml:trace>
          <inkml:trace contextRef="#ctx0" brushRef="#br0" timeOffset="335.1088">470 168 418 0,'13'-11'335'0,"-7"0"-139"0,-3-2-120 0,-3 7 90 16,-3-2-107-16,-3-4-5 0,1 9-23 0,2-3-15 0,-2 3-19 15,2 3-3-15,-2 4-2 0,4-4-1 16,-4 4 3-16,0 0 0 0,0 3 2 0,-1-1 1 0,-2 2 5 15,-2 2 0-15,1 1 2 0,-2 2-1 0,-1 1-3 16,0 0 2-16,-6 7-1 0,4-4 0 0,-4 6-3 16,1-1 1-16,-1 2-2 0,1 1 0 0,-1-2 3 15,7-4-2-15,-2 3 0 0,-1-1 0 0,3 0 2 16,1-7 0-16,4-1 1 0,-2 1 3 0,2-5 1 16,-1 3-1-16,1-6 5 0,3 0 1 0,0-1 2 15,-1-2 3-15,4-1 0 0,0 1 0 0,0-1 3 16,4-2 2-16,2 0-1 0,-1 1-2 0,4 1 0 15,2-2-1-15,1 1-1 0,3-2-2 0,5 1-3 16,2 0-2-16,5 0-4 0,-2 1 1 0,6-1-6 16,4 4-4-16,1 2-3 0,1 2-4 0,3-2-18 15,0 6-8-15,1 3-14 0,-1 0-26 0,1 2 54 16,1 4-38-16,-1 6-12 0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3:25.65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8268799F-B776-4493-B0B4-7EE8E353CBDA}" emma:medium="tactile" emma:mode="ink">
          <msink:context xmlns:msink="http://schemas.microsoft.com/ink/2010/main" type="writingRegion" rotatedBoundingBox="5215,8016 9830,6974 10048,7940 5433,8982"/>
        </emma:interpretation>
      </emma:emma>
    </inkml:annotationXML>
    <inkml:traceGroup>
      <inkml:annotationXML>
        <emma:emma xmlns:emma="http://www.w3.org/2003/04/emma" version="1.0">
          <emma:interpretation id="{21471638-92FF-4670-9943-7437A605FE78}" emma:medium="tactile" emma:mode="ink">
            <msink:context xmlns:msink="http://schemas.microsoft.com/ink/2010/main" type="paragraph" rotatedBoundingBox="5215,8016 9830,6974 10048,7940 5433,89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DB4F54-40BD-434B-9148-FD92D3EDC2B3}" emma:medium="tactile" emma:mode="ink">
              <msink:context xmlns:msink="http://schemas.microsoft.com/ink/2010/main" type="line" rotatedBoundingBox="5215,8016 9830,6974 10048,7940 5433,8982"/>
            </emma:interpretation>
          </emma:emma>
        </inkml:annotationXML>
        <inkml:traceGroup>
          <inkml:annotationXML>
            <emma:emma xmlns:emma="http://www.w3.org/2003/04/emma" version="1.0">
              <emma:interpretation id="{74A5F77F-0064-448E-8FD5-A8FE184EB552}" emma:medium="tactile" emma:mode="ink">
                <msink:context xmlns:msink="http://schemas.microsoft.com/ink/2010/main" type="inkWord" rotatedBoundingBox="5215,8016 5990,7841 6208,8807 5433,8982">
                  <msink:destinationLink direction="to" ref="{402CDA3B-B8D0-48C1-A653-DE26B57478A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82 3088 314 0,'0'-8'117'0,"0"1"-99"15,0 0-27-15,1 1 0 0,3 3-13 0,-4-5-3 16,3 4 2-16,0 1 9 0,-1 0 10 0,-1 0 10 0,4 0 28 16,-3 0 9-16,-1-1 14 0,2 3 8 0,0-4 5 15,1 2 7-15,-3-2 0 0,2 2-2 0,1-5-18 16,-1 1 1-16,2 0-6 0,-2-1-7 0,0 0-2 15,3 0-8-15,-1-2-4 0,1 1-3 0,1-1-1 16,1 2-6-16,0-2-1 0,0 1-4 0,1 1 0 16,1-2-7-16,-1 2-1 0,3 2-1 0,-3 1-2 0,2 0-1 15,0 2-3-15,1 2 0 0,0 1-3 0,1 0 2 16,-2 1 0-16,0 4-1 0,0 0 1 16,1 0-1-16,-3 3-1 0,2 3 2 0,-1-3 1 0,-1 1 1 15,-2 1-1-15,1 3 0 0,0 1 0 0,-2 0 0 16,0-3 1-16,-1 1 0 0,-3 5 0 0,4-1 0 15,-6-2 0-15,0-1 0 0,0-2-1 0,0 2 2 16,-1 4 1-16,-6-5-2 0,6-4 0 0,-7 1 0 16,-2 2 0-16,-1 0 0 0,0-1 1 0,0 0-1 15,0-1 0-15,-2-4-2 0,0 4 2 0,-3-2-2 16,3-1 0-16,-1 1 0 0,0-1-3 0,-2-1-4 16,0 1 0-16,3 0-3 0,-3 1-2 0,2-1-8 15,0-1-6-15,1 1-4 0,-2-1-7 0,4 0-16 16,-1 0-12-16,0-4-15 0,1 1-23 0,3-2-26 0,4 0 82 0,-4-5-74 15,3 2-34-15</inkml:trace>
          <inkml:trace contextRef="#ctx0" brushRef="#br0" timeOffset="-476.7252">131 2625 535 0,'-5'-13'285'0,"1"1"-150"0,-1-3-93 0,2 2 27 16,-2 1-21-16,2 1-17 0,0-1-29 0,-1 0-2 15,0 1-3-15,0 1-2 0,3 2 3 0,-1 3 0 0,1-3 6 16,-1 0 2-16,-1 4 6 0,3 0 3 0,-2 3 3 0,2-4 4 16,-1 3-2-16,1-1 0 0,-2 3-5 0,2 0-1 15,0 2-3-15,0-2-1 0,-2 3-2 0,2 5-2 16,-1-2-1-16,1 5 0 0,0 1 0 0,0 4 0 16,0-1 2-16,0 3-2 0,1 3 0 0,1 1-1 15,0-1-2-15,-1 3 2 0,1-1-2 16,-1 3 1-16,3 3-3 0,-3-2 2 0,2 1 2 0,1 3-1 15,-1 2-1-15,0 2 1 0,0 0 0 0,-1 2-1 16,1-2 2-16,-2 1 0 0,3-1-1 0,-3-3 0 16,-1-1 3-16,2-9-2 0,-2 5 2 0,0-6 1 15,1 1 1-15,-1-6-2 0,0 0 3 0,0-3 0 16,0-1-2-16,2-2 2 0,-2-2-1 0,0-2-2 16,2-3-1-16,-2 1 0 0,0-1-3 0,0-3-1 15,-2 0 0-15,0 1-2 0,2 2-2 0,-3-3-5 16,3 2-3-16,-3-2-4 0,1 0-4 0,2 2-18 15,-3-2-8-15,2 0-13 0,-2-2-19 0,-1 0-20 16,1-2-48-16,0 1 95 0,1 1-65 0,-2-6-11 0</inkml:trace>
          <inkml:trace contextRef="#ctx0" brushRef="#br0" timeOffset="831.8991">560 2773 62 0,'3'-3'89'0,"0"1"-23"15,2-1-34-15,-4 0 19 0,4-2-11 0,-3 2 4 16,-2 3-3-16,-2 0-1 0,2 0 0 0,3-2 2 0,0 2 11 16,1 2 1-16,0 0 3 0,-4 1-7 0,4-3 7 15,2 1-2-15,-6 1-6 0,-5 3 1 0,5-4-12 16,-1 3-2-16,1-1-3 0,6 1-4 0,-4 1-6 15,2 2-3-15,3 5-4 0,-2-2-1 0,1-1-3 16,-5 7-2-16,4-1 0 0,-5 2-2 0,3 2-2 16,-1-1 1-16,-2 6 1 0,3-2-2 0,2 2 3 15,0 3-2-15,-4 0 0 0,3-5 1 0,0 5 2 16,1-4 1-16,0-3 0 0,-5 3-1 0,1-6-1 0,1 1 0 16,0-1 1-16,1 1 0 0,-2-4-2 0,1-1-1 15,0 1-1-15,-1-3 0 0,-1-3-2 0,2 2-1 16,1-2 0-16,-3 0-4 0,0 0 0 0,2-2-3 15,-2-4-2-15,0 4-5 0,0-1-3 0,0-3-4 16,-2-1-3-16,2-1-8 0,-2 0-4 0,2 2-4 16,0-2-5-16,2-2-13 0,-2 1-7 0,2-3-8 15,-2 0-7-15,0-4-19 0,-2 3-5 0,2-5 2 16,0 1-1-16,0-2-9 0,0-1 41 0,3 0 4 16,-1-1 9-16,-1-1 33 0,7-2 12 0,-3 0 6 0,0-2 4 15,0 1 35-15,1 1 1 0,0 3 1 16,1-3 1-16,-1 2 7 0,-1-2-1 0,0 5 0 0,1 0 2 15,-1-1 4-15,0 0 0 0,-1 4 3 0,1 0 3 16,-3-3-2-16,-1 3 1 0,3 3-3 0,-3-3-2 16,1 3-11-16,-2-1-1 0,0-2-4 0,1 0-4 15,3 6-8-15,-4-4-3 0,3 3-3 0,-3-1-3 16,1 1-2-16,2 2-2 0,1-4 0 0,-3 3-2 16,1 1-2-16,-1-1-2 0,-1-1-1 0,0 3 0 15,2-3-1-15,-2 3-1 0,0 1 0 0,0-1 0 16,2 2 0-16,-2 1-1 0,0 0 2 0,1 1-1 0,-1-1 4 15,0 1 1-15,0 3-1 0,0-2 0 0,-1 1 3 16,1 0 2-16,-4 1-4 0,1 1 4 0,0-2-3 16,-2 0 1-16,2 2-1 0,0 0 1 0,0-1 1 15,-2-1 0-15,2-3 0 0,0 2-1 0,1 3 2 16,-3-5 1-16,0 0-1 0,2-1 2 0,0-2-2 16,-2 0 0-16,1 3 0 0,0 0-1 0,0-1-1 15,2 3-2-15,0 1 0 0,-1-4 0 0,-2 1-1 16,4 0 2-16,-1 3-1 0,-1-2 1 0,0-3 1 0,4 1-1 15,-1-1 5-15,0 4-1 0,2 0 1 0,3 0-1 16,-2-4 1-16,3 3 2 0,-1 3-2 0,-2-2 1 0,2-3-5 16,5 4 0-16,-4-3 0 0,4 4-2 0,-2 1-2 15,1-3-3-15,2-2-3 0,-1 5-3 0,3 3-6 16,-4-3-27-16,2 0-27 0,2 1-58 0,-2-1 93 16,0 7-77-16,0-4-44 0</inkml:trace>
        </inkml:traceGroup>
        <inkml:traceGroup>
          <inkml:annotationXML>
            <emma:emma xmlns:emma="http://www.w3.org/2003/04/emma" version="1.0">
              <emma:interpretation id="{3CCBE502-6CC2-4FE1-AC91-877CED286383}" emma:medium="tactile" emma:mode="ink">
                <msink:context xmlns:msink="http://schemas.microsoft.com/ink/2010/main" type="inkWord" rotatedBoundingBox="8695,7739 9939,7458 9990,7681 8745,7961">
                  <msink:destinationLink direction="from" ref="{9C92A6E4-A293-424A-B5A3-0ADC69DC8A16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011.512">3672 2174 221 0,'3'4'173'0,"-2"-4"-81"0,1 3-61 16,-1-3 40-16,1 0-41 0,1 1-28 0,2 2-13 15,3-1-14-15,-2 0-16 0,2-2 28 0,-1 0-22 16,5-5-7-16</inkml:trace>
          <inkml:trace contextRef="#ctx0" brushRef="#br0" timeOffset="4887.3333">3390 2219 307 0,'1'0'172'0,"-2"0"-86"0,1 0-58 0,0-2 37 16,0 1-46-16,0 1-8 0,0 0-6 0,1 0-3 16,6 3-1-16,-3-1-1 0,0-1 0 0,0 1 1 0,0-2-1 15,-1 0 0-15,8 0 0 0,-8 0-3 0,-1-5-7 16,6 3-2-16,3-1-8 0,-6 0-10 0,6 0-38 15,-2-2 51-15,-1-1-32 0,2 4-18 0</inkml:trace>
          <inkml:trace contextRef="#ctx0" brushRef="#br0" timeOffset="5146.6515">4178 2114 174 0,'3'3'141'0,"4"-3"-69"0,-3 2-50 0,3-2 25 0,-1 1-47 16,2 1 4-16,2-1-26 0,-2-1-18 0</inkml:trace>
          <inkml:trace contextRef="#ctx0" brushRef="#br0" timeOffset="5311.2348">4589 2119 436 0,'9'8'240'0,"3"0"-131"0,-12-8-87 16,9 3 20-16,-4 0-34 0,0-2-40 0,4 4-44 15,4 0-40-15,-5-3 78 0,6 1-67 0,-3-2-31 16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4:46.00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914D293-3CE8-49E9-ABFB-22462AF378E8}" emma:medium="tactile" emma:mode="ink">
          <msink:context xmlns:msink="http://schemas.microsoft.com/ink/2010/main" type="inkDrawing" rotatedBoundingBox="5959,12487 6095,17763 2787,17848 2652,12572" semanticType="callout" shapeName="Other">
            <msink:sourceLink direction="with" ref="{7976B776-5562-4C63-A288-DA6C3D22A90A}"/>
          </msink:context>
        </emma:interpretation>
      </emma:emma>
    </inkml:annotationXML>
    <inkml:trace contextRef="#ctx0" brushRef="#br0">1872 178 184 0,'-4'-3'130'0,"1"2"-61"16,3-3-44-16,-1 4 30 0,-1 2-27 16,0-5-19-16,1 3-4 0,-1 0 2 0,-4 1-1 0,6 1 10 15,-3-2 4-15,3-3 2 0,-2 0 5 0,2 3 2 16,0-2 3-16,-6-4 6 0,7 4-3 0,-1-3-8 16,-1 2-2-16,-6-2-2 0,4 1-4 0,2 0-3 15,-3 0-2-15,4 0-7 0,-3 1 2 0,0 0-1 16,3 1 0-16,-3 2-1 0,4-3 2 0,-4 2 3 15,2 1 3-15,1-5 0 0,-3 3 1 0,-2-1 5 16,2 0 3-16,3 3 1 0,-4-5 1 0,3 5 0 16,1 0 0-16,1 0 3 0,-1 0-2 0,2 0 2 0,0-1 0 15,-7-4-1-15,5 5 0 0,0-2 0 16,-7-3-1-16,3 5-2 0,-1-1 0 0,0-2-6 0,3 1-1 16,1 2-1-16,1-3-1 0,-6 3-2 0,2-3-1 15,3-2-2-15,-1 2 0 0,1 3 1 0,-3-3-2 0,0-2 3 16,-1 0 1-16,5 2-1 0,-3 1 1 0,-4-1 2 15,2-2-2-15,2 0-1 0,-1 2 0 0,2-2-3 16,-1 2-1-16,0-1-3 0,3 2 0 0,-5 0-3 16,3-1 2-16,-3 2-2 0,1-1 1 0,-3-1-3 15,-2 3 1-15,-1-2 0 0,2 2 1 0,2 0-1 0,-5-1-1 16,1 1 1-16,1 0 0 0,4 1 0 0,-6-1-2 16,-1 0 1-16,1 0-1 0,-1 2 0 0,-1 3 0 15,2-1 0-15,-5 0 0 0,-2-3 1 0,2 5 1 16,-1 2 0-16,-1 2-1 0,1-2 2 0,-2 2-2 15,1-1 2-15,1 5-1 0,-2 1 0 0,-1-1 1 16,1-1-1-16,0 3 1 0,0 1-1 0,0 1 0 16,-2 2-1-16,1-2 0 0,-1 3-1 0,2-1 2 15,-2 4 0-15,-1 0 0 0,1-3-2 0,-1 1 1 16,-1 2 0-16,-2 2 2 0,6-1 1 0,-5-3-2 16,0 5 2-16,0 2 0 0,0 3 1 0,2 0-1 15,-2 3 0-15,3 0-2 0,-2 1 0 0,2-2 2 16,0 4-4-16,-3 5 2 0,2-1-1 0,0-6 1 15,-1 4-2-15,1 1 3 0,-2 7-2 0,2 0 0 16,-2-2 0-16,5-4-1 0,-3-1 0 0,-1 8 0 16,-2 1 0-16,-5 1-1 0,9 1 1 0,-3 7-1 15,-3-3 1-15,6 9 0 0,-4-3 0 0,2 4 0 0,7-1 0 16,-3 2 0-16,-1-2 0 0,-1 0 0 16,-1 2 0-16,3-1 0 0,1 0 0 0,-3 1-1 0,5 2 1 15,-4 1 0-15,2-2 0 0,2-2 0 0,-1 1-1 16,-1-1 0-16,2 0 2 0,0 1 0 0,4-2-1 15,-1 2 0-15,2-4 1 0,0 3-1 0,3-3 0 16,3 3-1-16,-2-3-1 0,3-8 1 0,-1-1-2 0,3 13 2 16,-1-4-2-16,3-5 2 0,0 1-1 0,0-4 1 0,2 9 0 15,1 1-2-15,0-1 2 0,3-8 0 0,1 6 1 16,-1-3 0-16,2 3 0 0,0 0 2 0,3-5-2 16,2-1 4-16,-2-2-2 0,2 0 0 0,6-6 1 15,0 3 0-15,5-3-1 0,0-2 2 0,5-4-2 16,-2 2-1-16,4-2 0 0,1-4 1 0,0 3-2 15,3-3 0-15,2 1 0 0,3 0 0 0,3-4 0 16,0-1 2-16,4 1-1 0,1-5 1 0,10 0 1 16,-4 1 1-16,3-3 1 0,5-2 0 0,3-5 4 15,1 4-1-15,7-6 0 0,-1 0 2 0,3-4 0 16,-2-4 1-16,6 3-2 0,-2-4 0 0,2-2 1 16,1-2 0-16,-2-3 0 0,3 3 1 0,-3-1 3 15,0-5 0-15,-1 0 3 0,3 2 0 0,-7-1 4 16,3 1 1-16,-6-2 0 0,0-3 0 0,0 1-2 15,-4-3-2-15,-4 2-1 0,0 0 0 0,-6-2-6 16,-1 1-3-16,0 0-1 0,2 3-2 0,-9-2-4 16,-1-1 1-16,1 1-2 0,0 0-2 0,-7 1-1 0,-7 2-1 15,4-1-2-15,-4-2-2 0,1 3-1 0,-10 0-3 16,-3 1-2-16,-1 1-14 0,-5-1-6 0,3 1-9 16,-9 0-9-16,-2 2-37 0,1-2-22 0,-4 1-24 15,-2 2-30-15,0-2 105 0,-1 0-77 0,-2-1-16 16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2:55.82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0628D0AA-ECD3-4AC9-971E-A2F437AC3D76}" emma:medium="tactile" emma:mode="ink">
          <msink:context xmlns:msink="http://schemas.microsoft.com/ink/2010/main" type="writingRegion" rotatedBoundingBox="5260,5432 11375,5101 11450,6482 5335,6813">
            <msink:destinationLink direction="with" ref="{FE59B0C5-A137-452A-9504-D9690834908F}"/>
          </msink:context>
        </emma:interpretation>
      </emma:emma>
    </inkml:annotationXML>
    <inkml:traceGroup>
      <inkml:annotationXML>
        <emma:emma xmlns:emma="http://www.w3.org/2003/04/emma" version="1.0">
          <emma:interpretation id="{35C06AC2-513F-4AFF-9D17-C74B3533F3F9}" emma:medium="tactile" emma:mode="ink">
            <msink:context xmlns:msink="http://schemas.microsoft.com/ink/2010/main" type="paragraph" rotatedBoundingBox="5260,5432 11375,5101 11450,6482 5335,68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9D4F1B-207B-476F-BCED-8E088B940DBF}" emma:medium="tactile" emma:mode="ink">
              <msink:context xmlns:msink="http://schemas.microsoft.com/ink/2010/main" type="line" rotatedBoundingBox="5260,5432 11375,5101 11450,6482 5335,6813"/>
            </emma:interpretation>
          </emma:emma>
        </inkml:annotationXML>
        <inkml:traceGroup>
          <inkml:annotationXML>
            <emma:emma xmlns:emma="http://www.w3.org/2003/04/emma" version="1.0">
              <emma:interpretation id="{9428F045-9A01-4B8C-8C53-22DB18F58DFF}" emma:medium="tactile" emma:mode="ink">
                <msink:context xmlns:msink="http://schemas.microsoft.com/ink/2010/main" type="inkWord" rotatedBoundingBox="5267,5559 7419,5442 7487,6697 5335,681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1430-11321 998 0,'-5'-10'376'0,"2"-6"-276"0,3 2-82 16,-1 1-1-16,1-1-10 0,-2 4-19 0,2 4-12 15,0 4-3-15,0 1 2 0,0 1 1 0,0 5 3 16,0-2 13-16,0 2 4 0,0-1 2 0,0 3 3 0,0-2 4 16,0 1 0-16,0 7 0 0,0-1 0 15,0 3-4-15,0 4-1 0,2 3-1 0,1 0 0 16,-2 5-4-16,4 4 2 0,-2 1 0 0,0 1-2 0,1 4 1 16,-1 2 0-16,2 3 1 0,-2-1 0 15,-2-1 3-15,1-2-4 0,0 5 3 0,1-3 1 16,-2-5-1-16,1-1 1 0,-2-4 0 0,0 0 0 0,0-4-1 15,2-1 1-15,-2-4-1 0,0-5-2 0,-2 0-3 16,0-5-3-16,2 0-4 0,0-1-8 0,-1-6-38 16,-1 3-25-16,2-3-42 0,0-2 88 0,0 1-81 15,2-3-43-15</inkml:trace>
          <inkml:trace contextRef="#ctx0" brushRef="#br0" timeOffset="364.9874">1831-11140 813 0,'10'4'431'0,"-8"-6"-278"0,6 0-120 0,-8-1 28 15,-5 3-34-15,-5 0-34 0,1 3-14 0,-1 4-6 16,5 1 3-16,-7 0 1 0,-4 1 7 0,0 2 5 16,3-1 6-16,2 1 9 0,-5-1 2 0,0-2 2 15,2 1 0-15,-2-1 2 0,5 0-2 0,1-3-2 16,-1 1 1-16,0 2-3 0,1-3-1 0,1 1-2 15,1-1-2-15,0 2 0 0,1-1 1 0,3 0-1 16,-1 1-2-16,0-1 3 0,3 0 0 0,2-1 0 16,-1 2 0-16,1-3 3 0,0 1-2 0,5 3 1 0,-1-3 1 15,1 1-1-15,3 2 2 0,2 2 1 0,1-2 0 16,5 4 1-16,0 1-1 0,-4-2 1 0,3 2 0 0,5 3 0 16,1 3-1-16,0 2 0 0,-2-4 0 0,3 1-4 15,1 3 2-15,2-4-2 0,-1 2-1 0,-2-1 1 16,2-2-1-16,0 1-3 0,1-3-2 0,-4 2-1 15,-3-3-5-15,-2 0-5 0,3-2-3 0,-2 0-24 16,-4-3-15-16,0-2-22 0,-2 2-35 0,3-1 78 16,-3-2-56-16,7-4-19 0</inkml:trace>
          <inkml:trace contextRef="#ctx0" brushRef="#br0" timeOffset="-328.0037">-61-11076 623 0,'0'0'323'0,"-3"3"-182"0,3-6-108 0,2-2 39 16,7 5-39-16,-1 0-22 0,3 0-15 0,2 4 0 15,6-3 2-15,0 4 3 0,5 1 13 0,0-4 6 16,3-1 0-16,4-1 7 0,2-1 7 0,2-6 0 15,0 0 1-15,5-1 1 0,1-4-5 0,5 0-4 16,1-3 1-16,-4 3-9 0,-4-1-7 0,0 0-3 0,5-6-2 16,-2 0-1-16,-9 3-3 0,1-3-1 0,-3 1 1 0,3-4 0 15,-7-3 1-15,2 1 0 16,-12 0 0-16,2-2 3 0,0 2 1 0,-6-4 1 0,-5 1-1 0,-3 1 0 16,0 2-1-16,-5 4 0 0,-4-3-1 0,-5 6-4 15,-1-5-2-15,-2 4-1 0,-6-1-1 0,-3 5-1 16,-3-2-3-16,-1 3-1 0,-7 0 1 0,0 4 1 15,-1 1 0-15,-4 3 0 0,-3 3-1 0,5 2 1 16,-1-1 1-16,2 2 0 0,-1 7 1 0,0 2-3 16,2-1-1-16,4 4 1 0,0 0 0 0,2 9 0 15,-3-4 0-15,8 10-1 0,1-1 0 0,2 5 3 16,-2-2 2-16,9 9-3 0,-1-3 2 0,3-1 2 16,2-1 0-16,5 2 1 0,-3-5 0 0,4-1 3 15,2 0 0-15,3 0 1 0,1-1 0 0,3 5 2 16,3-4 0-16,3-2 1 0,0 4-1 0,4-1 3 15,2 0 2-15,3 1 1 0,1-3 1 0,4-2 3 16,3 0-1-16,2-3 2 0,5-3 1 0,-7-2-4 0,10-8-1 16,4 3-2-16,1 1-2 0,-5-7-5 15,3 1-1-15,0-4-1 0,1 1-6 0,-2-6-2 0,1 3-6 16,-7-3-1-16,-1-3-4 0,4-1-23 0,-3-1-16 16,-4-5-22-16,0 1-22 0,1-3 66 0,1 1-50 15,-2-9-19-15</inkml:trace>
        </inkml:traceGroup>
        <inkml:traceGroup>
          <inkml:annotationXML>
            <emma:emma xmlns:emma="http://www.w3.org/2003/04/emma" version="1.0">
              <emma:interpretation id="{8A6BE467-A530-48E3-B2B3-07C590DA11E6}" emma:medium="tactile" emma:mode="ink">
                <msink:context xmlns:msink="http://schemas.microsoft.com/ink/2010/main" type="inkWord" rotatedBoundingBox="8461,5368 9432,5316 9481,6221 8510,6274">
                  <msink:destinationLink direction="with" ref="{D517A1DD-AACA-4997-B694-B539A88F8664}"/>
                </msink:context>
              </emma:interpretation>
            </emma:emma>
          </inkml:annotationXML>
          <inkml:trace contextRef="#ctx0" brushRef="#br0" timeOffset="1258.1158">3776-11874 77 0,'2'-3'64'0,"2"0"1"0,0 1-19 15,-1 1 23-15,0-1-7 0,-2-1 16 0,-1 1 1 16,2-1 3-16,0 2 0 0,-2-1-7 0,1 0-5 0,-1 2-5 16,0-1-8-16,0 1-16 0,0 1-6 0,0-1-7 15,0 2-5-15,-3 0-9 0,1-1-1 16,-5 4-2-16,-1-2-1 0,-2 2-1 0,-4 1-1 0,-2 1 1 15,-2 1 0-15,-1 0-1 0,-3 1 1 0,0 2-1 16,-4-1 1-16,-1 3 1 0,0-2 0 0,-2 1 1 16,-4 3-2-16,6-4 1 0,1 3-3 0,-7-1 4 15,4 3-1-15,0-3-2 0,4 1-1 0,-5-1 0 0,7 1 2 16,-4 0-2-16,2-1 1 0,4 0-1 0,-1-2-1 0,3 2 3 16,3 0-1-16,8-1 2 0,-5 1-3 0,7 0 4 15,-7-2 2-15,11 3 1 0,-1-1 0 0,3 1 4 16,0 1-1-16,7 1 1 0,-3-4 1 0,8 3 1 15,0-1 2-15,12 7-1 0,-5-2 1 0,4-2-1 16,2 2 3-16,4-1-2 0,1-2 1 0,5 3-2 16,-2-6 0-16,2 1-2 0,5-1 0 0,0-1 1 15,3 1-3-15,-3 0-1 0,0 0 0 0,-5-1-3 16,0 0-1-16,1 0 0 0,1-1-1 0,-7 1-4 16,1-3 0-16,-3 2-1 0,3 4-1 0,-4-3-1 15,0 0 2-15,-5-1-2 0,-6-5-1 0,5 7-2 0,-7-5 2 16,0-2-2-16,-6 1 1 0,3-3-2 15,-1 3-1-15,-4-3-2 0,5 1 0 0,-6-2-4 16,2-1-4-16,-3 1-2 0,0-3-6 0,-4 0-16 0,1 0-11 16,2-3-16-16,1 1-24 0,-3-2-75 0,2-4 115 15,8-3-75-15,2-5-39 0</inkml:trace>
        </inkml:traceGroup>
        <inkml:traceGroup>
          <inkml:annotationXML>
            <emma:emma xmlns:emma="http://www.w3.org/2003/04/emma" version="1.0">
              <emma:interpretation id="{FFA6CC0B-1649-43FC-A8DB-0AB439CAA92C}" emma:medium="tactile" emma:mode="ink">
                <msink:context xmlns:msink="http://schemas.microsoft.com/ink/2010/main" type="inkWord" rotatedBoundingBox="10063,5172 11375,5101 11441,6315 10129,6385">
                  <msink:destinationLink direction="with" ref="{D517A1DD-AACA-4997-B694-B539A88F8664}"/>
                </msink:context>
              </emma:interpretation>
            </emma:emma>
          </inkml:annotationXML>
          <inkml:trace contextRef="#ctx0" brushRef="#br0" timeOffset="2102.9293">5560-11628 1082 0,'0'0'449'0,"0"-4"-317"0,0 1-110 0,3-6 37 15,0 2-56-15,0 6-23 0,0-3-14 0,1 4-3 16,-3 4 2-16,1 0 4 0,-1 3 7 0,-1-1-23 15,0 4 43-15,0-1 4 0,0 2 1 0,0 4 2 16,0-1-1-16,0 8-1 0,0-4 1 0,0 3-2 16,2 4-2-16,0 4-2 0,-1-4 1 0,1 1 0 0,-2-1-1 15,3 2 2-15,0 2 0 0,-1-2 0 0,2-5 2 16,0 1 0-16,2 0 1 0,-1 0-1 0,1-1 0 16,-3-3 2-16,2-1-1 0,0 2-1 0,0-2 0 15,-4-5 0-15,1 1 0 0,3-1-2 0,-4-4-1 16,2-2-3-16,-1-3-11 0,-2 3-3 0,2-4-10 15,1-3-14-15,-2-2-55 0,1 1-17 0,-2-4-20 16,3-3 83-16,0-5-87 0,1-1-37 0</inkml:trace>
          <inkml:trace contextRef="#ctx0" brushRef="#br0" timeOffset="1796.7476">4712-11937 848 0,'8'-15'444'0,"-6"-5"-252"0,-4-3-135 15,2 9 87-15,0-4-117 0,0 7-22 0,0 0-14 16,0 3-17-16,0 7-1 0,-4 1 2 0,2 3 0 16,0 0 6-16,1 2 3 0,-2 4 7 0,3 2 2 15,-2 4 5-15,2 1 1 0,0 4-2 0,3 1 1 16,-3 5 0-16,3 2-3 0,1 2 1 0,-1 5-3 15,-2-6 2-15,-2 6-2 0,2 10-2 0,1-1 0 16,0-2 2-16,-1 6 1 0,2-1 0 0,-1 6 3 16,6 1-3-16,1 2 4 0,-9-15 2 0,7-1 2 15,-2 1 0-15,-1-9 3 0,1-5 1 0,-3-8 3 16,-1-1 3-16,6-9 1 0,-3-1 3 0,-2-1 3 0,-2-4 4 16,0-1 0-16,-3-4 2 0,4 2 2 15,-1-3 0-15,2 0-1 0,4-2-2 0,-1-3-1 0,-2-2-4 16,7 1-1-16,1-4-1 0,0-1-5 0,0-1-2 15,-1-2 0-15,1-1-2 0,3 1-3 16,1-2 0-16,-1 1-3 0,0 1-1 0,1-4-2 0,1 2-1 16,0-2-4-16,1 7 1 0,1 1-3 15,-1-1-2-15,1 12 0 0,-1-4-3 0,2 7 0 0,0 4-1 16,-3 2-1-16,0 0 0 0,0 6 2 0,0 0 1 16,-6 1 0-16,4 1 1 0,-6 1 3 0,2 4 1 15,-4 1 2-15,0-4 1 0,-3 1 2 0,-1 0-1 16,0-1 2-16,-2 1 0 0,-4-3 1 0,0 1 1 15,-4-1 0-15,1-1 1 0,-2-1 1 0,-1-2 0 16,-4 2-1-16,3-4 2 0,0 1 0 0,-1-2-3 0,-2-3 3 16,0 1-3-16,-1 2-1 0,3-7 1 0,-3 1 0 0,1 1-2 15,-2-3-2-15,0 0 2 0,7 2-5 0,-4-2-12 16,2 0-17-16,3-2-24 0,1 1-31 0,3-6-94 16,0 4 136-16,1-3-93 0,2-4-55 0</inkml:trace>
          <inkml:trace contextRef="#ctx0" brushRef="#br0" timeOffset="2443.019">5869-11544 650 0,'4'5'367'0,"3"3"-191"15,-4-7-134-15,-3-1 47 0,-2-1-46 0,1 2-38 16,-2 2-24-16,-1 4-3 0,-2 1-1 0,1 1 1 16,-3 1 12-16,0 1 5 0,-1-1 3 0,-1 2 4 0,1-2 4 15,-2-2 0-15,-2 1 1 0,2-2-2 0,-1-1 0 16,3 2-3-16,-4 3 1 0,0-3-3 16,2 0 0-16,0 0-1 0,3 0 0 0,-5 3 1 15,2-1 0-15,0-2 0 0,3 0 0 0,2-5 3 0,-2 5 2 16,3-3-1-16,2-1 1 0,1-2 1 0,1 4 1 15,-1-2 3-15,4 4 1 0,-1-4 1 0,4 3 3 16,1 1 1-16,4 0 1 0,-2 1 0 0,3-2 2 16,3-1 0-16,1 5-3 0,-1-3 0 0,4 3-3 15,1 2-1-15,-2 0 0 0,4-2-3 0,-2 3-4 16,2-1 0-16,1 3-3 0,-3-2-2 0,0 0-6 16,0 1-3-16,2 1-5 0,-2 0-4 0,-1 0-3 0,-1-2-11 0,-1 3-30 15,2 3-26-15,-1-5-48 0,-2 5 96 0,-4-3-67 16,-2 7-51-16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4:54.75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9C9C40B-62D4-46E4-9B68-5B82D148E3EB}" emma:medium="tactile" emma:mode="ink">
          <msink:context xmlns:msink="http://schemas.microsoft.com/ink/2010/main" type="inkDrawing" rotatedBoundingBox="13115,15629 13170,18734 12235,18751 12180,15645" semanticType="verticalRange" shapeName="Other">
            <msink:sourceLink direction="with" ref="{C9E51CA6-92C1-4B0A-A6AD-AAABF1869DB1}"/>
          </msink:context>
        </emma:interpretation>
      </emma:emma>
    </inkml:annotationXML>
    <inkml:trace contextRef="#ctx0" brushRef="#br0">381 28 1279 0,'3'-8'606'0,"3"2"-385"15,-6-2-163-15,0 4 83 0,2 1-130 0,-1-3-22 16,3 6-14-16,-1 0-7 0,8 9-3 0,2 1 2 15,4 1 4-15,5 7 7 0,4 6 12 0,-2 3 5 16,8 4 5-16,3 6 5 0,0 12 3 0,-2-4 0 16,2 22-2-16,0-5 0 0,0 16-3 0,0-6 0 15,-8 25-2-15,2-3 0 0,-5 14-1 0,-5 10 0 16,-11 14 0-16,-2 2 0 0,-7 9 3 0,-12 13-1 16,-17 2 0-16,-2 0-1 0,-19 9-6 0,-13 2-14 15,-31 4-32-15,-6 6-68 0,-40 13 93 0,-23 9-55 0,-45-7-33 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1:10.43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909FA17-700F-4F83-8E11-F08D8CDAC225}" emma:medium="tactile" emma:mode="ink">
          <msink:context xmlns:msink="http://schemas.microsoft.com/ink/2010/main" type="inkDrawing" rotatedBoundingBox="135,8469 12554,8178 12649,12235 230,12527" semanticType="enclosure" shapeName="Other">
            <msink:sourceLink direction="with" ref="{F09ACD7A-DC4C-4D0D-884F-6424C0E87A41}"/>
          </msink:context>
        </emma:interpretation>
      </emma:emma>
    </inkml:annotationXML>
    <inkml:trace contextRef="#ctx0" brushRef="#br0">11579 893 1262 0,'-5'-3'509'0,"1"-7"-362"0,-1 1-114 0,0-12-4 15,2 4-6-15,-5 1-18 0,0 0-14 0,-3 0-6 16,-3 2 0-16,-7-1 2 0,0-1-1 0,-4 2 12 16,-4-2 3-16,-1-5 5 0,-2 2 3 0,2 3 2 0,-9-1 1 15,-4-5-1-15,2 1 3 0,0-1-5 0,-2 1-2 16,-4-1-1-16,-13-4-1 0,-7-1-4 0,3 1 0 0,4 4 0 16,-12-3-2-16,-9-4-1 0,-12 0 1 15,3-2 1-15,5 5-3 0,-15-1 3 0,-2-5 0 0,-5 8-1 16,5-1-1-16,-4 4 2 0,-6 4 0 0,2-1 0 15,0 4 0-15,-3 1-1 0,0 3 0 0,-3 2 1 16,-2 2 0-16,-4 3-1 0,-3 1 0 0,-4-1 1 16,2 1-1-16,-2 2 1 0,-3 0 0 0,0 2 0 15,1 0 0-15,-6-2 2 0,3 3-2 0,-3-5 2 16,-1 4-1-16,-2-1 0 0,-4-1 0 0,2 2-1 16,-4-2 0-16,22 0 0 0,-4 0 0 0,-20 0 0 15,0 0-2-15,18 2 1 0,-3-2 1 0,0-2 0 0,-20 2 0 16,0 3 0-16,0 0 0 0,21-1 0 0,3-2 0 0,-21 3 0 15,3 0 0-15,-1 2 0 0,23 0 0 0,-20-3 0 16,3 2 0-16,-3-1-1 0,2 4 0 0,-1-1 0 16,3-1 0-16,-3 3 1 0,1 0 0 0,3 1-1 15,0 3 1-15,-2-1-2 0,3 0 1 0,4 3 0 16,0-1 0-16,6 3 0 0,-4-2 0 0,4 2-1 16,2 2 2-16,9 4 0 0,-5-1 0 0,6 1-1 15,0-1 0-15,0-1-1 0,7 3 0 0,6 4 1 16,-1 0-3-16,5 2 0 0,1-1 2 0,15-2 0 15,5 4-2-15,-5 2 3 0,0 3-1 0,17-7 1 16,3 1-1-16,4 1 1 0,-3 9-1 0,12 4 0 16,-1-5 1-16,14 2-1 0,-4 6 0 0,-1-2 0 0,5 3 0 15,-3-8 0-15,9 4 0 0,2 0 2 16,-1-3-2-16,6 2 0 0,2-4 1 0,6 5-1 0,6 0 0 16,0 5-2-16,0-2 2 0,3 2-3 0,0 3 3 15,3 1-2-15,3 2 1 0,-1-1 0 0,3 3 1 16,6-1 1-16,7-1 0 0,-6 4 0 0,7-2-1 15,2 1 2-15,0-3 0 0,3 7 0 0,-2-3-1 16,7 1 0-16,0 0 1 0,3 0 0 0,5-3-2 16,-2 0-1-16,4-4 2 0,4 2 0 0,-5-7 1 15,4 0 0-15,0 1 0 0,1-5 0 0,5 2 1 16,1 3 0-16,6-2-1 0,6 3 0 0,3-3 0 16,-2-3-1-16,10 3 1 0,1-1 0 0,4-4 0 15,-2-1-1-15,3-2 2 0,4 1-1 0,4-4 0 16,3 3 0-16,1-3 0 0,6 0 0 0,-2-5-1 15,1 4 1-15,6-2 1 0,0-2-1 0,6-1 2 0,-7-1 0 16,-9-6-1-16,2 4 0 0,14 1 2 0,-2 0-2 16,-11-8 1-16,-4 0 0 0,4 0-1 0,14 2 0 15,6-2 0-15,-4-1 0 0,-11-4 0 0,22 0 1 16,-1 2-3-16,1-1 2 0,-6-1 1 0,6-1 0 16,0 0-1-16,0-1 0 0,2-1 1 0,-6-1 0 15,1 0 0-15,3-1-1 0,7 5-1 0,-4-4 2 16,2 0 0-16,2-1-2 0,-4 2 0 0,15 0 2 15,-3-1 0-15,2-2-2 0,8-3 1 0,-8 1-1 16,1-1 0-16,6-2 0 0,7-1 0 0,-10-2-3 0,1-4 2 16,1 0-1-16,-1-1 2 0,6-5-1 15,-1 2 1-15,0-1-1 0,-1-2 1 0,5-2 1 16,-1 2 1-16,-2-5-2 0,-1 1 2 0,-1 3 0 0,-1-4 1 16,-2-3-1-16,-1 3-1 0,-9 0 3 15,2-2 0-15,0 6 1 0,-4-4 0 0,-3-2 1 0,-4 2-1 16,-4-1 1-16,3-2 1 0,-2 1 0 0,-4-4-1 15,0 1 1-15,-5-1-1 0,-3 1 0 0,-1-1 0 16,-4-2 1-16,0 2-1 0,-4-2-1 0,-4-2 0 16,6 2-1-16,-8 0 0 0,-8 1 0 0,-11 0 0 0,14-4-2 15,-1 0 1-15,-9 3 0 0,-8 0-2 0,0-1 0 0,11-5 1 16,-2-4-1-16,2 2 0 0,-14-3 0 0,3-3 1 16,4 1-1-16,-4-2 2 0,-3-4 1 15,-3-2 1-15,-4 0 1 0,-1 2 1 0,1 2 0 0,-6-8 0 16,-3 1 0-16,1 2 1 0,-6-5-2 0,-8-2 0 15,6 4-2-15,-10-7 0 0,-3 0 1 0,-4 4-1 16,0-4 0-16,-3 2-1 0,-4 0 1 0,1 1-1 16,-4 1 1-16,-1 1 0 0,-2 1-1 0,-4 1 2 15,-1 1-2-15,-1 0-1 0,-5 1 1 0,-2-3-3 16,-1 1 1-16,-5-5-1 0,-2 0 0 0,-4 1-3 16,1-3-1-16,-9 4-1 0,1-6-2 0,-7 3 0 15,-6 0 0-15,-7 0-3 0,-5-6-1 0,-7-1-2 16,-7-5-1-16,-14-3-2 0,1 5 1 0,-13 0-7 15,-8-6-1-15,-19 8-3 0,6 1-3 0,-27 6-17 16,-7 5-10-16,-23 6-17 0,-7-2-27 0,-25 7 68 16,-17 3-47-16,-21 5-14 0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3:55.75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3989020-3409-46B2-B3AB-533BFF39D876}" emma:medium="tactile" emma:mode="ink">
          <msink:context xmlns:msink="http://schemas.microsoft.com/ink/2010/main" type="writingRegion" rotatedBoundingBox="6383,9905 6392,15259 5433,15260 5424,9906"/>
        </emma:interpretation>
      </emma:emma>
    </inkml:annotationXML>
    <inkml:traceGroup>
      <inkml:annotationXML>
        <emma:emma xmlns:emma="http://www.w3.org/2003/04/emma" version="1.0">
          <emma:interpretation id="{93772EF3-D959-45A2-B2D4-73C30A455609}" emma:medium="tactile" emma:mode="ink">
            <msink:context xmlns:msink="http://schemas.microsoft.com/ink/2010/main" type="paragraph" rotatedBoundingBox="6383,9905 6392,15259 5433,15260 5424,99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4D98E0-2AEC-475E-8A68-DA7A18EB3FF0}" emma:medium="tactile" emma:mode="ink">
              <msink:context xmlns:msink="http://schemas.microsoft.com/ink/2010/main" type="line" rotatedBoundingBox="6383,9905 6392,15259 5433,15260 5424,9906"/>
            </emma:interpretation>
          </emma:emma>
        </inkml:annotationXML>
        <inkml:traceGroup>
          <inkml:annotationXML>
            <emma:emma xmlns:emma="http://www.w3.org/2003/04/emma" version="1.0">
              <emma:interpretation id="{8B0E5C5C-A4AC-4B8F-8048-81D467C139FC}" emma:medium="tactile" emma:mode="ink">
                <msink:context xmlns:msink="http://schemas.microsoft.com/ink/2010/main" type="inkWord" rotatedBoundingBox="5982,9905 5988,13598 5582,13599 5576,99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1618-1936 769 0,'3'16'360'0,"-3"-12"-238"15,0 4-21-15,0-3-76 0,0 3-41 0,0 3-9 16,0 5-11-16,0-2-6 0,0-1-20 0,-2 3-5 0,1 2-8 16,-3-4-9-16,1 4-30 0,-2-6 73 0,1 7-45 15,0-3-15-15</inkml:trace>
          <inkml:trace contextRef="#ctx0" brushRef="#br0" timeOffset="137.6317">1659-1471 572 0,'5'6'301'0,"-2"5"-162"16,-3-3-101-16,1 3 55 0,1-4-72 0,-2 1-22 0,0 4-27 16,2 6-13-16,-2 1-9 0,-2-3-8 0,-1 3-20 15,0-1-9-15,-4 4-10 0,3-1-9 0,-3 2 67 16,1 0-41-16,-1-1-5 0</inkml:trace>
          <inkml:trace contextRef="#ctx0" brushRef="#br0" timeOffset="422.6153">1630-981 285 0,'2'8'239'0,"-1"-3"-86"16,1 0-83-16,1 3 63 0,0-2-29 0,-1 0-44 16,1 2-12-16,-1-1-11 0,-1 2-16 0,1 2-11 15,0-1-10-15,1-2-16 0,-3 0-9 0,0 2-13 16,0-1-6-16,0 2-8 0,0-4-3 0,0 1-16 15,0 1-6-15,0 1-7 0,0-2-1 0,0 0 3 16,0 0 3-16,0 0 8 0,5-1 9 0,-2 1 30 16,0 0 15-16,2 0 16 0,-1 0 16 0,1 0 30 0,2-1 11 15,-1 1 10-15,0 0 10 0,-1-2 11 16,0 0 3-16,1 2 0 0,1 0-1 0,-3 0-7 0,1 0-7 16,5 0-3-16,-4 2-10 0,2-2-21 0,-5 0-7 0,4 1-7 15,-1 1-8-15,0-4-15 0,-2 4-3 0,-4-1-6 16,-2-2-13-16,0 1-8 0,2 0-7 0,-4-4-6 15,0 4-8-15,0-3-29 0,2-2-16 0,2 2-26 16,-2-3-26-16,-2 1 93 0,0 0-66 0,3 3-18 16</inkml:trace>
          <inkml:trace contextRef="#ctx0" brushRef="#br0" timeOffset="1431.9323">1812-444 199 0,'0'3'109'0,"-2"-3"-58"0,4 2-37 0,-2-1 23 16,-5 2-27-16,5 1-7 0,2-3-1 0,1 2-2 15,-2-1-1-15,-2 0 0 0,-4-6 8 0,3 4 9 16,2-1 8-16,-4-4 8 0,-1 2 4 0,-3-2 14 16,5-3 4-16,0 0 3 0,-1 3-2 0,0-4-4 0,0-2 3 15,4-2-4-15,-3-3 0 0,-2 2-8 0,5 1 6 16,-1-3 2-16,-1 3-1 0,2 1 1 0,-1-3 2 16,2 4 2-16,-1 3 0 0,2-1-1 0,-4 1-3 15,2 1-1-15,0-4-4 0,2 6-3 0,-4 2-9 16,2-2-5-16,2 4-5 0,-1 1-7 0,3-2-8 15,-1 4-3-15,-5 4-3 0,-1-3 0 0,6 4-4 16,-3-1 0-16,0 8 1 0,0-1-1 0,-1-2 2 0,4 8-2 16,2 7 2-16,-2-1 0 0,-3 2 0 0,1 4 1 15,1-1-3-15,3 11 1 0,-4 6-3 0,1-1 2 16,-2-5-1-16,5 2-2 0,-2 11 0 0,-2 0 1 16,-1 2 2-16,0-10 0 0,0 7 1 0,0 1 1 0,-1-9 1 15,-5-4 1-15,2-1 2 0,1-7-1 16,-2-4 1-16,2 0 1 0,-2-9 3 0,4-1 0 0,-2-9-1 15,1 6 1-15,0-7 0 0,2-2 1 0,0-2 2 16,-1-2 1-16,-1-3 1 0,1 1 2 16,1-1 3-16,-4 0 1 0,0-6 0 0,-1 0 0 15,2-2-2-15,0 0 0 0,-1-2-3 0,-2-7-3 0,1-2 2 16,0-4 1-16,4 4-3 0,-4-6 1 0,-1-6-1 0,1-4 3 16,2-6-2-16,3 3-2 0,-5-1-6 0,3 1-1 0,-2-10-3 15,4 1 0-15,0 2 0 0,0 4-2 0,0-2-3 16,0-2 3-16,0 7 1 0,0-7 1 15,1 9 0-15,-1-1 0 0,-1 2 1 0,1 2 1 0,-4-1 0 16,3 5 0-16,1-1-1 0,-2 6-1 0,2 0 1 16,0 4 0-16,0 1-1 0,0 0 0 0,0 1-2 15,0 4 1-15,0-1 0 0,0 3-2 0,0 0 0 16,0 4-1-16,2-1 0 0,-2 3 0 0,0 1 0 16,-2 2-2-16,5 1-3 0,-3-1-1 0,-1 1 1 15,2 2-3-15,-1 7 0 0,5-6-2 0,-2 2-2 16,1 7 0-16,-3 1 3 0,7 3 0 0,-3 9 1 15,0-4 4-15,3 6 1 0,-2 4 1 0,0 1 3 16,1 5 3-16,1 3 0 0,0 4 1 0,1-2 0 16,1 1-1-16,-4 2 1 0,2 3 0 0,-2 0-1 15,-1-1 1-15,2 1 0 0,-7-1-1 0,1 4 2 16,1-3 0-16,-1-3 1 0,-2-1 2 0,1-1 1 16,-2-4-1-16,-1-4 1 0,3-7 2 0,-5-2 0 0,5-4 1 15,0-1 0-15,0-7 3 0,0-3 3 16,2-1 2-16,-5-6 1 0,6 2 3 0,-3-2 3 0,0-2-1 15,-5-2 0-15,2-5 1 0,0 3-3 0,0-7-2 16,3 2 0-16,-7-6-3 0,2-4-3 0,-1-6-1 16,1 4-1-16,-1-8-1 0,-1-1-2 0,3-5 1 15,-1-2-4-15,-1-2-3 0,1-6 2 0,-2 0-1 16,1-1 0-16,3-3-2 0,-4 1-1 0,3 2 1 16,-1-2 0-16,0 2-1 0,4 1 0 0,-3-1 0 15,3 3 0-15,-2 7 1 0,3 1-1 0,-2-1-1 16,2 3 1-16,-2 3-1 0,2 6 0 0,0 2 0 0,0-2 0 15,0 3-1-15,-1 3 0 0,1 3 2 0,0 3-1 0,1-2 0 16,1 6-1-16,-2 0-1 0,2 3 0 0,-1 1-3 16,-1-1 0-16,0 5-3 0,0 0-1 0,0 1-2 15,2 6-1-15,6 4 2 0,-5 2 0 0,-1 4 4 16,4 4 1-16,-3 6 1 0,3 2 4 0,-1 9 1 16,-3 3 0-16,1 10 0 0,-1-3 1 0,2 6-1 15,0 7 0-15,-1-1 0 0,-2-1-1 0,3 3-2 16,-4-1-1-16,-2-4-2 0,0 5-4 0,-1 0-24 15,-3 0-22-15,-4 4-51 0,-3 1-112 0,2-9 166 16,-16 13-104-16,-11-8-94 0</inkml:trace>
          <inkml:trace contextRef="#ctx0" brushRef="#br0" timeOffset="-303.1944">1707-2909 620 0,'3'1'300'0,"-3"-1"-182"0,-2 2-99 16,1-2 51-16,2 0-77 0,1 1-14 0,-2 3-6 0,0 0-11 15,-2 3-3-15,2-1 1 0,2-1 5 0,-2 6-6 16,-3-1-4-16,1 1-4 0,2-2-10 0,-5 1-49 16,4 1 79-16,-4-1-48 0,-1-1-24 0</inkml:trace>
          <inkml:trace contextRef="#ctx0" brushRef="#br0" timeOffset="-154.5907">1638-2428 635 0,'5'8'323'16,"-2"-5"-196"-16,-1 3-98 0,-1-3 56 0,-1 0-89 16,5 5-24-16,-5 2-17 0,0-2-17 0,0 3-45 15,0 0-35-15,-3 0 94 0,1 1-69 0,-2-1-36 16</inkml:trace>
          <inkml:trace contextRef="#ctx0" brushRef="#br1" timeOffset="77472.3323">1707-3207 542 0,'6'-7'290'0,"4"3"-154"15,-6-4-91-15,1 1 42 0,2 3-34 0,-1-1-24 16,2-2-12-16,-3 4-15 0,1-2-3 0,2 2 1 16,3 0 0-16,-3 0-4 0,0 3 3 0,-3-2 0 0,1 2-1 15,-3-1-2-15,7 1 4 0,-5 1-2 0,-5-1-2 0,1 0 0 16,1 0-3-16,0 2 0 0,1 1-1 0,0 2-1 16,-3-4 0-16,0 7 1 0,1 2 2 0,-1 0 1 15,0 1 2-15,0 3 1 0,2-1 2 0,-2-1 5 16,0 3 0-16,-3-2 2 0,-7-1 1 0,4 3 5 15,-5-4 4-15,0-5 3 0,3 5 1 0,-7-6 7 16,4 1 2-16,5 1 1 0,-2-2 2 0,0-5 4 16,3 3-2-16,0 0-1 0,-3-3 3 0,5 2-7 15,-6-2-1-15,1-4 4 0,3 4 0 0,-3 0-6 16,2-1 1-16,-2-4-1 0,3 0 1 0,2-1-1 16,-1-2-1-16,1 3-5 0,0-3-2 0,3-1-1 15,0 1-1-15,0 0-2 0,2-3-4 0,-1-1 0 16,1 4-1-16,4-4 0 0,2-1-1 0,0-1-2 0,3-1-1 15,2 4 1-15,-2 0-2 0,4-2-2 0,-1 4-1 16,3-2 0-16,-2 4-2 0,1 1-2 16,1 1-3-16,1 2-1 0,-4 1-1 0,4 2 0 0,-6 3-2 15,4 2 0-15,0 2 2 0,-5-1 0 0,0 0 2 16,2 4 2-16,-3 1-1 0,-1-1 3 0,-7 1-1 0,1 3 1 16,0-1-1-16,0 0 2 0,-3 1-2 0,0 0 1 15,0 4 0-15,0 1 1 0,0-2-1 0,-1-1 1 0,-2 2 2 16,-2 1-1-16,-6-2 2 0,3 1 1 0,0-5 0 15,-5-2 2-15,4 3 2 0,-7-7-1 0,-2 0 1 16,9 0 4-16,-7-6-2 0,3 4 2 0,-6-5-1 16,3 3 0-16,1-1 1 0,4-2-1 15,0 0 1-15,-5-3-2 0,2-2 2 0,0 0-1 0,2 0 1 16,1-2-2-16,-3-1 1 0,3-2-1 0,-2 0 1 16,4 2-1-16,-1-3 0 0,2-1-2 0,2 0 1 15,-1 0-1-15,2-3-1 0,1 1-3 0,2 0 1 16,2 3-2-16,0 1-3 0,5-3 0 0,0 1 0 15,-1 2-1-15,4 2-2 0,0 2-1 0,-1-1-4 16,2 1-2-16,1-4 1 0,-2 6-2 0,0 4-2 0,1-2-1 16,2 2 0-16,-1 2 2 0,3-1 2 0,-2 6-1 15,3 0 3-15,7 3-1 0,-7-4 1 0,-3 4 4 16,5 3 0-16,-4-2 1 0,-3 0 0 0,1 3 3 16,-10-3 1-16,1-1 1 0,-1 3 3 0,-1-4-2 15,-3 1 3-15,3 1 1 0,-6-5 0 0,0 2 4 16,-3 0 2-16,-3-1 1 0,0-3 1 0,6 0 4 15,-8-1 0-15,-4-3 3 0,5 0-2 0,-2 0-1 0,1-2-2 16,-2-1 2-16,3 0 1 0,-2-2-4 0,3 2-1 16,3-2-1-16,-1-3-1 0,3 0-3 0,0-1 0 15,4 1-6-15,-1-2-2 0,0 1-12 0,3 1-12 0,-1 1-20 16,0 2-45-16,0 5 67 0,0-3-44 16,-12 14-20-16</inkml:trace>
        </inkml:traceGroup>
        <inkml:traceGroup>
          <inkml:annotationXML>
            <emma:emma xmlns:emma="http://www.w3.org/2003/04/emma" version="1.0">
              <emma:interpretation id="{1B266759-B974-4223-A595-323989A8EC0B}" emma:medium="tactile" emma:mode="ink">
                <msink:context xmlns:msink="http://schemas.microsoft.com/ink/2010/main" type="inkWord" rotatedBoundingBox="6390,14276 6392,15259 5433,15260 5431,142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479.2029">1428 1231 565 0,'0'2'408'16,"-2"-2"-175"-16,2 1-170 0,0-1 84 0,2 0-82 15,1 0-48-15,2 2-35 0,1-2-1 0,5 5 2 16,1-4 2-16,4 3 17 0,3-3 6 0,3 1 6 15,2-2 5-15,8 1 6 0,1-2 0 0,5-2-3 16,1-1 1-16,5 0-7 0,4-4-5 0,1 0-4 16,2-2-1-16,-6 2-6 0,-1-3-4 0,4-3-4 15,3-1-5-15,-9 4-3 0,-6-1-3 0,1 0-5 0,1 1-26 16,-4 0-17-16,-1 0-26 0,-8 6-38 0,1-3 89 16,-1 3-65-16,-4 2-23 0</inkml:trace>
          <inkml:trace contextRef="#ctx0" brushRef="#br0" timeOffset="4820.2902">1630 1483 808 0,'3'0'443'0,"4"3"-236"0,-6-6-158 16,1-3 51-16,-2-4-54 0,2 5-39 0,1-1-30 15,2 1-2-15,-1 2 1 0,0-2 5 0,2 2 19 16,2 1 10-16,-2-1 9 0,2 2 7 0,-3 1 6 16,1 1-2-16,-1 2 0 0,3 2-3 0,-2 0-10 0,1 3-5 15,-1 6-2-15,-1-3-6 0,0-1-4 0,0 7 0 0,4 3-1 16,-3 0 1-16,-1 3 0 0,3 0 1 0,-3 1-1 16,5 3 2-16,-6 2 0 0,4 0 1 0,-5-4 2 15,-1 2-2-15,1 0 1 0,0 0-1 0,5-4 1 16,-8-3-2-16,2 4-1 0,0 2 0 0,2-9-3 15,1 2-2-15,-5-1-8 0,0-1-7 0,0-2-6 16,2 1-6-16,1-5-24 0,-3 0-17 0,1-1-19 16,1-1-22-16,4-3-93 0,-1-1 145 0,-3-3-92 15,4-1-43-15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02.71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BF7F572-CDE1-4547-A3BD-DADE4EE3450B}" emma:medium="tactile" emma:mode="ink">
          <msink:context xmlns:msink="http://schemas.microsoft.com/ink/2010/main" type="inkDrawing" rotatedBoundingBox="3145,8914 14747,8570 14757,8906 3155,9251" semanticType="callout" shapeName="Other">
            <msink:destinationLink direction="to" ref="{9C92A6E4-A293-424A-B5A3-0ADC69DC8A16}"/>
          </msink:context>
        </emma:interpretation>
      </emma:emma>
    </inkml:annotationXML>
    <inkml:trace contextRef="#ctx0" brushRef="#br0">113 534 126 0,'-7'-1'69'16,"-5"-7"-39"-16,6 5 8 0,-2-4-13 0,0 3-25 15,2 0-6-15,1 0 3 0,-1 0 2 0,2 0 4 16,0-3 8-16,-1-2 11 0,-3-1 5 0,5 2 12 15,3-1 5-15,-5 1 11 0,-1-5 3 0,1 2-5 0,-2 3-5 16,7 1-4-16,0 0-4 0,-1 0-7 0,-7 1-5 16,8-1-9-16,1 6-4 0,3-2 0 0,-4-1-1 15,-5-2 0-15,5 4-2 0,0 2-2 0,1-1 3 16,-1-2 0-16,-1 1 2 0,-1 1 3 0,4 1 0 16,7 1 2-16,-4-1 0 0,3-1 3 0,5-1 0 15,-5 0-1-15,8 1 0 0,0-1-2 0,0 1 1 16,3-3-1-16,1 1-3 0,3 0 1 0,4 0-1 15,5 0 2-15,-2-2 0 0,3 0 2 0,6 0-1 16,0-3-1-16,4 4 4 0,-4-1-3 0,4 0-2 0,6 3 3 16,2-2 0-16,-5-3-6 0,0 4 3 0,4 1-1 0,2-2 2 15,4-1-2-15,-2 0 0 0,-6 2-3 0,0-2-2 16,9 2 4-16,-1-2-1 0,1 0 0 0,-8 2-3 16,12 0 3-16,-2-2 0 0,1-1-1 0,-4 1 0 15,1-1-2-15,1-1 0 0,-1 3-2 0,0-4 0 16,-1 1-3-16,0 1 0 0,-2 3 1 0,2-4 1 15,3 3-2-15,-2-1 0 0,0-2 0 0,1 3-1 16,-6-1 2-16,4-1-2 0,-2 2-1 0,0 0 0 16,-1 2-1-16,1 0 0 0,-5 2 0 0,4 0-1 15,-8 2-1-15,-2 1-1 0,11-1 0 0,-3-1 2 16,-10 1-2-16,5 0 1 0,0-2-1 0,4 1 2 16,-1-1 1-16,2 0-1 0,-8 0 3 0,2 2-2 0,7-1 0 15,2-1 1-15,-4-1 1 0,-1-1-3 0,-17 1 2 16,-16-1 0-16,0 2-3 0,49-2 2 15,7-2-2-15,-2-1 1 0,-8 5 0 0,2-3-1 0,9 1 0 16,-4 0 0-16,-15 2 2 0,-2 0-1 0,2 0 3 16,-1 0-1-16,-1-3-1 0,1 3 2 0,-2 0 0 15,-2 0-1-15,2 0-1 0,-3 0 0 0,3 0-1 16,0 0-1-16,6 5-1 0,-2-2 1 0,0-1-1 16,3 1 1-16,-6-1-1 0,7-2 0 0,-8 1 0 0,2-1 0 15,4-1 1-15,-3-1-1 0,-3 0 1 0,0 2-1 16,3-1 1-16,7 1 1 0,-1 0-1 0,-1 0 0 0,-2-2-1 15,7-1 3-15,3 3-3 0,-2-3 1 16,-1 3 0-16,0-5 1 0,6 2-1 0,-5 1 0 0,4 2 0 16,-6-1-1-16,3-1 1 0,0 2 2 0,0-5-1 15,-1 2 0-15,0 2 1 0,-3-4 0 0,1 2 2 16,2 1 0-16,-1-1 0 0,1 3-1 0,-5 0-1 16,1 0 1-16,1-2 1 0,-1 1-3 0,1-1-1 15,-3-1 2-15,-7 0 0 0,5-2-2 0,1 5 2 16,-1 0-3-16,-1 0 0 0,0 0 0 0,-2-2 1 15,3 2 0-15,0 0-1 0,2-1 0 0,-4 1 1 16,0-4 0-16,1 3 0 0,-2-1-1 0,0 2 2 16,4-1 0-16,-4-1-1 0,-3 2 0 0,3 0-2 15,0 0 3-15,0 0 0 0,5 0 1 0,-2 0-1 0,-6 0-1 16,5 0 1-16,-2-1 1 0,-1-1 1 0,4 2-3 16,-7-2 1-16,4 2 0 0,0 0-1 0,2 0 2 15,1 0 0-15,3 0-1 0,-1 0 0 0,-6 0 1 16,3 0-1-16,4-1-1 0,-1 1 2 0,-3 0-2 15,-2 0 1-15,3 3 1 0,7-1 3 0,-2 1 1 16,0-2 1-16,-4 2-1 0,5-1 1 0,-1 3 0 16,1-5 0-16,-1 0-3 0,0 3-2 0,1-1-1 15,0-1-1-15,0 1 1 0,-1-2-1 0,2 3 1 16,0-1 0-16,1-2 1 0,-3-2 3 0,-1 0 0 16,-2-1-2-16,-2 0 1 0,0-2 1 0,-1 0 1 15,-2 1-2-15,0 1 2 0,-4 1-4 0,4-3 2 16,-2 5 0-16,-2-1 0 0,-2-1-4 0,-1-3 0 15,-2 2 0-15,-2 0-2 0,-2 0 1 0,-4-1-2 16,0-2-4-16,-1 3 1 0,-1 0-5 0,-1 1-4 0,-6 2-5 16,3-5-8-16,-3 4-37 0,-2-1-28 0,-6 1-38 15,3-1-62-15,-10 2 131 0,-1 0-95 16,-18-2-36-16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04.30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CBF9AEE-FC10-4AB7-A804-E99C15FC6A64}" emma:medium="tactile" emma:mode="ink">
          <msink:context xmlns:msink="http://schemas.microsoft.com/ink/2010/main" type="inkDrawing" rotatedBoundingBox="2732,12386 14696,12213 14700,12492 2736,12665" shapeName="Other"/>
        </emma:interpretation>
      </emma:emma>
    </inkml:annotationXML>
    <inkml:trace contextRef="#ctx0" brushRef="#br0">6 284 466 0,'0'-14'225'0,"0"-2"-123"0,0 2-58 0,-1 3 24 16,1-1-11-16,1 0 0 0,1-1 0 0,-1 5-11 15,1 0 0-15,0 0-1 0,-1-2 8 0,-1 2-1 16,0 2 0-16,0 3-4 0,2 1-1 0,-2-7 3 16,1-1-4-16,-1 4-5 0,3-2-10 0,-1 0-6 15,0 0-5-15,1 3-6 0,2 2-4 0,1-2-9 16,0 0-1-16,4 5-1 0,3-1-3 0,1 1-1 15,5 0-1-15,10 1 1 0,-7 1 1 0,8 1 1 16,4 0 0-16,2-1 0 0,1 0 1 0,4 4 2 16,-1-4-1-16,3-2 1 0,2 4 0 0,-1 0 0 15,3-1 0-15,2-2 0 0,0 4 0 0,4-2 0 0,1 4 1 16,0-3-2-16,-1 3 1 0,-4-2 1 0,2 1 0 0,11-1 3 16,-6 1-2-16,-7-3 3 0,4 0-2 0,-1-3 2 15,11 2 2-15,-1 1 0 0,-3-1-2 0,-8-2 1 16,7 1 0-16,6 1-2 0,1 1 2 0,1 0-2 15,-7 2-2-15,3-3-1 0,6 1 2 0,-7 0-3 16,1 2 1-16,2 1 1 0,-2 1-2 0,0-1 2 0,0 0 0 16,3 1 1-16,-1-1 0 0,-2 0 1 15,0 1-2-15,-1-4 0 0,-1 2 2 0,4 1 0 16,-2-3 0-16,0 4-1 0,3-1 1 0,-2-3-2 16,-6 0 3-16,5 2 0 0,-1-3-2 0,2-1 0 0,-2 1 0 15,-12-2 0-15,2-3 0 0,11 3-1 0,0 0 1 16,-8-2-1-16,-1 2 0 0,0-1-1 0,9 1 0 15,3 0 1-15,0 1-1 0,-11-1 1 0,2-1 1 0,9 1-2 16,-2 0 1-16,0 0 0 0,-7 0 2 0,6 1-2 16,0-1 1-16,7 2-1 0,-2-2 0 0,-2-2 0 15,3 2 0-15,-1-5 1 0,2 2-2 0,4 0 0 16,-5-2 0-16,7-3 0 0,-3 4-1 0,4-1 1 16,4 2-1-16,1-4 0 0,-1 1 1 0,1 0-1 15,2 1 1-15,3-3 0 0,-3 1 2 0,4 1-2 16,3 0 1-16,0-2 0 0,1 1 0 0,-11 1 0 0,1-2-2 15,13 5 0-15,1-5 0 0,-12 1 0 0,2 3 0 16,-2-1 0-16,12-1 0 0,1 1 0 0,-1 0 1 16,-12-1 1-16,-2-1-1 0,15 2 0 0,-2 1 2 15,-2 1-1-15,-12-1 1 0,12 1-1 0,-3 0 0 16,0 3-1-16,-3-2 2 0,-1 1 0 0,1-1-2 16,-2 2 3-16,-1-1-2 0,-2-3 2 0,-3 1 1 15,-3 2 1-15,6-1-1 0,-4-3 0 0,1 2 2 16,2-3-3-16,-4 3 2 0,0-2-1 0,1-2 0 15,4 6 1-15,-6-2 0 0,-3-2 1 0,1 3-2 16,5-1 1-16,-30 1-1 16,-24 1 1-16,-1 1-4 0,65-3 2 0,-5-2 0 0,0-1 0 0,3 2 0 0,0 3 1 15,-7-1 0-15,-2-1 1 0,-18 1 2 0,-7-1-1 0,12 3 1 16,-7-3-1-16,1 1 1 0,-9-1 0 0,-3 3 1 16,10 0-1-16,-4 2 2 0,1 3 0 0,-7-4 0 15,4 1-1-15,-1 1 1 0,7-3-2 0,-2 0 2 16,-3 3-4-16,1-3 0 0,-1 0-1 0,2 0-2 0,-1 0 2 15,-2 0-1-15,-2 3 0 0,-1-3-4 0,1 2 4 16,-2 0-2-16,1 2 0 0,-6-1 0 0,2-1-2 16,-3 1 2-16,3-1 0 0,-5-1 2 0,-3 1-1 15,2-2-1-15,-9-2 3 0,4 1-3 0,-5 1 3 16,-9-2-1-16,2 2 0 0,3-1-1 0,-11 1 2 16,1-2-2-16,2 2-1 0,-1 0 2 0,-1-2-1 15,-1 2-1-15,-2 0-1 0,-1 0 0 0,4 0-2 16,-3 0 1-16,3 2 0 0,-4 0 0 0,-1-1-3 15,2 2 0-15,-1 1-1 0,1-4-4 0,-1 1-7 16,-1 1-13-16,-1-2-21 0,1 0-39 0,-2 0 66 16,-3 0-44-16,-6-3-18 0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3:51.64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402CDA3B-B8D0-48C1-A653-DE26B57478AE}" emma:medium="tactile" emma:mode="ink">
          <msink:context xmlns:msink="http://schemas.microsoft.com/ink/2010/main" type="inkDrawing" rotatedBoundingBox="2865,9437 5675,8892 5889,9993 3078,10538" semanticType="callout" shapeName="Other">
            <msink:sourceLink direction="to" ref="{74A5F77F-0064-448E-8FD5-A8FE184EB552}"/>
          </msink:context>
        </emma:interpretation>
      </emma:emma>
    </inkml:annotationXML>
    <inkml:trace contextRef="#ctx0" brushRef="#br0">-1002-3086 230 0,'0'-2'151'0,"0"1"-71"0,0-1-52 0,0 0 42 0,-3 1-42 15,3 1-4-15,0-2-1 0,0 1 1 0,-4-1 14 16,3-1 4-16,-1 3 6 0,1-3 4 0,2 1 8 16,1 1 1-16,-1 1-1 0,1 0-1 0,0 0-9 15,-2-2-3-15,3 2-2 0,0 0-6 0,-3 0-11 16,0 0-1-16,3 0-1 0,-5 0-3 0,4 0-5 16,-2-2-1-16,3 2-2 0,4 0 1 0,-4 4-2 15,-3-4-1-15,1-2 1 0,1 2-1 0,1 2-1 16,-3-2-1-16,7 1-1 0,-7-1 3 0,6 0-4 15,2 2 1-15,-5-1-2 0,7 1 2 0,4 0 2 16,-6-1-2-16,1-1 2 0,-2 2-4 0,4 1 3 16,0-3 1-16,5 3-1 0,0-1-1 0,-3-2 1 15,4 0 0-15,-1 0 0 0,5 1 2 0,1-1 0 16,-3-1 0-16,-1-1 0 0,1 2 1 0,2-2-1 16,-2 2 1-16,1 0 1 0,0-1-4 0,-1 1 1 0,1 0-2 15,-1-2 1-15,2 1-1 0,0-1-2 0,-2 1 0 16,3 1-2-16,-1 0 2 0,1-2-2 0,4 2 0 15,-2 2-1-15,1-2 0 0,-1 1 1 0,-6 1-1 0,7-2-1 16,4 0 1-16,-9-3-1 0,4-1 1 0,2 3 0 16,-1-1 0-16,4-1 0 0,1 0-2 0,-4 3 2 15,-4 0 0-15,5 0 0 0,-5-2-1 0,2-1 0 0,-1 0 1 16,0 3-1-16,1-2 2 0,0 2-1 16,0-3 0-16,0 1 0 0,0 2 1 0,0 2 1 0,3 0-1 15,-3-2 1-15,1 0-1 0,-3 0 1 0,4 0 2 16,-1 0-2-16,-4-2 0 0,8 2 1 0,-10 0 0 15,2-3-2-15,1 3 1 0,2 0-1 0,-2 0-2 16,4 0 1-16,-6 0-1 0,-1 0-2 0,4-3 2 16,-1 3 0-16,-1-5-1 0,-1 2 1 0,0 3-1 15,-1-7 1-15,1 7-1 0,-1-4 0 0,2 0 0 16,0 1-1-16,-2 0 0 0,2 1 0 0,-1-2 0 16,-1 0 0-16,-3 0 0 0,4 0-2 0,-1 3 1 15,0-2 0-15,0 0-1 0,-2-1 2 0,2 1-2 16,2 0 1-16,-2 1 1 0,2 2 0 0,-2-1-1 15,0 1 1-15,-1 0-2 0,-1-3 0 0,1 3 2 16,-1 0 0-16,-2 1-1 0,4-1-1 0,-7-1 2 16,8-1-2-16,-8 0 2 0,7 2 0 0,-6-1-1 0,0-1 1 15,1 2-1-15,-1-1 3 0,-2-3-3 0,0 3 3 16,0 1-2-16,-1 0 2 0,1 0 0 0,-3 0-1 16,3 0-1-16,-1 1-1 0,-2 3 3 0,1-3-3 15,-1-1 1-15,2 2-2 0,-1-2 0 0,1 0 1 16,-4 0 0-16,2 1-1 0,-1-1 0 0,1 4 0 15,-2-1 0-15,4-2 0 0,-6 1 1 0,6 1-1 16,-5-1 2-16,1-2-2 0,0 0 0 0,1 0 0 16,-2 0 1-16,-1 0 0 0,1 0-1 0,1 0 0 15,-1 1 0-15,0 1 0 0,0 0 1 0,0-1 0 16,1 1 0-16,-3-2-1 0,2 1 1 0,0 1-1 16,-1-2-2-16,1 1 2 0,-2 1 0 0,2-2 0 15,-2 0 0-15,2 3 0 0,0-1 0 0,-3-2 1 0,2 1 0 16,0-1 1-16,0 4 0 0,-4 0 0 0,3-4 0 15,-1 0 0-15,1 4 1 0,-1-4 0 0,-2 0 1 16,1 0-1-16,1 0 1 0,1-4 1 0,-1 4-1 16,-1 0 2-16,-1-1-1 0,4-2 2 0,0-1-2 15,0 1 3-15,-1 0-1 0,0 0-2 0,-1 0 2 16,-1-5-1-16,4 3 1 0,-4 0-1 0,1 4 1 0,0-7-1 16,-1 1 2-16,2-2 0 0,-1 2-2 0,1 3 2 15,-3-4 2-15,2-4-1 0,-1 0-1 0,-1-1 0 16,2 2 0-16,1-2 0 0,-1-1 1 0,-1-2-2 15,3 1 0-15,-4 0 0 0,3 0 1 0,-3-2 0 16,1-2 0-16,-1-1 1 0,0 3-2 0,-1-2 0 16,-1 0 1-16,2 0-2 0,-1-2 1 0,-1 2-2 15,0 0-1-15,-1 3-1 0,3-5 2 0,-3 2-1 16,0 0-1-16,1 0 0 0,2 1 0 0,-1 2 0 0,-3 0 0 16,3-4 0-16,-2 2 1 0,3 2-1 0,0 2 0 15,0-4 0-15,-4-2 0 0,4-4-1 0,0 1 0 16,0 4-1-16,0-6 1 0,0-1-1 0,0 3 1 15,0-3-2-15,0 7 0 0,2-2 1 0,-2 1-1 16,0-3 1-16,2 7-1 0,-2-3 1 0,0 3-1 16,-4 0 2-16,3-1 0 0,1 1-2 0,0 2 0 15,-2 1 0-15,1 0-1 0,1 0 0 0,0 2 0 0,0 0 0 16,0 0-2-16,-2 1 1 0,2 1-1 16,0 2-2-16,2-1-1 0,-1 0-5 0,1 4-6 15,-2 2-8-15,1 1-38 0,1-3-30 0,-2 4-42 16,-3 0-53-16,-7 5 127 0,6 0-98 0,-24 4-34 0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08.09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DFC0148-52FF-4607-8C2B-A8D675A71788}" emma:medium="tactile" emma:mode="ink">
          <msink:context xmlns:msink="http://schemas.microsoft.com/ink/2010/main" type="inkDrawing" rotatedBoundingBox="16633,5204 18149,18554 17957,18576 16440,5226" semanticType="10" shapeName="Other"/>
        </emma:interpretation>
      </emma:emma>
    </inkml:annotationXML>
    <inkml:trace contextRef="#ctx0" brushRef="#br0">-3 103 848 0,'0'-8'403'15,"0"-4"-269"-15,-2-3-101 0,2 6 7 0,0-2-7 16,0 0-16-16,2 3-10 0,0 0-4 0,-1-2 2 16,1 5 1-16,3 4-2 0,-5-4 1 0,1 3-2 15,-1 2 1-15,2 0-2 0,-1 2 0 0,1-2-2 16,0 9-2-16,-1-2 0 0,2 2 0 0,0 6-3 16,4 4 0-16,-2 2-3 0,-1 4 0 0,3 4 0 15,-1 9-1-15,2 2-1 0,0 12 2 0,2 7 0 16,-2 10-1-16,3-2 2 0,-2 7 0 0,2 8 0 0,-3 2 1 15,0 4 2-15,0 2-1 0,-3 4 3 16,-2 3 0-16,0 1 2 0,1 2 2 0,-3 3 5 0,1-1 0 16,-1 4 4-16,1-17 2 0,1 1-1 0,5 11 6 15,-1-1 1-15,-1-11-1 0,2-3-2 0,1-1 1 0,3 15-1 16,4 2 2-16,-1-6 2 0,-2-9-5 0,2 1-1 16,0 12 1-16,1 4 2 0,-3-1 0 0,1-11-4 15,1 10 0-15,-1 3-1 0,2 2-1 0,-2 0 0 16,2 3 1-16,2-2-4 0,1 5 0 0,-3-5 1 15,1 4-3-15,-1 3 0 0,2-1-1 0,-4 4 1 0,2-6-4 16,0 1 2-16,3-3 0 0,-3 3-1 16,2 0 2-16,-1-3 1 0,2 1 0 0,2-3 0 0,0-1 2 15,-1 0 1-15,-1-2 1 0,1-2 1 0,-3-13-1 16,-3-4 0-16,5 14 1 0,1-3 1 0,-8-11 0 16,3 0 0-16,-3-3 0 0,1 16 0 0,-2-1 1 15,4 1 0-15,-7-13-2 0,0-3 0 0,0 14-1 16,1 0-1-16,-6 5-1 0,2-14-2 0,3 9 0 15,-3-2 1-15,-2 4-3 0,2-3 2 0,0 2-1 16,1-4-2-16,0 2 1 0,2-4-1 0,0-1-1 16,2 0 0-16,1-4 2 0,-5 1-2 0,4-2 1 15,1-3 1-15,2 1-1 0,-4 1 2 0,-1-4 2 16,2 5-1-16,1 0 1 0,-2-3-1 0,3 0 1 16,-3-2 0-16,-2-3 2 0,2 5-1 0,-3-15-2 0,-4 7 1 0,1 1 0 15,4 4 2-15,-6-13-1 0,6 0-1 0,-6 0 0 16,4 6 1-16,0-3 2 0,1-2-1 0,-1-4 0 15,0 3-1-15,-2 2 0 0,5-3 2 0,-5 1-2 16,2-3 0-16,0 0-2 0,-1-4 0 0,1-1 0 16,1 5-1-16,-6-2 1 0,7-2-1 0,1 3-1 15,-5-4 1-15,3 1 0 0,2 1 0 0,-3 2 0 16,-2-7 0-16,7 0-2 0,-7-2 0 0,3-2 2 16,-1 6 0-16,0-4-1 0,1 0 0 0,1 0 0 0,1 0 2 15,-4-1 1-15,3 1-1 0,-4-5 2 16,3-1-3-16,-1 0 1 0,2 0-2 0,-6-2 3 15,1-1-2-15,2-1-1 0,0 1-1 0,2-1 0 0,-3 3 0 16,0-1-1-16,-1-2 1 0,3 1-2 0,0-2 0 16,-2 1-1-16,2-2 1 0,-2 2 0 0,1-5 0 15,1 0 0-15,2 0 1 0,-4-4 1 0,3 0 2 16,1-2 0-16,-1-3 2 0,0 1 1 0,2-4 2 16,-1-2 1-16,-1-1-1 0,0-2 1 0,-1-1 2 15,2-2-1-15,-1 4 0 0,-1-3-1 0,-1-2-1 16,-2-2-2-16,3 4 2 0,0 1-2 0,-2-5-4 15,0 0 0-15,-3 0 0 0,3 1-1 0,0 1-2 16,1-1 0-16,-3 1-1 0,1-4-3 0,-2 4 0 16,1-1-3-16,-1 2-3 0,0-1-8 0,-1 0-8 15,-1-1-15-15,-4-1-25 0,-2 5-164 0,-2-1 183 16,-4 3-102-16,-8 2-80 0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3:31.58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A1E1AB49-2C4D-467D-81D9-C0A7267BCE2B}" emma:medium="tactile" emma:mode="ink">
          <msink:context xmlns:msink="http://schemas.microsoft.com/ink/2010/main" type="inkDrawing" rotatedBoundingBox="10371,8454 10405,7725 10438,7727 10404,8455" semanticType="callout" shapeName="Other">
            <msink:destinationLink direction="with" ref="{BEDA46A0-AAC6-485D-BD1D-379EF5EAE0ED}"/>
          </msink:context>
        </emma:interpretation>
      </emma:emma>
    </inkml:annotationXML>
    <inkml:trace contextRef="#ctx0" brushRef="#br0">5106 2203 577 0,'0'6'259'15,"-1"-1"-174"-15,-1-5-69 0,1 2 33 0,1 3-51 16,0 1-9-16,0 3-6 0,0 1 2 0,0-2 1 16,0 3 3-16,-2-1 2 0,0-2 3 0,1 0 4 15,1-4 4-15,-2 1 4 0,2 3-2 0,0-5 2 16,0 4-3-16,0 2 1 0,2-2-4 0,-1 1-2 15,1 0-5-15,1-1-2 0,-1 0-2 0,-1 2-7 16,1-2 1-16,1 6-2 0,-1-4 0 0,-1 1 0 0,-1 4-3 16,2-3-7-16,0-1-2 0,-2 2 0 0,1-4-2 15,-1 2-1-15,0 3-9 0,0-2-1 0,-1 0 1 16,-3 0 6-16,1 2 5 0,0 3 5 0,-2-5 5 0,2 2 4 16,-2-2 15-16,2-2 10 0,2 2 7 0,-1 1 7 15,0-1 11-15,-1-2 4 0,2 2 2 0,-1 1 5 16,0 0 1-16,1 3-1 0,1-3-1 0,-2 4-4 15,2 0-8-15,-1-1-4 0,1 1-5 0,0-2-7 16,0 2-10-16,-2 0-5 0,2-2-7 0,0-1-6 16,0 1-15-16,0 0-9 0,2 1-13 0,1-1-19 15,-2-1 48-15,3 0-34 0,-1-1-10 0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3:48.63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F37D1B46-2F4A-40A8-8D0D-48FC4C6FA209}" emma:medium="tactile" emma:mode="ink">
          <msink:context xmlns:msink="http://schemas.microsoft.com/ink/2010/main" type="inkDrawing" rotatedBoundingBox="-132,9860 787,7429 2756,8173 1836,10605" hotPoints="2378,9257 1236,10399 95,9257 1236,8115" semanticType="9" shapeName="Circle">
            <msink:sourceLink direction="with" ref="{9543DC60-B7DB-43E3-B110-6B15FB87C5D4}"/>
          </msink:context>
        </emma:interpretation>
      </emma:emma>
    </inkml:annotationXML>
    <inkml:trace contextRef="#ctx0" brushRef="#br0">1045-211 169 0,'-3'0'77'0,"1"-5"-53"0,2 0-22 0,-1 4 16 16,-3-2-22-16,4 1 4 0,0 0 5 0,-1-2 17 16,-1 0 9-16,1 3 11 0,-1-2 8 0,-1-1 6 0,-2-4 13 15,2 2 4-15,1 1 1 0,-2-3-10 0,0-1 2 16,0 1-2-16,-1-5-8 0,2 0 0 0,-1 1-10 16,0-4-3-16,-1 1-5 0,0 3-3 0,-1-4-5 15,-1 1-3-15,1 3-1 0,-2-3-2 0,0 1-3 16,0-2-1-16,0 2 0 0,0-1 0 0,-3 1-3 15,2 0 1-15,-3-1 1 0,1 1-4 0,-2 1 0 16,-1-1-1-16,-3 3 1 0,-2-2-2 0,1 2-4 16,-4 1-1-16,-1 2-3 0,-4 0-1 0,3 2-1 0,-1-2-1 15,-5 3-2-15,-1 1 0 0,1-1 0 0,-2 0 0 16,-4-1 0-16,1 2 0 0,-4 3 1 0,0-1 0 16,4 2 0-16,-2 3 0 0,-1-1 0 0,3 6 0 15,0 2 0-15,0-4 0 0,-4 2 0 0,3 1 0 16,-2-1-1-16,-2-1 0 0,2 6-1 0,-2-5 0 0,0 4 0 15,2 1 0-15,-1-2-1 0,3 3 1 16,1 4-1-16,3-1 0 0,-3-2 2 0,5 2-1 0,-1 1 1 16,1 4 0-16,0 0 0 0,1-1-1 0,2 1 1 15,2 2-1-15,-2 3-1 0,3-1 0 0,1-1-1 16,1 4 1-16,1 0-2 0,-4-2 0 0,11 5 0 16,-2 3 1-16,-2-3 0 0,7 7 1 0,-7-2-2 15,6-4 1-15,4 6 0 0,3-3 2 0,-5 2-1 16,4-4-1-16,3-1 0 0,-2 2 0 0,3 2 2 15,2 3-1-15,2 0 1 0,-2-2-1 0,3 3 1 16,0 4 1-16,2-1 0 0,3 11 0 0,3-9-1 16,-4 0 0-16,4 5 0 0,2-3 1 0,-1-2 0 0,-1-1 0 15,1-9 0-15,0-1 0 0,-1 3 0 0,2-4 1 16,0-1-1-16,3 2 0 0,-2 2 0 16,4-5 1-16,-1 0-1 0,1-2 1 0,2 7 1 0,3-2-2 15,1-2 2-15,-5-3-1 0,1-4-1 0,8 12 1 16,-1-3 0-16,6-2 0 0,-3-7 0 0,4 6 1 15,-1 1-1-15,10-1 1 0,-5-3-1 0,2-5 1 16,2 1 0-16,-1-4-2 0,1 1 2 0,2-1 1 16,-2-5 2-16,-3-3-2 0,4 1 3 0,0-5 2 15,-3-1 2-15,3-4 1 0,-3 0 1 0,1-4 3 16,1 0 1-16,-1-3 0 0,1-3 3 0,-1-4 3 16,0-3-2-16,-2 1 2 0,2-6 1 0,-8 2-2 0,-1-6 1 0,2-5 5 15,-1 0 0-15,-6 0-2 0,-1-3-2 0,-1-7 1 16,4-5-2-16,0-12-2 0,-2 3-1 0,-3 2-5 15,3-5-5-15,4-10 1 0,1-6 3 0,2 2-2 16,-9 2 2-16,7-5 6 0,0-4 3 0,-8-6 1 16,0-1 3-16,-2 3 5 0,-4-7-1 0,-6 1 1 15,-4 1-1-15,-3-4-4 0,-2 2-2 0,-4-1-2 16,-3 1-3-16,-10-2-7 0,1-3-1 0,-12 5-4 16,6 0-3-16,-11 7-17 0,-6 2-16 0,-10 4-25 15,-5 3-37-15,-27 11 67 0,-9 3-49 0,-50 15-22 16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3:24.507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9C92A6E4-A293-424A-B5A3-0ADC69DC8A16}" emma:medium="tactile" emma:mode="ink">
          <msink:context xmlns:msink="http://schemas.microsoft.com/ink/2010/main" type="inkDrawing" rotatedBoundingBox="3011,7824 8511,7497 8594,8889 3094,9216" semanticType="callout" shapeName="Other">
            <msink:sourceLink direction="to" ref="{CBF7F572-CDE1-4547-A3BD-DADE4EE3450B}"/>
            <msink:sourceLink direction="from" ref="{3CCBE502-6CC2-4FE1-AC91-877CED286383}"/>
          </msink:context>
        </emma:interpretation>
      </emma:emma>
    </inkml:annotationXML>
    <inkml:trace contextRef="#ctx0" brushRef="#br0">-2169 3682 102 0,'5'-3'36'0,"-5"2"-44"0,-1-2-6 15,1 1-2-15,0 2-4 0,4 2 2 0,-5 2 2 16,1 1 2-16,0-5 13 0,1 2 17 0,3 2 10 16,-4-4 8-16,6 0 7 0,-6-3 18 0,0 2 8 15,0-1 5-15,3 2 0 0,-3-2-1 0,0 2-2 16,0-1-5-16,2 1-4 0,-1-2-11 0,-1-2-6 15,-4 0-4-15,4 1-2 0,0-3-7 0,-2 3-2 16,4-1-1-16,-2 3-2 0,-2-4-6 0,2 0 0 0,5 4-3 16,-4 1-2-16,1-4-3 0,-2 4-4 0,0-3 1 15,-3 0 1-15,3 3-3 0,-2-5 0 0,-1 2 2 0,0-3 3 16,1-1 0-16,2 1 4 0,0 0 1 0,-1-2 0 16,4 0 6-16,0-2 1 0,-3 1 1 0,0 1-2 15,0-2 5-15,-2-1-1 0,4 0-1 0,0 0 2 16,-4 0-3-16,2-2-1 0,-2 2 0 0,2-2-1 15,5 0-4-15,-5 0 0 0,0 1-2 0,-3-1-2 16,1-1 0-16,2-1 0 0,0 3 0 0,0-4 0 0,-3 1 1 16,2-1 2-16,-3 4 1 0,1-4-1 0,2 0 3 15,-4 1-1-15,0-5 0 0,0 5 1 16,2 1-4-16,-5 0-1 0,3-7 1 0,4 2-1 0,-4 3-3 16,3-2-1-16,2 1-1 0,-4-2 0 0,0-3 0 15,3-1 0-15,-1 4-2 0,2 2-1 0,-1-6 1 16,-2 4-1-16,-2-2 1 0,2 4-2 0,-2-2 0 15,3-2 2-15,-1 2-2 0,0-2 0 0,-2 4 0 16,2-1 0-16,-2 1 0 0,3 1-1 0,4 0 0 16,-4 0 0-16,-2 2-2 0,1-2 0 0,-1 1-1 15,1 1 1-15,3 0-1 0,3 1 2 0,-4 0-4 16,1 2 3-16,0 0-1 0,0-2 2 0,1 2-1 16,-2 0 0-16,-1 1-2 0,-3-1 1 0,2-2 1 15,2 2 0-15,1-1 0 0,0 2-1 0,0 1 2 0,-4-3-2 0,6 0 2 16,-2 0-2-16,2 3 0 0,-1 3 0 0,-1-2 0 15,-1-4-1-15,1 3-1 0,4 3 0 0,-4-2 2 16,2 3-1-16,0-5 1 0,1 4-1 0,-2-1 1 16,6 3 0-16,-3 2 0 0,0-4 0 0,-4 3-1 15,3-2 0-15,0 0-1 0,-1 0 0 0,-1 4-1 16,-1-4 2-16,0-2-1 0,2 3 2 0,4 1-1 16,-6-4 1-16,2 4 0 0,3-2 0 0,-4 0-1 15,-1 2 0-15,0 0-1 0,-3 0 1 0,6 0 0 16,-3 1-1-16,-1 2 0 0,2 0 1 0,-2-5 1 0,1 5-1 15,1-1 0-15,-2-1-1 0,-3 1 0 16,3 1 0-16,-1-4 1 0,4 4-1 0,-2 0 0 0,3 0 0 16,-1 0 0-16,1-1 0 0,-2 1 0 0,1 0 1 15,-2 0-2-15,0-2 1 0,0-1 1 0,0 3 0 16,0 0-1-16,0 2 0 0,6-4 1 0,-4 2-1 16,3 0 2-16,1 2-2 0,2-1 0 0,-3 1 1 15,1-2 0-15,1 1-1 0,-3 1 1 0,4 4-1 16,0-4-1-16,-1 3 1 0,1-5 0 0,1 1 0 15,-1 1-1-15,0-1 1 0,3-1 2 0,0 0 0 16,0 0-1-16,4 4 0 0,-2-3 0 0,-1 1 2 16,1-2-2-16,-2 1 0 0,4-1 0 0,-3 2 0 15,1-4 1-15,1 2-2 0,1 2 2 0,1-2-2 0,0 0 1 16,-2 0-1-16,2 3 0 0,1 0 1 16,1 1 0-16,1-1 0 0,-2-2-1 0,3 3 2 15,2-1-1-15,0 0 1 0,2-2-2 0,-2-1 0 0,2 0 1 16,2 2-1-16,-2-2 2 0,3 0 0 0,0 0 0 15,0-2-1-15,1 2 3 0,1-1-1 0,-2 1-1 16,3 0 2-16,-2 0-1 0,-3-2-2 0,2 1 0 16,0 1 3-16,-6 0-4 0,1 0 3 0,0-2-3 0,1-3 0 15,-1 5 1-15,-3-1-1 0,2-2 1 0,-4-1-1 0,7 3 0 16,0 1 0-16,-2 0-1 0,-2 0 3 0,-3-3-3 16,7 1 3-16,0 2-1 0,-2-2 0 0,0 2 0 15,2-1-1-15,0-1 3 0,7 2-3 0,-6 0 2 16,-4 0-2-16,3 0 0 0,-4 2 1 0,1-2-1 15,0 0 1-15,-5-2-1 0,1 1 0 0,1-1 0 16,1 2 1-16,1 0-1 0,1 2 0 0,-2-2 1 16,-1 0-1-16,-1 0 1 0,1 0-1 0,-1 0 1 15,1 1 0-15,-1-2-1 0,1 1 0 0,-2-4 1 16,-2 4 0-16,2 0 1 0,0-1-1 0,3 1 0 16,-5 0-1-16,1 0 1 0,2-3 1 0,1 3-1 15,-1 0-1-15,1-2 0 0,-2 0 0 0,0 2 0 0,3 0 1 16,-2 0-1-16,2 0 0 0,-4-1 0 0,2 1 0 15,2 1 0-15,1-1 0 0,-3 0 2 0,-1-1-2 16,2-1 1-16,2 1-1 0,-1-1 3 0,-1 2 0 16,1 0-3-16,-2-1 1 0,4-1-1 0,-2 2 0 15,-3 0 0-15,0-2 1 0,0 2-1 0,2-1-1 16,-2 1 1-16,1-2 0 0,1 1 0 0,-3 1 2 16,1-2-1-16,2 2-1 0,-1 0 1 0,1 0 0 15,-1 0-1-15,-1 0 0 0,2 0 0 0,-2 0 0 0,0 2-1 16,1-2 0-16,1 0 1 0,-2 0 1 0,1 0 0 15,1 0 0-15,-1 0 1 0,4 0-2 0,1 0 1 0,-3 0 0 16,-3-4-1-16,7 4 1 0,-1-3-1 16,5 5 0-16,-9-2 0 0,2 0 0 0,-2-3 1 0,4 3-1 15,2 0 0-15,-5 0 1 0,0-2 0 0,-1-1-1 16,2 3 2-16,3-2-1 0,-4 2-1 0,1 0 0 16,0 2 2-16,0-2-2 0,1 1 1 0,-3-1-1 15,2 0 0-15,1 2 0 0,-2-2 0 0,3 0 2 16,-3-2-2-16,2 2 0 0,0 0 0 0,4-1 1 15,-1 1 0-15,-3 0 0 0,0-2-1 0,1 1 0 16,3 1 0-16,-2 0 1 0,-4 0-1 0,-2 0 2 0,7-2-2 16,0 2 0-16,0 0 0 0,-2-2 2 0,-1 2-1 15,4-1 0-15,3-1 0 0,-3 2-1 0,-4-1 2 0,1 1-2 16,2-2 1-16,0-1-1 0,-2 0 0 0,-1 1 0 16,3 1 0-16,-4-6 0 0,3 6 0 0,1-1 0 15,-2 0 1-15,2 1-1 0,-2 1 0 0,0 0 0 16,4 0 1-16,-2 1 0 0,1-1 0 0,1 0 0 15,-1 0 0-15,-1 0 0 0,2-1 1 0,-3-2-1 16,3 1-1-16,-1 0 0 0,-1 2 0 0,-1-4 0 16,0 4 0-16,1-4 2 0,0 4-2 0,-5 0 1 15,0-3 0-15,2 2 0 0,1-1-1 0,-4 0 2 16,0 1-1-16,1 1 0 0,0-5 0 0,-2 4-1 16,1-1 1-16,-1 0 0 0,-1 1 1 0,0-2-1 0,2 1 1 15,-2 0-1-15,0 1 0 0,-1-2 2 16,0 1-3-16,4 0 2 0,-3 1-1 0,1 1 0 15,2 0 0-15,-3-2-1 0,0-1 0 0,2 3 2 0,-4 0-1 16,-3 0 0-16,4 0-1 0,-1-2 2 0,2 2-2 16,-7 0 1-16,4 0 0 0,0-1-1 0,0 1 0 15,3 0 1-15,-7 0 0 0,-2-3-1 0,0 1 0 16,6 2 0-16,-5 0 0 0,2 0 0 0,-2-2-1 16,0 2 1-16,4-1 0 0,-2 1 1 0,0 0-2 15,-7 0 1-15,5-2 0 0,0 2 0 0,0 0 1 16,-4-1-1-16,1 1 0 0,0-2 0 0,1 2 1 15,2-3-1-15,-3 1-1 0,1 2 1 0,1-1 0 16,-1 1 0-16,-1-2 0 0,1 2 0 0,1-3 0 16,-1 3 0-16,0 0 0 0,-1 0 0 0,3 0 0 15,-1 0 0-15,-1-2 0 0,2 2-1 0,0 0 1 0,-2 0 0 16,2 0 0-16,0 0 0 0,-3-4 0 0,6 4 0 16,-3-2 0-16,0-1-2 0,0 1 2 0,-2-1 1 0,2 1-1 15,0 2 0-15,-1 0 0 0,-3 0-2 0,1 0 3 16,0 4 1-16,0-3-2 0,-2 2 0 0,0-3 0 15,2 0 0-15,-4 0 0 0,4 0 0 0,-2 0-2 16,1 0 2-16,-3 0 0 0,4 0 0 0,-2 0 0 16,0 0 0-16,4 0 0 0,-4 0 1 0,2 0 1 15,-1 0-2-15,3 0 0 0,-2-3 1 0,1 2-1 16,-1 1 0-16,0 0 0 0,-2 0 0 0,1 0 0 0,0 0 0 16,2-2 0-16,-1 0 0 0,0 2 1 0,1 0-1 15,-3-1 0-15,4 1 0 0,-3 0 0 0,1 0 0 16,0-2 0-16,-2 2 0 0,0 0 1 0,0 0 0 15,-3 0-1-15,0-1 0 0,4 1-1 0,-3 0 1 16,-1 0 1-16,3 3-1 0,-3-3-1 0,4 1 0 16,0 3 1-16,1-1 0 0,-5 0-1 0,2 3-1 15,1-2-2-15,-2-1 2 0,3 2 1 0,-3 1-1 16,-1 0 1-16,3 1-3 0,-1-3 3 0,0 6 0 16,-1-2 1-16,1 3-1 0,-2-1-1 0,-2 1 1 15,2 0 1-15,-3 3-2 0,3-1 2 0,0 1-1 16,-3 1-1-16,1-4 1 0,2 2 0 0,0-1-1 0,0 4 1 15,0-1 1-15,0-4 0 0,0 3-1 0,2-1 0 0,-2 1 0 16,1-1 1-16,1 0 0 0,-2-1 0 0,0 1-1 16,0 0 0-16,-2 0 0 0,-2 1 1 0,4 0 0 15,-2-1 0-15,2 0 0 0,-2-1 0 0,-2 0 0 16,2 2-1-16,1-1 1 0,1-1 0 0,0 0-1 16,-2 0 1-16,2-1 0 0,-2 4-1 0,1-3 1 15,1 0 0-15,-3 0 0 0,1 1 0 0,2 1 0 16,-2 1-1-16,2-4 1 0,0-2 0 0,2 6 0 15,1-2 1-15,-1-1-1 0,-2-1 0 0,1 2 0 16,-1-2 1-16,0 0-1 0,0 2 0 0,0-2 1 16,0 1-1-16,0 5-1 0,4-4 1 0,-4-2 0 15,0 5 0-15,0-2-1 0,0 1 1 0,0 0 0 16,0-2 0-16,0 0 1 0,-2 3-1 0,2-2 0 16,-2 1 0-16,2-3 0 0,0 3 2 0,0-3-3 15,0-2 1-15,0 3 0 0,0-1 0 0,0-2 1 16,0 1 0-16,-1 2-1 0,1-4-1 0,0 3 1 0,-2-3 0 15,1 1 1-15,1 1 0 0,0-2 1 0,-2-1-2 16,-1 0 1-16,1 3-1 0,2 1 0 0,2-3 2 16,-2-1-2-16,-2 0 1 0,2 2-1 0,2-4 1 15,-1 0 0-15,1-1 1 0,-2-3 0 0,0 2-1 16,0 0-1-16,3-1-1 0,-3-2-3 0,0 3-5 16,0-3-2-16,-3 1-8 0,0 1-29 0,-4-3-21 15,-2 2-29-15,-1-2-42 0,-7-2 95 0,-1-1-71 0,-12 0-26 16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4:32.06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17E11E4B-B8B0-4EC2-BBD2-E605BEF349A9}" emma:medium="tactile" emma:mode="ink">
          <msink:context xmlns:msink="http://schemas.microsoft.com/ink/2010/main" type="writingRegion" rotatedBoundingBox="10705,8778 10561,13170 10237,13159 10380,8768"/>
        </emma:interpretation>
      </emma:emma>
    </inkml:annotationXML>
    <inkml:traceGroup>
      <inkml:annotationXML>
        <emma:emma xmlns:emma="http://www.w3.org/2003/04/emma" version="1.0">
          <emma:interpretation id="{2CEBEFCC-ABE6-41D7-9ADD-4032E7C3B738}" emma:medium="tactile" emma:mode="ink">
            <msink:context xmlns:msink="http://schemas.microsoft.com/ink/2010/main" type="paragraph" rotatedBoundingBox="10705,8778 10561,13170 10237,13159 10380,87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256FD1-E374-4F00-834D-E0289BDD003E}" emma:medium="tactile" emma:mode="ink">
              <msink:context xmlns:msink="http://schemas.microsoft.com/ink/2010/main" type="line" rotatedBoundingBox="10705,8778 10561,13170 10237,13159 10380,8768"/>
            </emma:interpretation>
          </emma:emma>
        </inkml:annotationXML>
        <inkml:traceGroup>
          <inkml:annotationXML>
            <emma:emma xmlns:emma="http://www.w3.org/2003/04/emma" version="1.0">
              <emma:interpretation id="{3B6C18B3-62C9-4F67-9C6F-9A310B47CC04}" emma:medium="tactile" emma:mode="ink">
                <msink:context xmlns:msink="http://schemas.microsoft.com/ink/2010/main" type="inkWord" rotatedBoundingBox="10705,8778 10659,10188 10361,10178 10408,8768"/>
              </emma:interpretation>
            </emma:emma>
          </inkml:annotationXML>
          <inkml:trace contextRef="#ctx0" brushRef="#br0">5126 4310 533 0,'-2'11'299'0,"2"-11"-150"0,0 3-98 0,-3-4 38 16,3-2-25-16,0 4-32 0,0-1-19 0,0 3-13 16,1 2-2-16,1 1-1 0,1 1 1 0,0-1 4 15,1 4 1-15,-3-1 3 0,1-1-2 0,-1 2-1 16,1-1-1-16,-2 4-3 0,0-2-3 0,-2 4-11 15,1 1-9-15,-4 4-9 0,2-1-11 0,-4 2-43 16,-1 5-24-16,0 2-36 0,-3 1 96 0,0 3-88 16,0 0-37-16</inkml:trace>
          <inkml:trace contextRef="#ctx0" brushRef="#br0" timeOffset="-2427.1021">5186 3980 141 0,'2'-4'95'0,"-1"0"-42"0,2 1-31 0,-3-3 18 0,2 1-12 15,0 0-2-15,-1 0 8 0,1-1 4 0,-1 1 9 16,3-1-1-16,-4 0 23 0,0-1 6 0,0 2 3 16,0-3 1-16,0 2-9 0,0 6-6 0,1-8 3 15,-1 2 2-15,0 1-24 0,-1-3-7 0,-1 2-5 0,2 4-7 16,-2-3-6-16,1-1-5 0,-1 3-11 0,1 3-4 16,1 0-6-16,0 0-2 0,0 3-2 0,1-3-3 0,1 5 0 15,-1-2 2-15,3 5-2 0,0-2 2 0,-2 2 1 16,1 2 2-16,0 2 0 0,1 3 3 0,-3-4 0 15,-1 2 2-15,0-1 0 0,0 0 1 0,0 0 5 16,-3-2-1-16,1 1 4 0,-1-3-1 0,-2 2 7 16,1-4 0-16,-3-3 3 0,1 2 1 0,-1 0 3 15,-2-4 2-15,1 1 0 0,-2-1 3 0,1 1 0 16,-1-2 0-16,2 2 1 0,0-2-1 0,0 0-4 16,2 0-1-16,0-5 3 0,1 5-2 0,-1-3-4 15,2-1 0-15,3 1-2 0,-2-2 1 0,1 1 0 16,2-1-1-16,-3 2-6 0,3-5-2 0,3 3 0 15,0-1-5-15,2 1 1 0,1 0-7 0,1 0-3 16,4-1 0-16,0 4-2 0,2-2-2 0,-1 4-1 16,1-2 1-16,0 2 0 0,4 2 2 0,-2 1 2 0,1 2-2 15,0-1 2-15,-5 4 3 0,0-1 1 0,-2-1 1 16,-1 0 2-16,-3 1 1 0,2-1 1 16,-6-1 4-16,-2 3 1 0,-1-5 5 0,2 2 2 0,-3 1 2 15,-5-1 1-15,0-3 3 0,-2 1-1 0,-4-2 0 16,4-1 0-16,-2 2 0 0,-6 0-2 0,4-1-2 15,3-1 0-15,-4 0-3 0,3 2 1 0,-1-2 0 16,2 0-1-16,0 0-2 0,1-2 1 0,2 1 1 16,0-1-2-16,2-1 3 0,1 0-2 0,3-2-1 15,1 3 0-15,-1-3-3 0,4 2-2 0,3 0-1 16,-2-2-2-16,3 2-3 0,2-2-1 0,3 4-1 16,2-2 0-16,-3-1 1 0,5 4-2 0,3-3 1 15,4 3 3-15,-6 0-2 0,3 0 2 0,0 0 1 0,1 0-1 16,-5 0 1-16,5 0 2 0,-6 0 0 0,-3 3 0 0,0-3 4 15,-1 2 1-15,-1 1 1 0,-4 0 3 0,3-1 3 16,-5 1 3-16,-1 0 3 0,-2-3 5 0,3 2 4 16,-5-2 2-16,2 0 2 0,-6 0 0 0,3 0 3 15,-2-2-3-15,-3 2-1 0,5 0-4 0,-7 0-6 16,2-1-4-16,-3 1-3 0,5 0-4 0,-5 3-10 16,1-2-6-16,-1 1-12 0,-2 0-13 0,-1 1-75 15,-2 0-63-15,-11 8 126 0,-5 2-92 0,0-4-73 16</inkml:trace>
          <inkml:trace contextRef="#ctx0" brushRef="#br1" timeOffset="-60157.8277">5200 3496 353 0,'-3'10'251'0,"0"-2"-107"16,1-2-86-16,-1 2 44 0,2 0-20 0,-1-2-50 0,2 2-10 0,0 5-10 16,0-2-3-16,-2 0-8 0,2 2-3 0,2-2-4 15,-2-1-2-15,-2 3-6 0,2 1-3 0,-1-5-2 16,-1-1-9-16,2 4-46 0,0 0 55 0,-1 7-32 15,-1-3-15-15</inkml:trace>
          <inkml:trace contextRef="#ctx0" brushRef="#br1" timeOffset="-60312.4221">5197 3249 702 0,'8'10'319'0,"-8"-7"-198"0,3 3-96 0,-1-2 37 0,-2 0-58 15,0 3-20-15,2-1-15 0,-2 4-26 0,0-2-9 16,1 0-4-16,-1 0 0 0,0 0-2 0,2-2-11 16,-1-1-1-16,-1 1-5 0,2-4 9 0,-2 1 51 15,2-2-33-15,-2 1-6 0</inkml:trace>
        </inkml:traceGroup>
        <inkml:traceGroup>
          <inkml:annotationXML>
            <emma:emma xmlns:emma="http://www.w3.org/2003/04/emma" version="1.0">
              <emma:interpretation id="{1E2AFA7E-8FBF-4B5C-BF52-4137A146216C}" emma:medium="tactile" emma:mode="ink">
                <msink:context xmlns:msink="http://schemas.microsoft.com/ink/2010/main" type="inkWord" rotatedBoundingBox="10497,10758 10455,12031 10274,12025 10315,10752"/>
              </emma:interpretation>
              <emma:one-of disjunction-type="recognition" id="oneOf0">
                <emma:interpretation id="interp0" emma:lang="" emma:confidence="0">
                  <emma:literal>-</emma:literal>
                </emma:interpretation>
                <emma:interpretation id="interp1" emma:lang="" emma:confidence="0">
                  <emma:literal>_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148.6022">5014 5230 210 0,'-5'28'177'16,"5"-13"-53"-16,0 3-71 0,2-2 43 0,1-2-31 0,-1 4-25 15,-1-1-13-15,4 2-27 0,-3 0-5 16,1 4-8-16,0-1-2 0,0 0-8 0,0 2-6 0,2 3-5 16,-2-1-9-16,2 1-23 0,0 0-24 0,-2 0 62 15,3 0-45-15,1 0-25 0</inkml:trace>
          <inkml:trace contextRef="#ctx0" brushRef="#br0" timeOffset="264.2942">5162 6090 121 0,'0'20'106'0,"0"2"-32"15,-3 3-45-15,1-1 28 0,-1 3-16 0,0-1-25 0,-3 4-15 16,1-3-5-16,-5 8-21 0,1-3 0 0,-1 3-32 16,-3 2 41-16,1 2-26 0,-1-2-14 0</inkml:trace>
        </inkml:traceGroup>
        <inkml:traceGroup>
          <inkml:annotationXML>
            <emma:emma xmlns:emma="http://www.w3.org/2003/04/emma" version="1.0">
              <emma:interpretation id="{82C242FA-AA34-4C1A-BCEA-47598EEB0766}" emma:medium="tactile" emma:mode="ink">
                <msink:context xmlns:msink="http://schemas.microsoft.com/ink/2010/main" type="inkWord" rotatedBoundingBox="10492,12733 10478,13167 10292,13161 10307,12727"/>
              </emma:interpretation>
              <emma:one-of disjunction-type="recognition" id="oneOf1">
                <emma:interpretation id="interp5" emma:lang="" emma:confidence="0">
                  <emma:literal>"</emma:literal>
                </emma:interpretation>
                <emma:interpretation id="interp6" emma:lang="" emma:confidence="0">
                  <emma:literal>-</emma:literal>
                </emma:interpretation>
                <emma:interpretation id="interp7" emma:lang="" emma:confidence="0">
                  <emma:literal>+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=</emma:literal>
                </emma:interpretation>
              </emma:one-of>
            </emma:emma>
          </inkml:annotationXML>
          <inkml:trace contextRef="#ctx0" brushRef="#br0" timeOffset="394.9658">5001 7204 202 0,'4'22'159'0,"0"-5"-68"16,1-5-56-16,0-3 34 0,1 1-37 0,1 4-17 16,-1-3-18-16,0-1-22 0,1 1-41 0,-1-5 48 15,0 4-31-15,1-1-19 0</inkml:trace>
          <inkml:trace contextRef="#ctx0" brushRef="#br0" timeOffset="532.5762">5175 7541 504 0,'0'5'272'0,"0"0"-154"0,0-2-84 0,0 2 39 16,-3 0-39-16,0 1-49 0,-1 0-13 0,0 1-17 15,0 1-16-15,-2 1-47 0,3 1-23 0,-4 1 83 16,3-2-65-16,-3 4-33 0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4:49.04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9E51CA6-92C1-4B0A-A6AD-AAABF1869DB1}" emma:medium="tactile" emma:mode="ink">
          <msink:context xmlns:msink="http://schemas.microsoft.com/ink/2010/main" type="writingRegion" rotatedBoundingBox="5219,16318 12730,15774 12888,17966 5378,18510">
            <msink:destinationLink direction="with" ref="{59C9C40B-62D4-46E4-9B68-5B82D148E3EB}"/>
          </msink:context>
        </emma:interpretation>
      </emma:emma>
    </inkml:annotationXML>
    <inkml:traceGroup>
      <inkml:annotationXML>
        <emma:emma xmlns:emma="http://www.w3.org/2003/04/emma" version="1.0">
          <emma:interpretation id="{88E0622F-3D8C-411B-BDAA-C3E5CBE1C60C}" emma:medium="tactile" emma:mode="ink">
            <msink:context xmlns:msink="http://schemas.microsoft.com/ink/2010/main" type="paragraph" rotatedBoundingBox="5487,16332 7891,15997 8022,16935 5618,172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FE50A8-154B-41F5-95FF-255E7FED4161}" emma:medium="tactile" emma:mode="ink">
              <msink:context xmlns:msink="http://schemas.microsoft.com/ink/2010/main" type="line" rotatedBoundingBox="5487,16332 7891,15997 8022,16935 5618,17271"/>
            </emma:interpretation>
          </emma:emma>
        </inkml:annotationXML>
        <inkml:traceGroup>
          <inkml:annotationXML>
            <emma:emma xmlns:emma="http://www.w3.org/2003/04/emma" version="1.0">
              <emma:interpretation id="{18D9A7E8-BF0F-4DF9-801A-D68A3F0B9E91}" emma:medium="tactile" emma:mode="ink">
                <msink:context xmlns:msink="http://schemas.microsoft.com/ink/2010/main" type="inkWord" rotatedBoundingBox="5487,16332 7891,15997 8022,16935 5618,1727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1533 3501 591 0,'5'6'350'0,"-4"-4"-193"16,3-2-112-16,-1 1 85 0,3 1-109 0,4 1-18 15,3-1-9-15,-1-1-2 0,11 1 1 0,2 1 4 16,4-1 3-16,4-2 4 0,1-2 13 0,4-1 3 15,2-4 5-15,-1-1 2 0,-2-3 5 0,1-1 0 16,-1-4 1-16,-5 0-1 0,-2 1-7 0,-4 1-4 0,1-7-1 16,-4 1-2-16,-2 2-4 0,-3-1-2 0,-6 2-1 0,4-6 0 15,-6-2-5-15,-2-1-3 0,-2 7-1 0,-1 2-4 16,-5-6-7-16,-2 1 0 0,-2 5-1 16,-4 1-4-16,-7 0 4 0,4 0 3 0,-6 3-1 0,-4 0 5 15,0 7 5-15,-4-2 1 0,-1 3 0 0,-1 5 1 16,3 0-1-16,-3 3 0 0,0 1 0 0,2 3-2 15,4 5-3-15,0 0-1 0,5 3-2 0,-1-1-2 16,1 5-5-16,5 2 0 0,3 6 0 0,1-2-2 16,3 4 4-16,4 3 0 0,-2 1 2 0,2 1 1 15,10 1 7-15,-1 1 0 0,9 3 0 0,-4-3 2 16,0-2 0-16,4-4 1 0,4 7 1 0,2-1 1 16,-3-5-1-16,1-3 0 0,-1-1-1 0,4 2 0 15,6-4-2-15,-4 4 1 0,-2-10-2 0,4-3-1 16,-4 5-2-16,2-7-1 0,0-1-2 0,-1-5-7 0,-2 1-10 15,1-4-20-15,-1-2-25 0,0-3-101 0,0 0 130 16,0-3-81-16,1-2-56 0</inkml:trace>
          <inkml:trace contextRef="#ctx0" brushRef="#br0" timeOffset="265.5313">2543 3353 1123 0,'-7'0'521'16,"1"-4"-322"-16,4 3-141 0,-1-2 42 0,0-2-41 0,-6 3-29 16,9-3-21-16,0 5-17 0,0-1-4 15,-7 1-3-15,7 0-1 0,-3 0-1 0,1 0-2 0,6 3 0 16,-4 0 1-16,-4 2-1 0,6 3 1 0,0-2 1 16,-2 6-3-16,0-3 3 0,0 9-1 0,1 4 1 15,2 2-1-15,-3-4 4 0,5 9 2 0,2 3 2 0,-3 1 0 16,-1 6 1-16,-1 0-1 0,1-5 4 0,-4-5-1 15,4 7-4-15,-5-4-4 0,7-2 0 0,-5-4-6 16,-5-2-16-16,5 0-9 0,2-5-19 0,-1-2-23 0,-1-1 60 16,-4-3-43-16,2-5-13 0</inkml:trace>
          <inkml:trace contextRef="#ctx0" brushRef="#br0" timeOffset="563.7386">2769 3376 692 0,'-10'15'576'0,"-2"-9"-257"16,-4 2-208-16,6-6 158 0,1-2-176 0,-6 1-14 15,3 6-76-15,4 1-25 0,-4-2-21 0,-3 4-23 0,5-1-7 16,-6 5-6-16,2 1 3 0,3 1-28 16,-7 1 43-16,-1-2 10 0,3 1 12 0,5-1 26 0,0 0 7 15,6-1 5-15,-5-1 2 0,-1-2 3 0,6 2-1 16,1 1 0-16,4-1-2 0,0 1-2 15,0 0-3-15,3-1 0 0,5 3-1 0,1 2 1 0,7-2 0 16,3-2 0-16,-3-1 1 0,0-2 2 0,11 0 0 0,0 3 3 16,0 1 0-16,-3-11 2 0,3 6-2 0,1-5-1 15,7 3 3-15,-4-7-4 0,0 1-3 0,-3-1-2 16,-2-1-6-16,9 0-45 0,-2 0-38 0,6-4-69 16,-4-3 119-16,6 3-103 0,-3 0-62 0</inkml:trace>
          <inkml:trace contextRef="#ctx0" brushRef="#br0" timeOffset="878.1491">3212 3131 692 0,'-2'2'445'0,"-6"-7"-202"0,2-1-163 15,-4 1 73-15,5-3-61 0,2 6-39 0,3-2-42 16,0 2-4-16,3-4-3 0,-3 4 0 0,5-1 0 16,-2 0 2-16,9 1 5 0,-4 0 0 0,-2-4 3 15,2 4-1-15,0-1 2 0,8 2-3 0,-2 1-3 0,7 0-5 16,1-3-9-16,0 1-9 0,1 0-8 0,2 1-6 15,2-1-10-15,2-1-39 0,1 0-32 0,-1-2-44 16,-2 3 107-16,3-2-92 0,-1 4-45 0</inkml:trace>
          <inkml:trace contextRef="#ctx0" brushRef="#br0" timeOffset="1062.1655">3307 3384 995 0,'-17'21'556'0,"12"-21"-285"0,-8 7-177 16,13-9 80-16,0 0-66 0,7-2-53 0,-1 0-37 16,11 0-27-16,3-4-6 0,7-2-3 0,5 1-2 15,6-7-4-15,8-2-3 0,6-3-5 0,1-1-11 16,6 0-86-16,6-4-86 0,16-1 162 0,1-1-112 16,-4-7-94-16</inkml:trace>
        </inkml:traceGroup>
      </inkml:traceGroup>
    </inkml:traceGroup>
    <inkml:traceGroup>
      <inkml:annotationXML>
        <emma:emma xmlns:emma="http://www.w3.org/2003/04/emma" version="1.0">
          <emma:interpretation id="{FAB94B6B-DF7D-4967-979A-53D2FDD7AA11}" emma:medium="tactile" emma:mode="ink">
            <msink:context xmlns:msink="http://schemas.microsoft.com/ink/2010/main" type="paragraph" rotatedBoundingBox="5250,16736 12760,16192 12888,17966 5378,18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73F09C-B0A2-41D9-99FB-E170FFF5A569}" emma:medium="tactile" emma:mode="ink">
              <msink:context xmlns:msink="http://schemas.microsoft.com/ink/2010/main" type="inkBullet" rotatedBoundingBox="5287,17251 6203,17184 6294,18443 5378,18510"/>
            </emma:interpretation>
          </emma:emma>
        </inkml:annotationXML>
        <inkml:trace contextRef="#ctx0" brushRef="#br0" timeOffset="-2554.5294">1686 4168 792 0,'2'-3'392'0,"-6"-5"-236"0,-2-2-110 0,1 2 60 16,0-3-77-16,-1 2-15 0,0 2-10 0,-1-4-4 16,-1 0-1-16,2 1 0 0,1 2 2 0,-3-1 7 15,2 3 11-15,3-1 8 0,-2 1 2 0,0 1 5 16,2 2 0-16,0 3 0 0,1-3 4 0,1 3-3 16,-3-2-9-16,4 0-6 0,-1 2-2 0,-1 0-3 15,2 0-4-15,0-1-2 0,0 1-5 0,0 0-1 0,2 1 0 16,-1 1-3-16,3 1 1 0,0-1-1 0,4 3 0 15,-3-2 1-15,9 2-1 0,-1 1 1 0,3 3-1 16,2 4 2-16,6-3-1 0,-1 4 0 0,1 2 3 16,5 0-2-16,-2 0 2 0,2 0-2 0,1 0 3 15,-1 1 1-15,-4-2-1 0,-1 2 3 0,2 1 2 16,-3-2 1-16,0-4 1 0,-3 4 1 0,0-1 2 16,0 2 0-16,-2-1 3 0,-1-3-1 0,-4-2-2 0,-2-3 1 15,0 5 3-15,0-2 1 0,-3-5-3 0,-3 2 1 16,0-3 1-16,0 1 3 0,-2 2 0 0,-1-1 1 15,-1-1-3-15,-1 0 3 0,0-1 0 0,0 1-2 16,0 1-2-16,-3 1-4 0,0 1-1 0,-2-1-5 0,-3 2-1 16,0 4-6-16,-2-1-2 0,-2 3-1 15,-7 9-5-15,-5 6-6 0,-5-6-7 0,-8 10-7 0,-9 6-12 16,-21 9-56-16,-4 7-46 0,-18 5-86 0,-23 12 162 16,-31 10-141-16,9-3-72 0</inkml:trace>
        <inkml:trace contextRef="#ctx0" brushRef="#br0" timeOffset="39196.6773">1683 4307 558 0,'-3'-7'310'0,"-1"4"-148"16,-2-2-96-16,3 2 41 0,-2 0-26 0,2-2-20 15,-2 3-15-15,-1-1-24 0,1 0-4 0,2 3-6 16,0 0-3-16,-4-1 0 0,2-1 2 0,2-1 1 16,-1 0 1-16,2 1 6 0,-3-1-1 0,4 0 5 15,-3-2 3-15,4 2 0 0,-3-1 2 0,2 1-1 0,-1 0-1 16,2 0-3-16,0 0 0 0,0 1-3 15,0 1-3-15,0-1-7 0,0 0 0 0,0 2-1 0,2-1-1 16,-2 1-1-16,3-2-1 0,2 1 1 0,-2 1-2 16,0 0 4-16,2-2-2 0,-2 2 1 0,2-2 1 15,1 2 0-15,-3 0 2 0,2 0 0 0,0 2-1 16,1 0-1-16,-1-1 1 0,3 1-2 0,1 1-2 16,-1 0 0-16,2 2-2 0,0 0 0 0,1-2 0 15,-2 3-1-15,7 1 0 0,-2 1 2 16,1 3 2-16,-4-5-1 0,5 4 1 0,0 1 1 0,1 2 2 15,-2-1-1-15,-3 1 0 0,8-3 0 0,-6-1 1 16,5 7 3-16,0-3-1 0,-1 0-2 0,4-4 3 16,0 5 1-16,0 1 0 0,-1-3 1 0,1 0 1 15,-2-1 0-15,-1-3 0 0,0-2 1 0,-2 0 1 16,-1-1 0-16,0 0 1 0,-3 0 0 0,0-4 2 16,-2 3-1-16,-2-1 1 0,-2-3 2 0,-1 3 0 15,-1-1 0-15,0-1-1 0,-4 1 0 0,1 1-2 16,-1-3 0-16,1 3-1 0,-2 0-3 0,0-1 0 15,0 1-1-15,-2-1-1 0,1 1-3 0,-1-3 0 0,-1 1 0 16,-2 3-4-16,1-1 1 0,-1-3-4 16,0 1-1-16,0 4-1 0,0-3 1 0,-1 3-3 0,1-2-2 15,-1 0 1-15,0 0 1 0,-2 5-3 0,-2-3 0 16,0 1 0-16,1 1-3 0,-1 1 4 0,1 1-3 16,1 5 1-16,-3-2-2 0,3 2 0 0,-2 2 0 15,-1 5 0-15,1-4 2 0,2 1 0 0,-3 4-2 0,0 3 1 16,3 2 0-16,-3-1 3 0,3-1 0 0,-1 2 1 0,-1 7-1 15,0-2 1-15,1 0 1 0,-1-2 0 0,2-3 1 16,-3 3 1-16,2-3 0 0,-1-6 0 0,2 0-1 16,2 1 1-16,-1-1 0 0,3-7-2 0,-4 2 0 15,4-5-4-15,3 2-3 0,-2 0-6 0,1-5-6 16,-1-2-29-16,1-1-19 0,2-1-22 0,0-2-28 16,-1 1-125-16,1-3 172 0,-3 0-111 0,-4 0-58 15</inkml:trace>
      </inkml:traceGroup>
      <inkml:traceGroup>
        <inkml:annotationXML>
          <emma:emma xmlns:emma="http://www.w3.org/2003/04/emma" version="1.0">
            <emma:interpretation id="{AC088D6B-C52F-4DD7-8756-522793427B47}" emma:medium="tactile" emma:mode="ink">
              <msink:context xmlns:msink="http://schemas.microsoft.com/ink/2010/main" type="line" rotatedBoundingBox="6911,16615 12760,16192 12879,17835 7030,18258"/>
            </emma:interpretation>
          </emma:emma>
        </inkml:annotationXML>
        <inkml:traceGroup>
          <inkml:annotationXML>
            <emma:emma xmlns:emma="http://www.w3.org/2003/04/emma" version="1.0">
              <emma:interpretation id="{1449FA28-C4A4-4671-8578-077BF33D2013}" emma:medium="tactile" emma:mode="ink">
                <msink:context xmlns:msink="http://schemas.microsoft.com/ink/2010/main" type="inkWord" rotatedBoundingBox="6911,16615 12760,16192 12879,17835 7030,18258">
                  <msink:destinationLink direction="with" ref="{366D64D0-F69B-43EA-ADB5-610EEDA38753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912.5306">2949 4021 828 0,'5'0'473'0,"-1"0"-242"16,1 0-156-16,-5 2 77 0,3-4-104 0,1 1-8 15,0 1-59-15,6 5-36 0,0-1-5 0,1 6-3 16,5 3 2-16,0 3 14 0,3 6 8 0,0 7-19 16,1-4 34-16,0 7 15 0,2 3 5 0,-1 2 4 15,-10-6 1-15,1 5 1 0,-4-3 2 0,0 4-1 16,0-4 1-16,-6-6 0 0,0-1 1 0,-4-1 1 0,5 1 4 16,2-4 2-16,-5-6 0 0,0-7 4 0,0 6 7 15,1-9 4-15,-1 2 5 0,7-3 2 0,-9-2 8 16,2-1 1-16,0-1 2 0,0-1 0 0,0-5 0 15,0 4-3-15,-1-7 0 0,-4-3-4 0,5-4-4 16,0 3-3-16,3-8-2 0,0 0-1 0,0-3-7 16,-1-2-3-16,1-2-5 0,-3-5-3 0,7 7-5 15,-1-6-2-15,2 3-2 0,-5-1-4 0,5 5-7 16,2-1-3-16,4 6-1 0,7 3-3 0,-9 3-8 16,0 0-6-16,5 7 0 0,4 3-1 0,-7 3 1 15,5 0 2-15,-3 8 1 0,-2 1 3 0,2 5 8 16,-1-2 5-16,-3 10 3 0,1 0 3 0,0 2 5 15,-3 3 1-15,-4-6 2 0,3 7 3 0,-2-4 1 16,-2 0 2-16,-1-3 1 0,0-2 0 0,-1-3 2 16,-2 0 0-16,3 1 0 0,-3-7-1 0,2-2 2 15,-1-2-2-15,-1-3 0 0,1 1 0 0,3-1 1 0,-2-5 1 16,0-1 1-16,2-3 0 0,1 1 1 16,1-5 2-16,2-4 0 0,1 4-1 0,-4-2-1 0,2-7 0 0,5-5 1 15,0 3 1-15,-2-1-2 0,0-4 0 0,0 4-1 16,2-8 0-16,3 3-2 0,0-2 0 0,-4 7-5 15,3-1 0-15,-2 1-1 0,1 5 0 0,-3-3-1 16,0 9-4-16,2 0 0 0,-2 3-1 0,-3 5-1 16,3 3-1-16,-1 0-3 0,-1 5-1 0,4 3 2 15,-2 3-1-15,-3 2 1 0,3 3-1 0,0 3 1 0,-4 1-2 16,7 3-1-16,-4 5-1 0,7 4-2 0,-6-3-9 16,0 3-4-16,4 1-9 0,-2 2-14 0,6 0-75 15,-5-1-64-15,-3-2 136 0,0 4-100 0,4-2-72 16</inkml:trace>
          <inkml:trace contextRef="#ctx0" brushRef="#br0" timeOffset="2834.1147">4081 3913 1737 0,'-11'0'634'0,"6"-5"-522"0,2 1-144 0,2 0-173 15,-1 0 165-15,8 4-104 0,2 0-83 0</inkml:trace>
          <inkml:trace contextRef="#ctx0" brushRef="#br0" timeOffset="2668.6384">4132 4179 883 0,'-9'-6'445'0,"1"-4"-250"0,0 1-130 0,3-1 47 0,0 1-38 16,2-1-28-16,0 0-19 0,0 2-23 0,1 1-2 15,2 0 1-15,3-1-1 0,-3 3 0 0,0 2 3 16,0 0 0-16,2 1 0 0,3-1-1 0,-5 3-1 16,3 0-2-16,-3 0-1 0,6 3-8 0,-3 2-4 15,4 5-3-15,-4 1-2 0,2-2-1 0,3 11 0 0,0 2 0 16,0 3 1-16,1 2 4 0,1 5 1 0,-1 2 1 0,2 6 2 15,-1 4-1-15,-1-1 1 0,1-3 3 16,-4-2-3-16,2 4-1 0,-1-4 0 0,2-2-2 0,-4-5 1 16,1 1-10-16,1-1-6 0,-1-10-11 0,1 1-14 15,-3 2-72-15,0-8-72 0,-1-5 143 0,1 4-102 16,-2-14-74-16</inkml:trace>
          <inkml:trace contextRef="#ctx0" brushRef="#br0" timeOffset="3210.1097">4384 4252 1249 0,'8'24'507'0,"-2"-3"-330"0,-1-10-138 0,-3-8 38 16,1 4-39-16,2-1-83 0,-2 2-16 0,1 2-7 15,4-2-6-15,-1 1 6 0,1 4 6 0,3-4 11 16,-3 1 13-16,-2-4 34 0,2-2 15 0,-3-4 13 16,-3 3 11-16,-1-3 9 0,-2 0 1 0,1-2-1 15,1 1-5-15,-1-1-11 0,0 2-4 0,0-6-6 16,0 1-4-16,7 0-9 0,-7-3 1 0,0-5-1 16,1 2 0-16,-1 0 1 0,5 0 1 0,-2-5 8 15,0 2 1-15,-3-4 3 0,3 4 0 0,4 3 1 0,-6-9 2 16,3 6-2-16,-1-3-1 0,2 5-7 0,1 0-4 15,2-3-3-15,1 4-3 0,-4 3-3 0,6 0-9 16,1 2-3-16,-3 3-2 0,2 1-1 0,0 4-4 16,2 3 0-16,3 3 1 0,0 1 1 0,0 5 4 15,1 2-2-15,4 5 4 0,-2 1-1 0,-1 5 0 16,-1 0 0-16,1 5-2 0,-1 2-4 0,-2-4-10 16,1 2-4-16,-4 0-11 0,1 0-14 0,-2-4-60 15,0-1-39-15,-1-1-66 0,-2-7 150 0,0 0-135 16,0 0-64-16</inkml:trace>
          <inkml:trace contextRef="#ctx0" brushRef="#br0" timeOffset="3480.387">5123 3494 1478 0,'5'4'635'0,"-7"-8"-427"16,-1 0-158-16,-4-3 55 0,3 1-82 0,-3 3-23 0,3-1-15 15,-3 3-13-15,2 1-4 0,1 3-3 0,-1 2 1 16,0 4 0-16,0 7 2 0,0-3 5 0,1 8 9 0,-1 4 7 16,0 1 1-16,0 9 2 0,2 5 2 0,2 7 0 15,-3 3 0-15,4 7 0 0,4-1-1 0,2 12-4 16,2-1 1-16,3 6-2 0,3 1 0 0,6-1-1 16,-1-3-3-16,3 2 0 0,5-4-3 0,0-11-4 15,3 1-5-15,2-10-5 0,-2-4-13 0,2-9-51 16,3 2-30-16,-3-9-46 0,5-7 116 0,3-5-108 15,-4-3-53-15</inkml:trace>
          <inkml:trace contextRef="#ctx0" brushRef="#br0" timeOffset="3898.2739">5597 4256 1333 0,'-6'19'589'0,"3"-19"-374"16,-2 1-115-16,2-2 17 0,0-2-103 0,1-1-24 16,2 4-15-16,0-6-22 0,2 4-3 0,-1 2 0 15,7-8-44-15,0 2 61 0,0 1 13 0,3-4 14 16,2 1 12-16,0-3 33 0,0-4 5 0,-1 4 4 16,-1 0 0-16,1-5-6 0,2 2-7 0,-3-2-6 15,0 1-8-15,0-2-15 0,2 1-5 0,-2-2-2 16,-1 1-4-16,-1 1-3 0,-1-1-1 0,-1-3-1 15,-6 4-3-15,-1 1 2 0,0-1 0 0,-3 0 1 16,-6 0 1-16,-3 3 2 0,1 0 1 0,-5 1 2 16,4 0 2-16,-8 3 1 0,1 2-1 0,0 4-2 15,0 2 0-15,2-2-6 0,-4 3-1 0,5 1-4 16,0 4-1-16,3 4-8 0,2 1-2 0,5 8-2 0,-1-1 1 16,6 9 2-16,1 4 4 0,8 5 1 0,-2 1 3 15,7 4 8-15,1 5 4 0,7 4 3 0,0 1 0 16,4-4 0-16,5 3-1 0,4-4 0 0,4 1-1 15,0-3-2-15,5-6-1 0,0-4-3 0,0-3-3 16,-3-3-4-16,-2-9-9 0,4-2-41 0,-1 0-25 16,-3-5-33-16,-3-6-49 0,-3-5 114 0,6 0-112 15,-2-15-53-15</inkml:trace>
          <inkml:trace contextRef="#ctx0" brushRef="#br0" timeOffset="4083.782">6363 4101 983 0,'4'3'559'15,"-1"-1"-305"-15,-3-1-172 0,0 1 118 0,1 1-148 16,-1 2-30-16,5 5-16 0,-2-2-14 0,4 6-11 16,2 5-1-16,-1 2-3 0,3 4 2 0,1 4 4 15,-1 4 3-15,3 2 2 0,-1-3 4 0,-4-2 2 0,2 1 1 16,2 7-3-16,-2-5-3 0,-1-4-1 0,-2-2-7 16,-3-1-5-16,1 7-22 0,-3-8-16 0,2 3-23 15,-3-9-28-15,-1 1 75 0,-1-2-56 0,0-5-18 16</inkml:trace>
          <inkml:trace contextRef="#ctx0" brushRef="#br0" timeOffset="4312.8725">6752 4155 1197 0,'0'-1'525'16,"0"-3"-337"-16,0 4-141 0,-2-1 24 0,-1 2-29 0,3 4-23 15,-3 0-24-15,-2-2-6 0,-4 7-2 0,-1 3 1 16,5 1 1-16,-4 2 3 0,-1 6 1 0,1-3 2 15,2 3 5-15,1 6 2 0,-2 0 2 0,2-4 0 16,-1 2 1-16,3-1-3 0,2-1 1 0,2 1-1 16,-2-2-2-16,6-1-5 0,3 0-3 0,0-1-4 15,4-3-14-15,3-1-7 0,1-3-10 0,-3 1-17 0,8-4-42 16,0-2-25-16,3-9-33 0,2 2-47 16,-6-2 134-16,11-10-99 0,4-5-58 0</inkml:trace>
          <inkml:trace contextRef="#ctx0" brushRef="#br0" timeOffset="4473.4469">7155 4216 1149 0,'0'5'476'0,"3"1"-329"0,-3 2-111 0,0 5 13 15,2 1-20-15,-1 8-14 0,1-1-7 0,-2 3-9 16,0 5-3-16,0 4-2 0,0-3 1 0,0 4-2 16,0-3-3-16,0 3-2 0,-2-2-4 0,2 0-15 15,-1-4-10-15,1 1-19 0,-2 0-26 0,1-5-35 0,-3-5-58 0,3 0 119 16,1-3-85-16,-2-5-21 0</inkml:trace>
          <inkml:trace contextRef="#ctx0" brushRef="#br0" timeOffset="4901.2998">7423 3088 1637 0,'-4'3'661'15,"4"2"-477"-15,-1-5-152 0,1-1 2 0,0-3-40 0,3 6-31 16,-3 1-14-16,0 4-11 0,0 12-6 0,-5 5-1 16,5-1 4-16,2 8 17 0,-1 4 10 0,3-2 9 0,0 13 7 15,7 5 6-15,-4-3 9 0,6-3 7 0,-2-2-1 0,0 8 2 16,0 3-1-16,-3 2 2 0,-2-10-2 0,2 2 4 16,3 4-3-16,-4-11-1 0,-2 2 0 0,1-6-3 15,0-8 0-15,2-5-2 0,0-2 1 0,-1-6 1 16,-3-3 0-16,3-5 3 0,-4-2 1 0,0-4 10 15,-3-2 5-15,2-2 5 0,-1-3 1 0,3-1 5 16,-1-4 1-16,0-2-3 0,5 0 0 0,0-2-6 16,1-3-4-16,3-3-2 0,-3 1-3 0,5 0-8 15,2-2-1-15,0 7-1 0,0-5-6 0,0 5 1 0,2 1-5 16,-1 0-2-16,4 5-2 0,-4 5 0 0,-1-2 0 16,0 2 0-16,3 3-3 0,-1 8 1 0,1-3 2 15,-6 9 2-15,-1-1 0 0,1-2 3 0,-2 8 0 16,-1 3 2-16,-5 1 3 0,-1-1-1 0,-2 4 2 15,-4-1 1-15,-6-1-1 0,1 1-4 0,-9-4-5 16,0 0-9-16,-3 1-30 0,-4 0-18 0,-1-2-20 16,0-5-24-16,-1 5-85 0,-2-3 134 0,0 1-92 15,5-7-35-15</inkml:trace>
          <inkml:trace contextRef="#ctx0" brushRef="#br0" timeOffset="5128.692">8136 3520 942 0,'13'8'637'0,"-7"1"-318"0,-4-7-220 0,1 1 162 0,0 0-169 15,-3 0-96-15,3 4-15 0,2 2-9 0,1 1-7 16,-2 6-2-16,0 3 2 0,6 5 2 0,-5-2 5 16,3 0 14-16,-5 7 4 0,5 6 3 0,0-1 5 15,0-6 3-15,-2 4 0 0,-3 0-1 0,8 8-3 16,-1 1-5-16,1-1-2 0,-4-5-8 0,-1 6-20 15,3 4-14-15,-2-4-18 0,2 2-23 0,-5-4-82 16,0-1-65-16,1 0 163 0,0-4-122 0,3-11-72 16</inkml:trace>
          <inkml:trace contextRef="#ctx0" brushRef="#br0" timeOffset="5475.7724">8491 3705 1053 0,'3'6'578'0,"-1"3"-330"0,-2-9-173 16,0 5 78-16,-3-2-59 0,1 2-97 0,1 3-14 16,-3 5-8-16,3 1-5 0,-4 4-1 0,0 2 1 15,-3 1 4-15,-1-3 3 0,-1 4 11 0,-3-1 7 16,2 1 3-16,-1 0 2 0,-1-6 5 0,0 5-1 16,0-2 2-16,2 0-2 0,2-1-1 0,-1-4-2 0,0 5 0 15,1-3 0-15,3 0-1 0,1 0 0 0,0-2 0 0,3 2 0 16,4-2 1-16,1 2 1 0,0-4 4 0,4-3-2 15,2 1 4-15,4-2 1 0,5-2 0 0,-3 0 0 16,5 1 0-16,0-2 0 0,4-2-3 0,2 0 0 16,1-3-4-16,1 1-2 0,1-2-2 0,0-2-8 15,3-2-23-15,-1-1-17 0,-2-9-23 0,0 4-26 16,1-6-136-16,0-3 174 0,9-7-112 0,-3-1-64 16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07.21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C225BB9C-E37F-488C-BCAB-8B6B30CC0556}" emma:medium="tactile" emma:mode="ink">
          <msink:context xmlns:msink="http://schemas.microsoft.com/ink/2010/main" type="inkDrawing" rotatedBoundingBox="13243,9684 13296,12756 13242,12757 13189,9685" semanticType="callout" shapeName="Other">
            <msink:sourceLink direction="with" ref="{B91CED71-23E2-4CA0-8DD0-72114FABD7BC}"/>
            <msink:sourceLink direction="with" ref="{6122C958-2690-456F-BE55-A23E046A90AA}"/>
          </msink:context>
        </emma:interpretation>
      </emma:emma>
    </inkml:annotationXML>
    <inkml:trace contextRef="#ctx0" brushRef="#br0">3 14 207 0,'0'-3'194'0,"0"-1"-49"0,-2 1-73 15,2 2 41-15,0-3-23 0,0 4-16 0,0 0-18 16,2 0-6-16,-2 4-5 0,1-1-4 0,1 0-6 16,1 2 0-16,0 3-1 0,-1-2-2 0,1 2-3 15,2 0 0-15,-2 2-2 0,2 1-2 0,-2-2-5 0,-2 1-2 0,4 4-1 16,-2-1-2-16,1 0-4 0,-3 1-1 16,2 2-2-16,-1 3 1 0,-1 0-2 0,1 2 1 0,0-1-3 15,-1 4 2-15,-1 2 0 0,0-1 0 0,2 1-1 16,-2-1 0-16,0 4-1 0,1-2-1 0,-1 2 1 15,0-1 0-15,2-1 0 0,-2 4 0 0,0 1-1 16,0 1 3-16,2 0 2 0,-2 4-1 0,1-2 3 16,-1 3-1-16,0 2 0 0,0 2 2 0,0-4 1 15,2 2-1-15,-2 3-1 0,1-2 1 0,-1 5 0 16,-1-6 0-16,1 0-1 0,0 3-1 0,0 0 0 16,0 0 0-16,-3-3 1 0,1-2-2 0,2 2 0 15,0 4 0-15,-2-2 0 0,2 7-1 0,0-3 0 16,-3 0-2-16,3 5 1 0,-1-1-1 0,-1-1 2 0,2 0-1 15,-2-2 1-15,1-1 2 0,-1-3 1 16,2 5 1-16,-1-2 0 0,-1 0 1 0,1 0 0 0,1 2 1 16,0 0 0-16,0 3-1 0,1-4 0 0,-1 0 2 15,3 0 0-15,-1-5 0 0,-2 1 1 0,3-3 1 16,-1-5 0-16,2-2 0 0,0 1 1 0,-1-7-2 16,-2-3-1-16,3 7 2 0,0-2-2 0,1-3-2 15,-3-1-1-15,1-1 0 0,-3 5-1 0,2-4-1 16,1-1 0-16,-2-3-3 0,1-1-2 0,-2 1 0 15,0 0-2-15,0-5-1 0,0-5-1 0,1 5-2 16,-1 1-3-16,0-7-3 0,0-1-3 0,0-1-13 16,0 0-12-16,0-1-15 0,0-3-22 0,0-4-73 15,2 0-43-15,-2 0-44 0,0-4 146 0,0-22-146 16,0 1-60-16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4:22.19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286C22D3-F16B-4AFA-B503-78D33654B688}" emma:medium="tactile" emma:mode="ink">
          <msink:context xmlns:msink="http://schemas.microsoft.com/ink/2010/main" type="writingRegion" rotatedBoundingBox="6009,13830 976,14515 646,12088 5679,11403"/>
        </emma:interpretation>
      </emma:emma>
    </inkml:annotationXML>
    <inkml:traceGroup>
      <inkml:annotationXML>
        <emma:emma xmlns:emma="http://www.w3.org/2003/04/emma" version="1.0">
          <emma:interpretation id="{EFD8950B-C7EF-4901-8CC5-54B3CEBA0BD6}" emma:medium="tactile" emma:mode="ink">
            <msink:context xmlns:msink="http://schemas.microsoft.com/ink/2010/main" type="paragraph" rotatedBoundingBox="6009,13830 976,14515 646,12088 5679,114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2C1511-54D0-4400-8C1C-3C66E7939A59}" emma:medium="tactile" emma:mode="ink">
              <msink:context xmlns:msink="http://schemas.microsoft.com/ink/2010/main" type="line" rotatedBoundingBox="6009,13830 976,14515 646,12088 5679,11403"/>
            </emma:interpretation>
          </emma:emma>
        </inkml:annotationXML>
        <inkml:traceGroup>
          <inkml:annotationXML>
            <emma:emma xmlns:emma="http://www.w3.org/2003/04/emma" version="1.0">
              <emma:interpretation id="{7976B776-5562-4C63-A288-DA6C3D22A90A}" emma:medium="tactile" emma:mode="ink">
                <msink:context xmlns:msink="http://schemas.microsoft.com/ink/2010/main" type="inkWord" rotatedBoundingBox="6009,13830 2795,14268 2466,11850 5680,11413">
                  <msink:destinationLink direction="with" ref="{CBDBB1CC-BBEB-415E-8A7C-826B1E3EFC26}"/>
                  <msink:destinationLink direction="with" ref="{0914D293-3CE8-49E9-ABFB-22462AF378E8}"/>
                  <msink:destinationLink direction="from" ref="{9A97F1E8-2285-4E51-AF56-0D09336E4E41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371 49 474 0,'-2'-1'195'0,"4"-4"-143"0,-2 2-46 0,0 0 16 15,0 0-24-15,5-2-8 0,-4 2 3 0,1-1 2 16,-1 1 5-16,1 0 7 0,-2 0 11 0,0 0 12 15,-3-1 17-15,-2 1 5 0,0 0 2 0,4 3 2 16,-3 0-3-16,3 2-4 0,-4-2-9 0,0 6-18 16,4 0-6-16,-9 6-5 0,7-3-5 0,-5 1-2 15,-3 4-1-15,3 2 0 0,-3 1 2 0,3-2 0 0,0 2-1 16,-2 4 2-16,-2 0 2 0,2-2-1 0,-3 3 0 16,2-1 2-16,0 3-1 0,-3 1 0 15,-4-1-1-15,5-2 1 0,4 1-1 0,-6 1 0 0,0 1-2 16,2-1-1-16,-5-3-2 0,4 1-2 0,0 2 1 15,-1-3-4-15,1-4-1 0,3 1-7 0,0-3-3 16,1-2-6-16,4 0-7 0,1-2-26 0,5-3-17 16,-2-5-21-16,2 0-32 0,4 1 81 0,2-4-60 15,3-2-17-15</inkml:trace>
          <inkml:trace contextRef="#ctx0" brushRef="#br0" timeOffset="-352.1814">-137-67 332 0,'0'0'189'0,"1"-1"-97"0,-2-3-63 16,-1 0 26-16,1-1-17 0,1 2-26 0,1-2-12 0,1 2-8 16,1 1 2-16,-3 1 1 0,2-3 4 0,1 3 4 15,-2-1 6-15,-1 1 15 0,0-1 8 16,0-1 5-16,0 1 5 0,0 1 3 0,-3 1 7 0,0-2-3 15,0 0 0-15,-2 1-13 0,5-1-7 0,-6 4-5 16,2 1-5-16,1 0-5 0,0 0-7 0,-2 5-2 16,2-1 0-16,-2 5-2 0,-1 1 1 0,1 0 4 15,-1 6 0-15,-1 0 0 0,1-1 2 0,0 1 3 16,-4 2-1-16,4 4 2 0,-4-3 0 0,2 2 0 16,-3 2 1-16,2-1 0 0,-4-1 0 0,2 5 1 15,-4-4-1-15,1-3 0 0,1 6-2 0,-1-6-2 16,1 0-1-16,4 2-3 0,-2-2-1 0,1-3-5 15,0 1-1-15,4-1 1 0,0-5-2 0,1 2-2 0,5-8-2 0,-6 3-3 16,4 2 0-16,2-2-3 0,0-3-1 0,0-2-5 16,2 2-9-16,-1-1-9 0,2 1-7 0,2-2-7 15,3-5-14-15,2-1-55 0,2 2-47 0,7-4 112 16,-4-7-73-16,7 1-54 0</inkml:trace>
          <inkml:trace contextRef="#ctx0" brushRef="#br1" timeOffset="-41484.4177">-758 217 67 0,'0'-5'41'0,"-2"3"-16"0,1-1-12 0,-1-2 13 16,0 1 0-16,1 0-2 0,-2 3 6 0,1-2 0 16,0-1 3-16,1 3-3 0,1-1 2 0,-2-1-6 15,1 1-4-15,-1-2 0 0,0 4-8 0,2-3-4 0,0 3-1 16,-1-4-1-16,-2 1-4 0,3 2-1 0,-2-1-1 0,0 0 2 15,1-1 1-15,1 2 2 0,-2-3 3 0,1 3-1 16,-1-2 5-16,0 1 1 0,2 2 2 0,-1-2-2 16,1-1 1-16,-2 2 2 0,2 1-1 0,-1-4 1 15,1 3 1-15,0-2 1 0,0 0 1 0,-2-1 0 16,1 4 2-16,1-1-1 0,-2-2 3 0,2 3-2 16,0-4 0-16,0 3-2 0,-2-2-3 0,2 3 0 15,0 0-2-15,0 0-2 0,0 1-3 0,0-2 0 16,0 1-4-16,0 0-2 0,0 4 3 0,0-4-3 0,0 2-1 15,0-2 0-15,2 0 0 0,-2 0 0 16,0 3 1-16,2-3 2 0,-1 3-3 0,2-1 5 16,0 0-2-16,-1-2 0 0,1 1 1 0,-1 2-2 0,1-1 0 15,2-2 0-15,-2 5-1 0,-1-5-2 0,1 3 1 16,0 2 0-16,0-2 0 0,0 0 1 0,1 0-1 16,-1 0-1-16,0 2 3 0,-2 0-2 0,3 1 1 15,-3 1-2-15,1-1 1 0,-1 0-2 0,1 2 2 16,0 0 0-16,-1-3-2 0,-1 0 2 0,2 1 1 15,-2-1 1-15,0 3-1 0,0-6 3 0,0 1-1 16,0 0 0-16,0 5 3 0,0-5 0 0,-2 0-2 0,2-3 1 16,-1 0 1-16,1 5-1 0,-2-3-1 0,0-2 1 0,2 1-2 15,-1-1 5-15,-2 0-2 0,1 0 1 0,0 0 0 16,1 2 1-16,-2-2 1 0,3 0 0 0,-5-7 0 16,2 6-3-16,0-4 1 0,-2 0 0 0,-2-4 0 15,3 4-1-15,-1-5 2 0,2 4-2 0,1 3 3 16,-1-7 2-16,0 2 1 0,1 0 1 0,-1-3 0 15,0 0 3-15,0-3 0 0,-1-4 2 0,4 4-4 16,0 1 0-16,0-1-1 0,2 3-1 0,1-2 0 16,0 2-2-16,1 1-2 0,-1-1 0 0,0-2-1 15,2 4-1-15,-1-2-3 0,1 1-1 0,2 2-1 16,-1-1-1-16,0 1-4 0,2 1 0 0,2 1-1 16,-1 1-2-16,1-1 1 0,0 3-2 0,-1-1-2 0,2 3 1 15,4 1 0-15,-3 1 2 0,-1-1-2 0,2 2 0 16,0 3 1-16,0-2-1 0,3 3 0 0,-2 1 1 15,-1 1-2-15,3 1 1 0,-5 2 0 0,-2 4 1 16,6-4 0-16,-7 5 0 0,-4 0 1 0,0 1-1 16,2-1 1-16,0 2-1 0,-7-2 2 0,2-1-1 15,1 5 1-15,-2-3 0 0,3-1 1 0,-3-3 2 16,-6 0-1-16,4-1 1 0,-3 3-1 0,1-3 3 16,-3-4-1-16,-1 3 1 0,0-1 1 0,-3-4 0 15,5 4 4-15,-5-5-1 0,1-1 0 0,-1 0 0 16,-2-1 3-16,0-3-1 0,1 0-1 0,-1 1 2 15,2-1-1-15,0-4-1 0,1 2 2 0,-1-1 3 16,0-2-1-16,0-1 0 0,1 1 1 0,2-3 0 16,2 2 1-16,-2-1 1 0,1-4-2 0,3 2-2 15,-1-4 1-15,3 5-2 0,-1-5 1 0,0 4-1 0,3-1-2 16,-2-6-1-16,2 5-2 0,0 1-1 16,2-4-1-16,3 1-2 0,-4 2 1 0,2-2-3 0,4 5-1 0,-2 0-2 15,3-1 0-15,-4 1-1 0,4 0 0 0,0 2 0 16,0-1-4-16,3 2-1 0,-1 1 1 0,-1 1 1 15,3 3-3-15,0 0-1 0,0 3 0 0,-3 1 0 16,2 3 2-16,0-1-1 0,1 2 1 0,-3 0-1 16,-3 0 4-16,4 3 1 0,-4-1-1 0,4 3 1 15,-5-1 0-15,-2-1 2 0,3 5-1 0,-6-1 4 16,-1-1-1-16,-1 0 2 0,-6-2 1 0,5-1 0 0,-2-2 4 16,-3-1 1-16,5 2 2 0,0-2-2 15,-2 0 4-15,-1-4-1 0,-2 1 1 0,0-2 2 0,-2-1 0 16,1 1 2-16,1-1 0 0,-2-2 2 0,2-2-1 15,0 2 1-15,0-3 0 0,2 1 0 0,1-1-2 16,-1-2 1-16,3 1-1 0,-2 0-3 0,3-3-2 16,1 2 0-16,1 0-1 0,0-1-2 0,0-1-2 15,0-1-2-15,0 3 0 0,1-1-1 0,2 0 0 16,1-1-1-16,-3-1 0 0,1 4-1 0,2 0-2 16,-2 0-1-16,6-1 1 0,-5 2 1 0,0 3-2 15,-1 0 1-15,3 0-1 0,-2-2 1 0,2-1 2 16,-4 1-1-16,-1 2 0 0,4 0 0 0,-3 0 1 15,2 0-1-15,-1 0 1 0,-2 0-1 0,1 5 0 16,1-3 0-16,1-2-1 0,-3 0 1 0,0 3-1 16,2-2 3-16,1-1-2 0,-1 4 2 0,-1-4 0 15,-1 3-1-15,-3 0 2 0,3 0-1 0,3-3 1 0,-3 3-1 16,0 1 0-16,0-3 2 0,-1 2-2 0,1-1 0 16,1 3 0-16,1-5 0 0,-2 3-1 0,0 0 1 15,0-1 0-15,0-1-1 0,0 2 1 0,0 1-1 16,-3-4 1-16,4 1 0 0,-1 1 0 0,0 1 0 15,2 0-1-15,-2-1 1 0,0-2 0 0,3 1 1 0,0 1 0 16,-4 1-1-16,1-3 2 0,-2 0-1 0,2 0 0 0,0 3 2 16,0-1-2-16,-2-2 1 0,2 0-1 0,0 2 1 15,2-1-1-15,-2-1-1 0,-2 2 2 0,2-2-2 16,0 0 0-16,0 1 0 0,-1-1 0 0,-2 0 1 16,1 4 0-16,0-4 1 0,2 4-1 0,0-4 3 15,0 3-3-15,0-1 1 0,-3 0 0 0,3-1-1 16,0 1 0-16,-3-2 0 0,3 0 0 0,-3 3-1 15,1-3 3-15,1 3-3 0,1-1 2 0,-2-1-2 16,2 3 1-16,-1-4 0 0,-3 0-1 0,4 0 0 16,-1 0 0-16,1 3-1 0,-2-3 1 0,1 0 0 15,-1 0-1-15,2-2 1 0,-2 2-1 0,1 0 1 16,-1 0-2-16,-1 0 0 0,0 0 0 0,1-1 1 16,-1 1-2-16,1 1 0 0,2-1 0 0,-3 0-1 15,2 0 1-15,-1 0 0 0,0-1 0 0,1 1 0 16,-2-4 0-16,1 4-2 0,1 0 1 0,-4-1-2 15,2 1 2-15,3-3-2 0,-2 3 2 0,2 0 1 0,-2 4-2 16,1-4 1-16,-1 0 0 0,2 0 0 0,0 2 1 16,-1 1 0-16,-3-1 0 0,3-2-1 0,-1-2 1 15,-1 2 3-15,3 0-1 0,-3 0 1 0,3 0 0 16,0 0 0-16,-2-1 0 0,2 1 0 0,0 0 2 16,0 1-1-16,0-1 1 0,0 0 0 0,0 2 1 15,0-2 1-15,0 0-3 0,-1 0 3 0,1-3-1 16,-2 3-1-16,2-2-1 0,-2 0 1 0,2 1-2 15,-3 1 0-15,3 0 0 0,0 1 0 0,0 1 0 16,-1-2 0-16,1 2 0 0,-2-1 0 0,1-1 0 16,1 2 2-16,-2-1 0 0,-1-1-2 0,1 2 1 15,2-2-1-15,0 2 0 0,0-2 1 0,0 0 0 0,0 0-1 16,0 0 0-16,0-2 1 0,0 2 0 0,0-3 0 0,-1 3 1 16,1 0-2-16,-2 0 0 0,0 1 1 0,1-1 0 15,1 0 0-15,0 0-1 0,0 0 0 0,0 0 0 16,0 0 1-16,0-1 0 0,0-1 1 0,0 2-1 15,0 0 1-15,0 0 2 0,1 0 0 0,-1 0-2 16,2 0 1-16,-2 0 1 0,0 2-2 0,0-2 1 16,0 0-2-16,0 0 0 0,0 0 0 0,0 0 1 15,0 0-1-15,2 0 0 0,-2 0 2 0,0 0-1 16,0 0 1-16,0 0-1 0,0 0-1 0,0 1 1 16,-2 1 0-16,2-2 0 0,0-3 0 0,0 3-1 15,0 0 0-15,-2 1 0 0,2-1 0 0,0-1 1 16,0 1 0-16,-1 0-2 0,1 0 1 0,0 0-1 15,0 0 0-15,1 0 1 0,-1 0-1 0,0 0 0 16,0 0 0-16,0 0 0 0,0 0 0 0,0 0 0 16,0 0 0-16,0-2 0 0,-1 2 1 0,1-1 1 15,0-1-1-15,1 4 2 0,-1-2-1 0,0 0 2 16,0 0-1-16,0 1 0 0,0-1 0 0,0 2 0 0,0-2 0 16,0-2 0-16,0 2 0 0,0 0 0 0,0 0-1 15,-1 0 0-15,1 0 1 0,0 0-1 0,0 0 0 16,0 3-1-16,0-3 1 0,0 0 0 0,0 0-1 15,0 0 1-15,0 0-2 0,0 0 1 0,1 0-1 16,-1 0 0-16,0-1 0 0,0 1 0 0,0 0 0 16,0 0 0-16,0 0 0 0,0 0 0 0,0 0 0 0,2-2 2 15,-2 2-2-15,0 0 0 0,0-1 2 16,0-1-1-16,0 2 1 0,-2-2 0 0,2 2 1 0,0 2-1 16,0-2 0-16,-1 0 1 0,1 0-1 0,1 3 0 15,-1-1 1-15,0-2 0 0,0-2-2 0,0-1 2 16,0 1-1-16,0 2 1 0,0-1-2 0,0-1 1 15,0 1-2-15,0 1 1 0,0 0 0 0,0 0-1 16,0 0 0-16,0 0 1 0,0 1 1 0,0-1 0 16,0-1-1-16,2 1 0 0,-2 0 0 0,0 0 0 15,0 0 0-15,-2 0 0 0,2 0 1 0,0 0-1 16,-1 0 1-16,1-2 0 0,0 2 1 0,0 2-2 16,0-2 1-16,0 1-1 0,1-1 0 0,-1 0 0 15,0 2 0-15,0-4-1 0,0 4 1 0,0-2 0 16,0 0 0-16,2-2 0 0,-2 2 2 0,0 0-2 0,0 0 1 15,0-3 0-15,0 1 0 0,0 1 1 0,0 1-2 16,0-2 0-16,0 2-1 0,0 0 0 0,0-1 0 16,0-1 0-16,0 2 0 0,0 0 0 0,0 0 0 15,0-2 1-15,0 2 0 0,0 0 0 0,0 0-1 16,0 2 0-16,0 0 0 0,0-2 0 0,0 0 0 16,0 0 0-16,0 0 1 0,0 0 0 0,0 0 0 15,0-2 0-15,0 0 1 0,0 2-2 0,0-1-1 16,0-1 1-16,0 2 0 0,0 0 1 0,0 0-1 0,0-1-1 0,0 1 1 15,0 0 0-15,0 1 1 0,2-1-1 16,-2 0 0-16,0 0 0 0,0 0 1 0,1-1 2 0,-1-2-2 16,0 3 1-16,0 0-1 0,0-2 1 0,0 4-1 15,0-1 2-15,0-1-2 0,0 2 1 0,0-1 0 16,0-1 1-16,2 2-1 0,-2-2 1 0,0 0 0 16,0 0-1-16,0 1 2 0,0-1 0 0,0 0-2 15,0 0 1-15,0 0-1 0,0 0 1 0,0-3 1 16,0 3-1-16,0 0 0 0,1-1 0 0,1-1-1 15,-2-1 0-15,0 3 1 0,2 0-1 0,-1 0-1 16,-1 0-1-16,0 2 0 0,0-2 0 0,0-2 0 16,0 2-3-16,0 0-2 0,0-2-6 0,0 2 4 0,0-1-90 15,0 1-124-15,0 8 178 0,0-5-110 0,-16 5-71 0</inkml:trace>
          <inkml:trace contextRef="#ctx0" brushRef="#br0" timeOffset="346.0664">850-13 486 0,'13'-1'192'0,"-7"-4"-150"0,2 3-46 0,-6-2 9 16,4-3-33-16,-1 6-7 0,0-3-1 0,0 1 5 15,1 3 14-15,-1-1 8 0,-5-2 13 0,6 1 14 0,-6 2 23 16,0-2 10-16,-3 4 4 0,1 0 1 15,-2-1-3-15,2 7-5 0,-1 3-6 0,-2-3-6 0,-3 3-17 16,6 2-5-16,-4 0-6 0,-8 4 2 0,-5 2-4 16,4 2 1-16,-2-3 0 0,-1 4-2 0,-2 2 6 15,0 3-1-15,-2-5 4 0,6 1-2 0,5-9 3 16,5-6 0-16,1 0-2 0,-19 22-1 0,0 2-3 16,-1 0-1-16,4-2-3 0,3-1-2 0,-2 2-3 15,-1 1-1-15,7-9-1 0,1-1-1 0,3 0-7 16,-1 1-1-16,2-6-2 0,1 2-6 0,1-1-19 15,3-4-13-15,2-3-23 0,0 2-30 0,2-7 71 16,0 1-51-16,7-7-17 0</inkml:trace>
          <inkml:trace contextRef="#ctx0" brushRef="#br0" timeOffset="670.2018">1387-52 415 0,'6'0'232'15,"2"3"-126"-15,-6-3-89 0,-2-2 24 0,0 2-23 0,1-1-27 16,-1 1-18-16,2 3 1 0,-2-2 3 0,0 3 6 16,0-3 16-16,-2 4 5 0,1 0 16 0,-2-1 8 15,-2 0 3-15,0 2 2 0,0 4-1 0,-3-4 2 16,-3 3-6-16,2 3-3 0,-1-3-10 0,-1 4-6 0,0 4-1 15,-4 1-4-15,1-2 0 0,0 3-4 0,-1 6 0 16,1-4 1-16,0 6 0 0,-2-4-1 0,2 0 0 16,-1 5 0-16,1-3-2 0,1 0 0 0,0-4-1 15,1 0-5-15,1 0-3 0,-1-2-1 0,4 0-12 16,2-3-3-16,-2-2-8 0,2-1-12 0,1 0-57 16,2-4 77-16,1-3-45 0,1 1-28 0</inkml:trace>
          <inkml:trace contextRef="#ctx0" brushRef="#br0" timeOffset="969.9561">1844-70 454 0,'0'0'233'0,"3"2"-133"0,-3-2-82 0,0-2 22 15,2 2-21-15,-1 0-26 0,1 0-13 0,1 3 1 16,-1 4 0-16,-1-4 3 0,1 2 13 0,-2 3 3 0,-2 1 9 16,-1 1 6-16,0-2 6 0,-3 3 1 0,-1 1 3 0,1 1 1 15,-2 5-2-15,0-2-2 0,0-2-6 0,0 2-3 16,-3 5-3-16,-2-1-3 0,2 3-5 0,-2-3-1 16,-4 3-1-16,2-1-2 0,-7 2-1 0,6 0 1 15,2-2-6-15,-5 0 0 0,6 2-2 0,-3-2-5 16,5 1-7-16,1-1-6 0,9-1-7 0,-10-2-10 0,1 0-49 15,2-2 68-15,-1-4-40 0,5 3-23 16</inkml:trace>
          <inkml:trace contextRef="#ctx0" brushRef="#br0" timeOffset="1214.3045">2234 29 647 0,'7'8'375'0,"-9"-7"-205"16,0-1-120-16,-1 2 85 0,-2-2-109 0,2 3-19 0,8 5-11 16,-10-5-5-16,2 4-4 0,-2 2 3 0,-1 2 3 15,-2 2 1-15,-5 5 1 0,2-2 2 0,-3-1 0 16,-4 9-7-16,-3 2-39 0,-6 7-70 0,-11 15 96 15,2 0-61-15,-15 4-55 0</inkml:trace>
          <inkml:trace contextRef="#ctx0" brushRef="#br0" timeOffset="62923.1093">2199-581 1268 0,'10'-2'525'0,"-9"-1"-370"0,2 0-124 16,-3-2 9-16,-6 2-41 0,-3 3-22 0,5 0-11 0,-4 5-5 15,4 3 2-15,-4 4 2 0,0 3 5 16,0-3 19-16,-3 8 4 0,-1 0 10 0,-2 3 4 0,1-3 2 16,1 3 1-16,0 4-3 0,-5 3-2 0,3 7-2 15,-2-6-2-15,3 11-4 0,-3 10-7 0,0 1-7 16,0 6-3-16,-1 6-8 0,-1 8-23 0,2 2-17 16,-3 6-28-16,2 4-42 0,-3 10 95 0,3-2-65 15,-2 7-23-15</inkml:trace>
          <inkml:trace contextRef="#ctx0" brushRef="#br0" timeOffset="62684.7465">1723-658 968 0,'-5'5'452'0,"4"2"-279"0,-4-9-140 15,5-1 27-15,0 1-40 0,-3 2-31 0,-1 3-31 16,1 4-3-16,0 4 2 0,-2 2 5 0,2-2 11 0,3 8 6 16,-3 2 11-16,0-2 5 0,-2 1 8 0,0-1 3 15,0 5-1-15,4 3-1 0,-2 7-1 0,-5-4 1 16,3-1-3-16,3 4-1 0,-4 10 2 0,1 2-2 15,5 9-1-15,-9-9 0 0,-1 9 1 0,4 1 0 16,-5 11-2-16,6-6 2 0,-2 4-1 0,-2-2 0 16,-4-3 1-16,5 2-1 0,0-4 0 0,0-5 1 15,0-2 1-15,-1-2-1 0,-2-4-1 0,1-4 0 16,5-7 0-16,-3 2-1 0,0-7-7 0,3-5-6 16,-1-10-6-16,3 1-8 0,0-9-37 0,0-5-20 15,3-1-39-15,1-10 84 0,-1 1-62 0,5-20-28 0</inkml:trace>
          <inkml:trace contextRef="#ctx0" brushRef="#br0" timeOffset="62366.597">1444-740 1000 0,'11'3'461'0,"-6"-3"-292"0,0 1-127 0,-5-2 19 0,-2-1-33 15,1 2-38-15,-1 5-23 0,-4 3-9 0,4 6-1 16,-6 10 2-16,3-3 5 0,-6 4 18 0,-1 9 9 16,-4 2 6-16,3-1 3 0,-1 4 5 0,-1-1 0 15,-1 3 0-15,-1-1-1 0,2-3-1 0,3 3-3 0,-4 10 0 16,0 1 1-16,2-3-3 0,-1 5-1 0,4 1 0 16,-5 10-1-16,0 1-3 0,0-1 1 0,4-12-2 15,-3 6-5-15,1 2 0 0,1-6-1 0,-3-4-5 16,2-4-3-16,1-2-4 0,0-4-3 0,4-5-3 0,-2-6-16 15,0-1-9-15,4-5-15 0,6-10-11 0,-3-6-44 16,1 3-25-16,2-10 95 0,2-6-74 0,12-15-34 16</inkml:trace>
          <inkml:trace contextRef="#ctx0" brushRef="#br0" timeOffset="62099.8073">1164-885 807 0,'2'0'467'0,"-4"-2"-258"0,0-1-153 0,2 1 80 16,-3 2-78-16,2 0-75 0,-3 5-13 0,0 3-2 16,-1 5-5-16,-3 3 5 0,-3 4 6 0,-2 6 7 15,0 1 7-15,1 3 9 0,-3 7 5 0,-2 3 1 16,4 1 3-16,0-6-1 0,-1 8-2 0,-2 6 0 15,2-1-1-15,1-3 0 0,2-1-2 0,0 4 0 0,-5 10-3 16,-2 5 1-16,5-1-1 0,2-6 0 0,-6 8-1 0,1 3-2 16,-3 6 1-16,3-6 0 0,1-11-1 15,1 1 0-15,-3 5 1 0,2-17-1 0,2 1 2 0,-2-5 1 16,-1-4-1-16,4-5 0 0,0-2 1 0,1-6-2 16,3-4-2-16,1-10-1 0,2 3-8 0,2-8-18 15,0-5-13-15,3-4-14 0,0-2-27 0,3-8 59 16,4-4-45-16,7-9-14 0</inkml:trace>
          <inkml:trace contextRef="#ctx0" brushRef="#br0" timeOffset="61760.9368">669-729 1053 0,'6'0'455'0,"-1"-3"-314"0,-7-5-114 0,2 1 37 15,-1 1-82-15,1 3-20 0,0 3-9 0,0 1-1 16,-2 4 4-16,2 3 5 0,0 6 6 0,0-1 10 0,0 6 23 16,0 5 8-16,-5 3 8 0,0 0 0 15,1 2 0-15,-3 4-1 0,-2 2-1 0,1 4-3 0,-3 0-4 16,1 4-3-16,-3 5-2 0,1-2 0 0,-3 4-2 16,3 1-2-16,-1 4 0 0,-2 0-1 15,3-6 1-15,1 3-1 0,-5 1 0 0,1 3 0 0,4-7 3 16,-3-6-2-16,0 0 1 0,-1 2 1 0,1-9-1 15,0 3 1-15,1-11 0 0,0-4-1 0,-1 6-3 16,1-11-1-16,3 2-2 0,-1-10-8 0,0 2-6 16,3-7-12-16,0-6-14 0,7 0-43 0,-1-3-39 15,2-8 89-15,5-5-66 0,12-9-45 0</inkml:trace>
          <inkml:trace contextRef="#ctx0" brushRef="#br0" timeOffset="61446.747">371-791 793 0,'-7'-7'376'0,"3"-4"-228"0,1 2-101 15,-1 1 29-15,3-2-22 0,1 7-30 0,-2-2-16 0,2 0-11 16,0 5-3-16,-1 3 0 0,-1 1 0 0,2 2 4 16,-3 0 2-16,-7 4 4 0,4 1 3 0,-1 2 4 15,0 1 0-15,0 7 0 0,2-2 0 0,-4 5-3 16,2 3-1-16,-2 8-2 0,1 0-1 0,0 6-2 15,-2 6-2-15,6 5 0 0,-6-1 0 0,1 6-3 16,4 1 0-16,-2 1-1 0,3 0 1 0,-1-4 0 0,5 0 0 16,-11 10-3-16,3-3 2 0,3-10 1 0,-1 4-1 15,2-3 2-15,-5 1-1 0,-1-11 1 0,-2 1-1 16,7-10 3-16,-3-4 0 0,-5 0-3 0,0-6-2 16,4-6-1-16,-1-5-4 0,2-1-12 0,-1 3-10 15,5-14-16-15,-2 2-26 0,5-3-85 0,-1 0 119 16,2-11-76-16,0-1-46 0</inkml:trace>
          <inkml:trace contextRef="#ctx0" brushRef="#br0" timeOffset="61091.6968">263-439 186 0,'-10'-20'115'0,"2"5"-60"0,5-5-39 15,-4 3 34-15,3-1-38 0,-3 1-4 0,-1 3 1 16,4-4 0-16,2 2 9 0,-4 2 6 0,-6-4 5 16,6 5 4-16,0-2 11 0,-1-1 4 0,-1 1 1 15,0 3 3-15,-1-3-4 0,4 2-3 0,-4 1-4 16,1-1-4-16,-2 2-12 0,2 1-6 0,0 2-3 16,0-4-4-16,-1 4-6 0,2 1-3 0,2-1-1 0,-3 0-3 15,2 0-3-15,1 2 0 0,-1-2 1 0,0 3 0 0,-1-3 0 16,1 5 1-16,-1 0 1 0,3-2 1 0,1 2 4 15,-4-2 1-15,2 4 0 0,2 1 3 0,-2-2 10 16,4 2 2-16,-2 0 4 0,1 0 4 0,-1 0 10 16,1 0 2-16,1 0 2 0,1-2 0 0,-2 2-3 15,0 0-4-15,2 0-2 0,-1 2-6 0,-1 0-6 16,1 1-4-16,-1 2-3 0,1 1-4 0,-1 2-5 16,-1 1-1-16,0 3-1 0,-1 0 2 0,3 1-4 15,-2 3-1-15,-2 9 0 0,0-1 0 0,0-1 0 16,0 7 0-16,-2 3 0 0,-5 6 0 0,-2 5-1 15,1 2 1-15,-1-7 0 0,0 4 1 0,-5 6 0 16,-1 0 1-16,1 1 1 0,2-3 0 0,-6 4 2 16,3 2 2-16,1 1-2 0,1 0 2 0,-1 0 1 15,2 2 1-15,-4-6 0 0,2-1-1 0,6-1-2 0,-5-4 2 16,6-2 0-16,-6-4 0 0,5-5-4 0,2 1-2 16,3-7-1-16,-8 0 2 0,4-2-4 15,-3-5-2-15,7-5-3 0,-3 5-2 0,2-8-4 16,2-1-7-16,-2-7-5 0,7 4-8 0,-1-7-51 0,0-1-31 15,1-6-57-15,2-2 119 0,0 0-86 0,16-11-43 0</inkml:trace>
          <inkml:trace contextRef="#ctx0" brushRef="#br1" timeOffset="-82063.3819">-609 51 179 0,'0'0'145'16,"0"0"-55"-16,0-5-64 0,-1 2 33 0,-1-2-27 0,1 5-14 0,-1-4-18 16,4 0 0-16,-4-4 3 0,4 5 3 0,-2-3 18 15,0 3 8-15,1-5 9 0,-1-2 7 0,-1 2 13 16,1 0 3-16,0 2 1 0,0-2 0 0,0 3-12 16,-4 0-8-16,3 2-9 0,-2-2-9 0,3 2-13 15,0 0-7-15,0 1-4 0,1 1-5 0,-1-1-5 16,0 1-1-16,-3-1 0 0,3 2 2 0,-2 0 2 15,-1 0 1-15,2 0 3 0,-6 0 2 0,6-2 6 0,-1 1 0 16,-1 1 6-16,1 0 2 0,1 0 0 0,-1 0 0 16,-1 1 0-16,1 1 4 0,-1 0-3 0,0 1 1 15,1-3-3-15,1 3-3 0,-4-1-2 0,2 2 1 16,1 1 1-16,1 0-6 0,-2 0 3 0,1 1-2 16,-1 4-1-16,-2-2-1 0,3 3 1 0,-1 0-1 15,-2 0 1-15,2 2 0 0,-2 1 0 0,2 2 1 16,-2 6 0-16,4-4 1 0,-5 1 1 0,2 5 1 15,1 1-2-15,-2-1 2 0,4 3-1 0,-2-1-1 16,1-1-1-16,-1 1 1 0,1 4-2 0,2-3-1 16,-1 5-2-16,1-3 2 0,-2-4-2 0,2 4-1 0,2 4 3 15,-2-1-2-15,0-3 0 0,1-1 1 0,1-1 1 0,-1 10 0 16,3-2 3-16,-4-1 2 0,0 2-1 0,3-1 6 16,-2 3 2-16,3 2 3 0,-3-2 3 0,1-4 3 15,-2 3 1-15,1-9-1 0,1 1 2 0,-2 1-3 16,0-1 0-16,0-2-2 0,0 2-1 0,0-2-1 15,0 1-2-15,0-2 2 0,0-2-1 0,0 0 0 16,0 1-1-16,0-4-1 0,0 3-1 0,0-2 1 16,-2 0-1-16,2 0-3 0,0 1-1 0,0 1-2 15,-1-4-2-15,-1 1-1 0,1-2-1 0,1 0-5 16,-2-1-2-16,0-1-5 0,1 1-1 0,1-5-13 16,-2 3-7-16,-1-4-13 0,3 4-24 0,-2-8-186 15,-1 0 200-15,-2 2-108 0,-1-9-86 0</inkml:trace>
        </inkml:traceGroup>
        <inkml:traceGroup>
          <inkml:annotationXML>
            <emma:emma xmlns:emma="http://www.w3.org/2003/04/emma" version="1.0">
              <emma:interpretation id="{547CF38D-CB8E-4448-BD11-64A9671F0475}" emma:medium="tactile" emma:mode="ink">
                <msink:context xmlns:msink="http://schemas.microsoft.com/ink/2010/main" type="inkWord" rotatedBoundingBox="1346,13285 818,13356 646,12088 1173,12016"/>
              </emma:interpretation>
            </emma:emma>
          </inkml:annotationXML>
          <inkml:trace contextRef="#ctx0" brushRef="#br1" timeOffset="-73387.4904">-2614 285 472 0,'-9'-6'262'15,"-4"-5"-155"-15,5 3-73 0,-2 0 21 0,-2 1 1 16,-3 1-32-16,6 3-11 0,1-2-6 0,0 2 1 16,0 0 0-16,-2-1 6 0,4 3 4 0,0-1-19 15,-1 1 38-15,-1-2 5 0,4-1 5 0,-4 1 9 16,1-2-1-16,2 5-2 0,-1-3-4 0,0 0 8 15,3 1-24-15,-4 6-4 0,4-4-5 0,0 3-10 16,3 0 0-16,-2-3-1 0,2 0 0 0,2 3-2 16,1-3 2-16,3 0 1 0,1-3 1 0,-1 1-1 0,5-1-3 15,8 3 0-15,-1-3-2 0,-2-2 0 0,6 0-3 16,0 1-2-16,5-3-1 0,4-1-2 0,-3 2 1 16,-2-2-2-16,-2 2-2 0,8 1-1 0,-7-2 0 15,-1 4 0-15,-2 3-2 0,-3 0 2 0,-4 2-1 16,-3 4 1-16,-2 1 0 0,0 1-1 0,-4 1 0 15,-1 5 1-15,-5-1 1 0,1 2-1 0,-1 2 3 16,-3 4 0-16,0 1 0 0,-3 0 3 0,-1 2 0 16,-1 3 1-16,0 0 2 0,0 4 0 0,0-4-1 15,-1-2 0-15,2 4 1 0,1 1 0 0,1-3 1 16,2-1 1-16,0-1 0 0,1 1 0 0,6-10 1 16,-3 6 0-16,2-6 2 0,-1 1-1 0,6-9-3 15,-7 5 2-15,7-8-3 0,-1 1 1 0,-1-1-4 0,4-3 2 16,-1-2-7-16,2-2-2 0,1-3-4 15,2-4-6-15,-3 1-19 0,2-7-13 0,1-2-16 0,2-2-28 16,0-7-99-16,1-1 137 0,-1-3-86 16,4-2-49-16</inkml:trace>
          <inkml:trace contextRef="#ctx0" brushRef="#br1" timeOffset="-73230.887">-2384-478 1360 0,'-19'-4'570'0,"3"-3"-390"0,0-1-135 0,5 0 12 16,3 2-27-16,-5-2-25 0,3 3-23 0,6 0-90 15,-1 4-79-15,10-1 142 0,2-3-100 0,3-17-80 16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4:02.83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67281F94-B71C-4958-8B2A-C82C53B4D91A}" emma:medium="tactile" emma:mode="ink">
          <msink:context xmlns:msink="http://schemas.microsoft.com/ink/2010/main" type="writingRegion" rotatedBoundingBox="6219,15862 4774,14878 5424,13924 6869,14908"/>
        </emma:interpretation>
      </emma:emma>
    </inkml:annotationXML>
    <inkml:traceGroup>
      <inkml:annotationXML>
        <emma:emma xmlns:emma="http://www.w3.org/2003/04/emma" version="1.0">
          <emma:interpretation id="{EB544194-82F0-4B72-A7CE-7313ECA10D27}" emma:medium="tactile" emma:mode="ink">
            <msink:context xmlns:msink="http://schemas.microsoft.com/ink/2010/main" type="paragraph" rotatedBoundingBox="6219,15862 4774,14878 5424,13924 6869,149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601023-8B7C-4760-AB3B-0FEDB4EC60A1}" emma:medium="tactile" emma:mode="ink">
              <msink:context xmlns:msink="http://schemas.microsoft.com/ink/2010/main" type="line" rotatedBoundingBox="6219,15862 4774,14878 5424,13924 6869,14908"/>
            </emma:interpretation>
          </emma:emma>
        </inkml:annotationXML>
        <inkml:traceGroup>
          <inkml:annotationXML>
            <emma:emma xmlns:emma="http://www.w3.org/2003/04/emma" version="1.0">
              <emma:interpretation id="{D75CCA8B-CECB-4FF9-8F30-6C8925E383FD}" emma:medium="tactile" emma:mode="ink">
                <msink:context xmlns:msink="http://schemas.microsoft.com/ink/2010/main" type="inkWord" rotatedBoundingBox="6219,15862 4774,14878 5424,13924 6869,14908"/>
              </emma:interpretation>
            </emma:emma>
          </inkml:annotationXML>
          <inkml:trace contextRef="#ctx0" brushRef="#br0">2205 1883 510 0,'0'-4'270'15,"0"1"-159"-15,-1 0-81 0,-3 2 52 0,3-3-68 16,1 3-13-16,-2-1-3 0,2 1 2 0,-3-1 11 15,1 2 7-15,2 0 4 0,0-2 11 0,0 2 5 16,0 0 3-16,0 2 1 0,0 0-1 0,4 1-10 16,-4 2-4-16,0-1-3 0,0 3-6 0,1-1-5 15,1 2-2-15,-1 2 2 0,1 1-1 0,-2 0 1 0,0 2 0 16,2 1 0-16,-2 2 6 0,1 6-2 16,2-1 1-16,-3-2 0 0,2 3-2 0,1 2 3 0,0 2 0 15,2 1 1-15,-2-7-1 0,4 4 0 0,-3 0 3 16,3-3-3-16,-1 0 2 0,4-4-4 0,-2-1 0 15,0-3-4-15,0-1-3 0,1 0-1 0,1-4-6 16,-2-2 0-16,3 0-3 0,-3-1-10 0,1-3-6 16,1-2-9-16,1 0-8 0,-3 0-49 0,2-3-27 15,2-9-46-15,-2 1 104 0,4-9-96 0,2-4-47 16</inkml:trace>
          <inkml:trace contextRef="#ctx0" brushRef="#br0" timeOffset="190.1815">2313 1543 1159 0,'0'2'426'0,"0"-2"-363"0,-1-3-106 0,-2 1-129 16,0-1 138-16,-2 0-103 0,0 0-68 15</inkml:trace>
          <inkml:trace contextRef="#ctx0" brushRef="#br0" timeOffset="-510.1825">1621 1545 573 0,'-2'-2'220'0,"1"-2"-178"16,-3 0-51-16,3 4-9 0,-1-1-17 0,1-2-6 16,1 3 0-16,0-2 21 0,0 1 16 0,0-1 17 15,0 0 17-15,0-1 38 0,0 2 8 0,0 1 4 16,-2-7 4-16,2 6-9 0,-2-1-8 0,1 0-9 15,1 1-6-15,0-2-20 0,-2-2-5 0,1 3 3 16,1 2-2-16,0-3-6 0,0 3 3 0,0 0-1 0,-2-3 0 16,2 3-3-16,0 0 0 0,0 0-8 0,0 0-3 15,2 1-1-15,-2 3-2 0,1 0-1 0,4 4-2 16,-3 0 4-16,2 0-3 0,3 8 3 0,-1 0 0 16,0-1 0-16,2 4-1 0,-1 3 1 0,1 3 0 15,0 1-2-15,0-1 1 0,1 1 0 0,1 1-3 16,-2 3-3-16,0-1 2 0,1 3-3 0,-2-4-1 15,1 4-5-15,-5 2-2 0,0-2-3 0,2 3-9 16,1 1-3-16,-1-1-5 0,-5-1-8 0,1 2-31 16,4-1-14-16,-5 2-26 0,2-2-42 0,-2-2 102 15,-3 1-70-15,-7 2-23 0</inkml:trace>
          <inkml:trace contextRef="#ctx0" brushRef="#br0" timeOffset="-889.1729">1084 1403 279 0,'-3'-6'158'0,"0"1"-92"16,-1 0-51-16,3 2 39 0,-1-2-49 0,-3 2-5 15,1-3-1-15,4 1 7 0,0 0 26 0,-2-1 8 16,-1 0 10-16,1-1 6 0,1 2 5 0,-2-1 1 0,3 1 4 16,-7-3-5-16,7 4-20 0,0-4-5 0,0 3-7 0,0-3-1 15,0 3-5-15,0 0-2 0,0 0-4 0,0 4 0 16,2-2 7-16,-2 1-1 0,1 1 3 0,1-3-1 16,0 3 5-16,-2-1 1 0,4-1 1 0,-2 3-1 15,3 0-2-15,-2-2-2 0,3 2-1 0,-3 0-1 16,2 0-3-16,0 0 1 0,-2 0-3 0,10 0 3 15,-8 0-1-15,1 0 0 0,10 2-1 0,-5 1-1 16,5-3-3-16,2 2-3 0,2-2 0 0,-2-2-4 16,10 2-1-16,-2-3-1 0,1-2 0 0,3 0-1 15,-3 2 2-15,4 0-2 0,5-5 3 0,-1 2 0 16,-4-2-2-16,0 1 1 0,3 3 1 0,2-4 1 16,3 0-1-16,-1 0 0 0,-6 1-1 0,-5 3-1 0,8-3 1 15,-5-1-2-15,0 2-2 0,-7-1-3 0,2 3-1 16,-1-1-1-16,0 2-4 0,-2-4 0 0,-6 6-9 15,0-2-2-15,-6-1-7 0,4 4-9 0,-6-1-25 16,-3 1-11-16,0 3-15 0,-2-1-22 0,-2 1-56 16,1 3-42-16,-2 1 129 0,-2 0-95 0,-9 3-44 15</inkml:trace>
          <inkml:trace contextRef="#ctx0" brushRef="#br0" timeOffset="-1493.9232">2442 1604 672 0,'4'-6'393'0,"-3"-1"-189"0,-4 1-138 0,3-1 52 16,0 0-40-16,3 0-32 0,2 2-30 0,-7-1-3 15,6 3 0-15,-1 0 2 0,2-1 10 0,-1 0 3 16,-4 0 4-16,-1 0 4 0,1-1 0 0,1 3-1 16,-1-2-3-16,0 4-5 0,2-2-10 0,-2 2-4 15,0 0-5-15,2-2-4 0,-2 4-3 0,0-2 0 0,-4 0-1 16,3 0 2-16,1 0 2 0,0 0 0 15,0 0 3-15,1 0 1 0,-1 0 1 0,5-2 0 0,-2 2 0 16,1 0-2-16,-4-1-2 0,0 1-3 0,-2 3-5 16,-3-3-5-16,0 2-23 0,-1-1-16 0,0 2-21 15,-1 1-29-15,-1-1-131 0,2 3 169 0,-10 4-106 16,-2-4-63-16</inkml:trace>
          <inkml:trace contextRef="#ctx0" brushRef="#br0" timeOffset="-1862.6202">2165 1808 592 0,'0'-3'442'0,"2"-1"-189"0,-2 3-170 0,0 1 81 16,0-2-79-16,2 1-47 0,-2-3-22 0,0 4-24 15,0 0-4-15,0 0 2 0,0 0 3 0,0 0 13 16,0-1 5-16,0 1 8 0,0 0 4 0,1 0 8 16,-1 0 0-16,0-2 0 0,0 1-3 0,0 1-8 15,0 0-3-15,0 0-3 0,2 1-5 0,-1 1-4 16,1 3-1-16,3-1-1 0,-2 1 1 0,0 0-1 0,2 1 0 15,0 2 2-15,-4-3 2 0,4 1-2 0,-2 1 2 16,-1 1 1-16,3 0 2 0,-2 3-2 0,2-2 2 16,-2 1-1-16,1 3-2 0,1 3 4 0,0-2-3 15,-2 2 0-15,2 1-1 0,-2 3 4 0,2-3 0 16,-2-1-1-16,2 5 1 0,0-2 0 0,-2 0 1 16,2 0 0-16,-2 0 1 0,0-3-1 0,2 3-1 15,-2-3 1-15,2 2 0 0,0-2 0 0,-1-2-2 16,3 0 1-16,-3-3-2 0,4 1-1 0,0-1-3 0,0-2 0 15,0-1-3-15,-1-3-2 0,1 0 0 0,-2-2 0 16,5 2-3-16,-4-4 0 0,1 1-3 0,3-2-4 16,-2 0-2-16,-1 0-3 0,0-2-7 0,3-1-7 0,-3-2-24 15,3-4-14-15,2-1-15 0,-5 2-19 0,6-6-29 16,-2-2 80-16,0-2-60 0,-1-5-7 0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27.47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A97F1E8-2285-4E51-AF56-0D09336E4E41}" emma:medium="tactile" emma:mode="ink">
          <msink:context xmlns:msink="http://schemas.microsoft.com/ink/2010/main" type="inkDrawing" rotatedBoundingBox="5143,12343 5917,17897 3146,18284 2372,12729" semanticType="callout" shapeName="Other">
            <msink:sourceLink direction="from" ref="{7976B776-5562-4C63-A288-DA6C3D22A90A}"/>
          </msink:context>
        </emma:interpretation>
      </emma:emma>
    </inkml:annotationXML>
    <inkml:trace contextRef="#ctx0" brushRef="#br0">1300 54 745 0,'1'0'337'16,"4"2"-217"-16,-4-6-90 0,1 1 24 0,1-2-34 15,0-1-18-15,2 1-11 0,0 2-5 0,0 0 1 16,-2 0 2-16,0 1 4 0,2-1 10 0,-2 1 7 15,0-1 4-15,-1 0 4 0,1 1 5 0,-1-1 1 16,-1 3-3-16,1-3-1 0,-2 0-4 0,0 4-6 0,1 3-3 16,3-3-1-16,-4-1-6 0,1 5-1 0,1-2 0 0,-1 2 0 15,-1 1-1-15,2-1 2 0,0 0 3 0,-2 3-2 16,0 0 3-16,-4 0 3 0,3-2 1 0,-1 1 1 16,1 0 2-16,-3 0 2 0,-2 1-1 0,3-2 3 15,-2 1 2-15,0 1-1 0,-1-2 0 0,1 0 1 16,-3 4-1-16,2-5 1 0,-1-1-1 0,0 0 0 15,-5 5-3-15,3-1 0 0,-1 3-1 0,-1-1-3 16,-2-1-1-16,1 7-1 0,-1-1-2 0,-1 4-1 16,-1-2 1-16,-1 1-1 0,-1-1 0 0,-2 4 1 15,4-4-1-15,-4 4 0 0,-3 3 1 0,0 0 1 16,1-5-2-16,2 5 1 0,-5 0 0 0,5 3 1 0,-5-2 1 16,2 4-1-16,3-3 0 0,-4-1-1 0,-1 5 0 15,2 1 0-15,0 4 1 0,-4-5-2 0,6 6-1 16,-6-1 1-16,2 4 0 0,3-3 0 0,-2 4-1 15,0 0 0-15,3-3-2 0,-1 2 1 0,-1 1 0 16,1-2 0-16,0 5 1 0,0-4 0 0,2-1 3 16,-1 2 0-16,1-2 1 0,1 2 2 0,1 1-2 15,1-3 2-15,0 2-2 0,1 0 2 0,3 0-1 16,-1 0-1-16,0-2 1 0,0-2-2 0,1 0 4 16,0-1 0-16,5 1 1 0,-1-1 0 0,-2-6-2 0,2 0 1 0,-2 1 2 15,3 2 0-15,0-5-1 0,-2-2-3 16,1 4 1-16,-2 3-3 0,2 4 1 0,-1-4-1 0,-3 0-2 15,3 8 2-15,1-2-3 0,-2 2 3 0,-1 0-1 16,0 1 3-16,1-1-1 0,4 1 0 0,-5 1 1 16,3-6 1-16,0 4-2 0,0-3 1 0,0-1 1 15,-1 3-2-15,-1-3 1 0,4 1 0 0,1 0 0 16,-3-1-3-16,0 1 2 0,3-1-2 0,0 3-1 16,1-4-1-16,-1 0 0 0,2 0-1 0,1 1 1 15,-1-2-1-15,0 1 1 0,3-2-1 0,-5 2-1 16,5 0 1-16,-3-1 2 0,-4-1-2 0,3 2 1 15,0-3 1-15,0 3 0 0,2-3 2 0,0 0 0 0,-1-2-2 16,2 2 1-16,1 0-1 0,0-2-1 0,1 2 0 16,-1-2-2-16,3-1-1 0,1 0 0 15,-3-2 0-15,1-2 1 0,1-1 0 0,2 3 1 0,0-3-2 16,-1 0 2-16,-1 0 1 0,2 0 1 0,0 3-1 16,0-2 0-16,0 1-1 0,-2-2 1 0,2 3-1 15,-1 0 2-15,7-2-2 0,-9 2-2 0,4-3 2 16,1 0-1-16,1 3 0 0,0 0 0 0,-3-4 0 15,1-1-1-15,0-1 0 0,4 4 2 0,-1 2-2 16,1-1 1-16,-4-3 1 0,2 1-1 0,0 2 1 16,-3-1 0-16,-2 2 1 0,5-6 0 0,-3 0 0 15,1-2 0-15,2 0 1 0,2 2 0 0,-4-5 0 16,4 0-1-16,-4-1 1 0,2 1 0 0,2 2 1 16,-6-2-2-16,6 0 2 0,-7-2 0 0,7 2 0 15,-1-2 0-15,2 1-1 0,-1 2 0 0,1-2 1 16,-1-1-1-16,-4-1-1 0,7 3 1 0,-2 1-1 0,0-3-1 15,0 2 1-15,2 0 1 0,-2-1-2 0,0 1 0 16,0 1 1-16,1-3-1 0,-1 2 1 0,0-1 0 16,-2-1 0-16,3-3 0 0,-3 2 0 0,5 0 0 15,-2-2 0-15,0-2-1 0,1 1 0 0,0-1-1 16,1-1-1-16,0 2 0 0,1-2 0 0,-1 1 1 16,0-1-1-16,2 0 0 0,-1-1 2 0,-1-1-1 15,2 2 4-15,2-2 0 0,-3 1-2 0,3 2 1 16,-1-4 1-16,-2 2 0 0,1-1-2 0,1-1 1 15,2-1-3-15,-3 1 0 0,-1-3 2 0,2 1-2 0,2 0 0 16,0 2 1-16,-1-2-1 0,-1 0 1 0,-1 2 2 0,5 3-2 16,-3-2 0-16,-3 2 0 0,1-6 0 0,2 4 0 15,-1 1 2-15,1-3-3 0,-2 3 0 0,-2-4 3 16,2 2-2-16,0 0 0 0,-2-1 0 0,2 1 2 16,-3-3-2-16,1-1 0 0,1 1 1 0,1 1-2 15,0-3 0-15,0 2-1 0,1-1 3 0,2 1-3 16,0 1 0-16,-1 0 0 0,1 0 2 0,2-1-2 15,1 1 0-15,-1 0 0 0,-2 1 0 0,0-1 1 16,5 0-1-16,0 5 2 0,-2-6-2 0,-5 2 1 16,3 1-1-16,0 0 1 0,6-2-1 0,-6 0 0 15,3 2 0-15,-4-3-1 0,3 4 0 0,2-4 1 16,1-1 0-16,1 2 0 0,-2-1 1 0,1 1-1 0,-1-1-1 16,3-2 1-16,0 0 1 0,4 1-1 0,-3-1 1 15,1 0-2-15,1 0 1 0,4 0 1 16,-1 2-1-16,4 1 0 0,-1-1 0 0,-2-2 1 0,2 3-1 15,1-2 2-15,-5 3 0 0,1-1-1 0,-4-3 1 16,3 3 0-16,-5-1 0 0,3-2 0 0,-1 1 1 16,0 1 0-16,-1-2 0 0,2 0 0 0,-4 0 1 15,1-2 0-15,2 2-1 0,-5-1 1 0,-2 1 0 0,3-4 0 16,4 4 1-16,-5 0 0 0,0 0 1 0,-2-1 0 16,2 1 2-16,0 0 0 0,0-2-1 0,-5 2-1 0,-2 0 3 15,3 0-1-15,-3 0 0 0,-3 2 1 0,-1-1-4 16,-2-1 0-16,-3 0 0 0,0 2 0 15,0 0-3-15,-1-2-1 0,-3 1-1 0,4-1-2 0,-8 2-4 16,7-1-1-16,-3-1-4 0,1 2-4 0,-2-2-14 16,-1 2-4-16,-2-1-10 0,-6-1-10 0,7 0-31 15,-1 2-19-15,2-2-22 0,-1 3-26 0,-2-3-102 16,1 0 173-16,5 2-112 0,-5 1-47 0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4:03.876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6A8C53F-76E6-4EF4-BB87-DE43EC68EB21}" emma:medium="tactile" emma:mode="ink">
          <msink:context xmlns:msink="http://schemas.microsoft.com/ink/2010/main" type="writingRegion" rotatedBoundingBox="3794,14289 5661,12522 6179,13069 4311,14836"/>
        </emma:interpretation>
      </emma:emma>
    </inkml:annotationXML>
    <inkml:traceGroup>
      <inkml:annotationXML>
        <emma:emma xmlns:emma="http://www.w3.org/2003/04/emma" version="1.0">
          <emma:interpretation id="{F6EE538A-DAF4-462C-AC17-3209B33F35B0}" emma:medium="tactile" emma:mode="ink">
            <msink:context xmlns:msink="http://schemas.microsoft.com/ink/2010/main" type="paragraph" rotatedBoundingBox="3794,14289 5661,12522 6179,13069 4311,14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B9D06C-8FBA-4184-976E-046C6096B313}" emma:medium="tactile" emma:mode="ink">
              <msink:context xmlns:msink="http://schemas.microsoft.com/ink/2010/main" type="line" rotatedBoundingBox="3794,14289 5661,12522 6179,13069 4311,14836"/>
            </emma:interpretation>
          </emma:emma>
        </inkml:annotationXML>
        <inkml:traceGroup>
          <inkml:annotationXML>
            <emma:emma xmlns:emma="http://www.w3.org/2003/04/emma" version="1.0">
              <emma:interpretation id="{9566636D-7376-4AB1-B56B-757E905E6CCE}" emma:medium="tactile" emma:mode="ink">
                <msink:context xmlns:msink="http://schemas.microsoft.com/ink/2010/main" type="inkWord" rotatedBoundingBox="3794,14289 5661,12522 6179,13069 4311,14836"/>
              </emma:interpretation>
            </emma:emma>
          </inkml:annotationXML>
          <inkml:trace contextRef="#ctx0" brushRef="#br0">1512 72 260 0,'-4'-6'123'0,"-1"1"-82"0,-2-2-39 16,1-1 18-16,0 4-23 0,1-1-7 0,0 0 0 15,4 2 6-15,-3-2 16 0,0 2 13 0,-1 0 8 0,3 1 8 16,1-3 8-16,-3 4 7 0,-2-2-3 0,1 1 1 15,2-1-15-15,-2 1-9 0,2 1-3 0,-2 1-7 16,-1 0-6-16,3 0-8 0,-2 0 1 0,2 0 0 16,-2 1 3-16,0 2 5 0,1 1-1 0,0 0 4 15,0 1 1-15,0 0 4 0,0 0 1 0,0-1 1 16,1 1-2-16,-2-2 0 0,2 2 1 0,-1-2-2 16,0-1-1-16,0 4-2 0,0-2 1 0,0 0 0 15,-1 0-1-15,-5 0 0 0,5 1 0 0,-4 1-1 16,1-1 2-16,2 2-2 0,-4-1 0 0,4 5-2 15,-5 0 1-15,-1 2-2 0,4 0-2 0,-4 4 0 16,-1 1 0-16,-5 1 0 0,-1 0 0 0,-1 2-2 16,-3 3 2-16,4-2 2 0,-8 3 3 0,0 2-1 0,0 4 2 15,-2-3 2-15,-1 6 3 0,-5 1 1 0,0-2 1 16,0 6 0-16,-6-1 0 0,2 2 1 0,-1-2-3 16,-3 5-1-16,0-2 0 0,4 1-3 0,-1-1 1 15,0-1-2-15,-1 0-1 0,4-5-1 0,-4 3 2 16,10-8-4-16,-2-1-1 0,-2-2 2 0,1 3 0 15,6-8-4-15,1-1 2 0,-2 1-3 0,0-1 3 16,7-3-3-16,-3-1 2 0,9 1-4 0,-5-7-1 16,3 3 0-16,2-3-1 0,2-4-1 0,5 1-5 15,-4 1 0-15,5-4-4 0,2-2-4 0,-1 4-5 16,1-6-5-16,3 4-5 0,1-2-7 0,0-3-24 16,-1 0-14-16,2 0-21 0,-3-3-25 0,4 0-77 15,0-4 131-15,0-1-88 0,8-3-40 0</inkml:trace>
          <inkml:trace contextRef="#ctx0" brushRef="#br0" timeOffset="1027.8015">971 10 192 0,'0'0'116'0,"0"-2"-64"0,0 2-37 16,0 0 32-16,0 0-41 0,-2 0-1 0,2 0 1 0,0 0 9 15,2 0 25-15,-2 0 6 0,0 0 10 16,0-1 4-16,0 1 11 0,0 0 1 0,0 0-4 0,3 0-5 16,-3 0-21-16,2-4-3 0,2 4-9 0,1-1-3 15,-2 1-9-15,2 0 0 0,2 0-1 0,-4 0 1 16,6 1 0-16,-2 1 0 0,-3-2-1 0,4 2 1 16,0-1-4-16,2 1 1 0,1-2-2 0,2 3-3 15,-7-3 2-15,7 3-3 0,0-3 1 0,-2 3 0 16,2-3 2-16,-1 0 2 0,-2 0 0 0,-1 0 2 15,4-3 0-15,-2 3 2 0,-1-1 0 0,6 1-1 16,-7-2 0-16,6 0-2 0,-3 1-2 0,3-2 1 16,-1 1-2-16,-1 0-1 0,1-1-1 0,-1-2 0 15,-2 2-1-15,2-2 4 0,1 1 0 0,-9 2 1 16,-2 1 0-16,0 1-2 0,10-5 3 0,-2 2 1 0,0-1-3 16,-1 1-2-16,-2 0 1 0,-5 3 0 15,2 0-3-15,-4 0 2 0,1 2-1 0,1-2-1 0,-1 1 1 16,-1 2-1-16,-1-3 0 0,2 4-2 0,0-4 0 15,-2 1 0-15,1-1-2 0,1 2-2 0,-2-1 1 16,1 1 1-16,1 0-3 0,0-2 2 0,-2 3 1 16,0-2 3-16,1-1 0 0,1 2 1 0,-2-2 1 15,1 1 1-15,1-1 2 0,-1 2 0 0,-1-2-1 16,0 0-1-16,0 0 2 0,0 0-3 0,2 2 1 16,-2-1-2-16,0-1-1 0,0 2 1 0,0-1-1 0,2-1 0 0,-1 2-2 15,1 0 2-15,-2-2-1 0,0 0 1 0,0 0 0 16,1 1 0-16,-1 1 0 0,0-1 2 0,-1 1 1 15,1-2-2-15,0 0-1 0,0 2 2 0,0-2 0 16,0 0-2-16,0 0 1 0,0 1-3 0,1 1-1 16,-1 1 2-16,0-1-1 0,0 1-2 0,0 2 0 15,0-5 0-15,0 4-1 0,0-2 2 0,0 3-1 16,0-2-1-16,0 3 0 0,0 2 0 0,0 0-2 16,0 6 1-16,0 1-2 0,-3 2-4 0,0 2 0 15,0 2-3-15,0 3-6 0,0 3-5 0,-4 10-5 16,-1-2-12-16,2-5-12 0,-5 16-22 0,-12 16-163 0,3 2 183 15,-3 3-108-15,-8 9-62 0</inkml:trace>
          <inkml:trace contextRef="#ctx0" brushRef="#br1" timeOffset="35735.7483">1141 43 7 0,'-3'-5'4'0,"-2"4"-3"16,5-1-1-16,-3 1 0 0,-3-4 0 0,4 3 1 15,-1-2 1-15,0-1 8 0,0 3 5 0,3-3 23 16,-7 1 8-16,7-1 7 0,2 2 7 0,-2-2 11 16,0 0 3-16,-2-1-2 0,-1-1-2 0,2-1-11 15,-6 2-2-15,4 1-4 0,1-1-4 0,1 1-2 16,1 0-3-16,0 1 1 0,0 2-2 0,1-3-4 0,-1 2-1 15,0-2-3-15,0 0-3 0,-8 4-6 16,5-2-2-16,3 1-3 0,-1-1-2 0,-1 3-7 0,-1 0-4 0,0 0-1 16,1 0-2-16,2 0-1 0,-3 0-1 0,3-3-1 15,-3 1 1-15,1 2 2 0,-1-2 0 0,1 1 3 16,2 1-1-16,0 0 1 0,0 0 1 0,-4 0 0 16,4 0-1-16,-2 1-1 0,2 1 2 0,-2-2-4 15,-1-2 2-15,2 2-1 0,1 2-1 0,1 0 2 16,-1-2-2-16,0 1 2 0,0 2 2 0,2-3 3 15,-1 4-1-15,-1-4 4 0,2 0 2 0,4 1 0 0,1 1 4 16,1 1-2-16,1 0-1 0,1-1-1 16,1 1 0-16,3 3-6 0,-4-4-1 0,1 1 1 0,0 0-3 15,0-1 0-15,0 1 1 0,12 0-1 0,-11-1 2 16,3-1-1-16,2-1 1 0,-6 2 2 0,4-2 1 16,2 0-1-16,-10-2 1 0,-3 1-2 0,8 1 4 15,-3 0-3-15,-1 0 2 0,3 0-3 0,0 0 0 16,-1 0-2-16,1 3 0 0,0-3 0 0,-3 3-3 15,2-3 1-15,-4 5-2 0,2-3 1 0,-3 1-2 16,1 0 2-16,1 0 1 0,-3 0 1 0,0-1 2 16,-1-2 2-16,-2 2 2 0,1 1-1 0,0-2 4 15,-2-1-2-15,0 3 0 0,1-3-1 0,-1 2 0 16,2 0-1-16,-1-1-3 0,-1-1 0 0,0 0-2 16,2 0 0-16,-2 0-1 0,0-1 0 0,0 1-2 15,0 0-1-15,2 0 2 0,-2 0-2 0,0 0 2 16,1 0-1-16,1 0 0 0,-2 1 1 0,0-1 0 0,0 0 0 15,0 0-2-15,0 0 3 0,0 0-2 16,-2 0 1-16,2 0-3 0,0 0 1 0,0 0-1 0,-1 0 1 16,1 0-2-16,0 0 0 0,0 0 0 0,0 0-2 15,0 0 1-15,0 2 1 0,0-2-2 0,0 0 1 16,0 0 0-16,0 0 0 0,0 1 0 0,1 1-1 0,-1 0 0 16,2-1-2-16,-2 1 2 0,0 1 0 0,0-1 0 0,0 1-2 15,0 0 1-15,0 2 1 0,0-2-2 16,0 2 2-16,1 1-3 0,-1 0 1 0,0 2-2 15,0 0 1-15,0 4 0 0,2-3-2 0,-2 4 0 0,0 1 1 16,0 2-2-16,1 3 1 0,-1 5-1 0,0 0 2 16,0 0-1-16,-1 6 0 0,-1 0 0 0,2-3-1 15,-4 4 0-15,0-4-5 0,1 0-2 0,0 0-5 16,0 2-28-16,-2-2-26 0,-1 1-47 0,-2 3-82 16,0 2 145-16,-5 2-97 0,2-9-45 0</inkml:trace>
          <inkml:trace contextRef="#ctx0" brushRef="#br1" timeOffset="37334.1208">1810-411 281 0,'-1'-11'181'0,"-4"0"-74"0,2 0-62 0,-2-2 35 16,0 2-23-16,2 1-15 0,-3 4-10 0,1-2-13 15,5 2-2-15,0-1 0 0,0 6-1 0,-2-2 3 0,5-1-2 0,1 1 7 16,-3 3 1-16,-1 0 1 0,0 0 0 0,-6-1 0 15,11 1 1-15,-5 0-1 0,-4 0-1 0,1 1-6 16,6 1-4-16,-3-2-2 0,7 1-3 0,2 1-3 16,-7-2-6-16,6 5-2 0,1-4-4 0,-4 4-1 15,-3 2-3-15,4-4-3 0,-6 6 1 0,11 1-2 16,-8 1 1-16,-3-1 2 0,4 1 1 0,2 3 1 16,2 0 4-16,-3-1 1 0,-5 5 2 0,-5-2 2 15,3-4 4-15,4 3 2 0,-5-4 0 0,-5 0 3 0,1 0 5 16,0-3 4-16,-1-2 1 0,4 4 3 0,-5-2 6 15,-1 0 5-15,-2-7 0 0,4 1 2 0,0 0 1 16,-2 1 1-16,-3-5-3 0,1-1 2 0,-1 0-5 16,3 0-1-16,4 1 0 0,-4-3-4 0,-2-1-2 15,4-2-1-15,1 5-1 0,-1-7-1 0,4 2-3 16,-3-1-2-16,1-2 0 0,3 1-2 0,1 2-4 16,2-5-2-16,0-1-1 0,2 3 0 0,1 0-5 15,3 0-1-15,-1-1-2 0,3 6 0 0,-2-5-1 16,4 0-3-16,3 0-2 0,-2 3-1 0,-3 1-1 15,3-1 0-15,0 2-2 0,3 0-1 0,4 6-3 16,-4 0 1-16,0 0 2 0,-6-2-1 0,8 5-2 16,-4 2 1-16,-3 3 0 0,-1-2 3 0,-3-1-1 0,1 5 5 15,-3 4-3-15,7 2 3 0,-10-3 4 16,2 3 1-16,-2-1 1 0,0 1 1 0,-5 2 4 16,0-4 0-16,-3 5 2 0,-2-4 0 0,1-1 3 0,-2-1 1 15,1-2 2-15,1 0 0 0,-6 0 4 16,4-6 0-16,0-2 2 0,1 2 0 0,1-2 3 0,-4-1-1 15,-1-2 0-15,1 0 0 0,2 0-1 0,-3-4 2 16,2 0-1-16,0-1-1 0,2-1-3 0,2-1-2 0,0-4 1 16,0 0 0-16,2 3-3 0,1-5-2 0,0 5-2 0,2-3 0 15,3-3-3-15,-3-1 2 0,3 0-5 0,5 0-3 16,0 2 1-16,1-4-2 0,3 3-2 16,3-1-4-16,-1 1 1 0,5 6-4 0,-5 2 1 0,5-1-4 15,0 2-2-15,-2 2 1 0,8 3-2 0,-6 2 1 16,0-1 0-16,3 4 2 0,-6-2 0 0,1 7 6 15,2 3 0-15,-9-2 4 0,1 2 0 0,1-1 3 16,-2 3 2-16,2 2 0 0,1 5 2 0,-7-7 0 16,0-1 3-16,-3 0-1 0,-3-4 1 0,0 1 4 15,-1 0 2-15,0-8 2 0,-6 4 1 0,5-1 5 16,-1-3 1-16,-7 1 1 0,8-3 3 0,-10 1 1 16,-1-2-1-16,4 0 0 0,1 0 0 0,-6-7 1 15,6 3-1-15,-5-1-2 0,3-2-1 0,8 3-2 16,-6-3-1-16,3-4-2 0,-1 2-2 0,2 1-5 15,6-2-1-15,1-1 0 0,-2 0-2 0,2-3-5 16,0 1-1-16,3 0-3 0,4 0-1 0,-3 1-4 16,4 0-4-16,2 3-10 0,-4-2-8 0,5 3-13 15,-1 3-23-15,-7 0-46 0,10 4 78 0,-7 1-51 0,-9-4-23 16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30.36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66D64D0-F69B-43EA-ADB5-610EEDA38753}" emma:medium="tactile" emma:mode="ink">
          <msink:context xmlns:msink="http://schemas.microsoft.com/ink/2010/main" type="inkDrawing" rotatedBoundingBox="6462,17698 13705,17693 13706,18954 6463,18958" semanticType="underline" shapeName="Other">
            <msink:sourceLink direction="with" ref="{1449FA28-C4A4-4671-8578-077BF33D2013}"/>
          </msink:context>
        </emma:interpretation>
      </emma:emma>
    </inkml:annotationXML>
    <inkml:trace contextRef="#ctx0" brushRef="#br0">177 615 414 0,'-10'-13'223'15,"0"-1"-145"-15,-1-4-68 0,0 0 32 0,2 1-34 0,-1 1-26 16,2 0 3-16,2 2 12 0,1-5 10 0,-6 1 50 16,3 2 17-16,1 3 16 0,1 1 11 0,0-3 17 15,-4 4 1-15,2 0-4 0,-3 2-5 0,9 1-30 16,-5-2-10-16,5 0-9 0,-6 4-10 0,5 0-21 0,1 3-7 16,-3-2-8-16,4 3-4 0,1 1-10 0,0 1-2 15,1 0-5-15,3 0-5 0,5 3-2 0,-2 2 2 16,2 1 1-16,4-1 0 0,-2 4-1 0,2 4 2 15,3 5 2-15,0-1 3 0,3 9-1 0,-2-7 1 16,9 14-1-16,-4 2 1 0,8 2 0 0,0 4 1 0,4 7 2 16,-1-5-2-16,4 2 2 0,-2 2 1 15,3 1 0-15,-1-2 0 0,3-1 4 0,0-2-2 0,3-8 1 16,4 5 2-16,-2-4-1 0,4-4 2 0,-1-2 1 16,3-1 1-16,2-7 0 0,-4 2-1 0,2-3 2 15,-2-5 0-15,-4-2 0 0,4-7 1 0,7-3 2 16,1 1 1-16,-6-2-1 0,5-3 2 0,5-1 1 0,1-2 3 15,5-4 1-15,-4 1 0 0,-4 1-2 0,-5-6 1 0,8 3 1 16,-4-3-1-16,-3-2-2 0,0 4-2 16,5-3-1-16,-1 0-1 0,-3-4-2 0,1 5-1 0,-1-7 0 15,-4 2 0-15,1-5 0 0,-8 1-2 0,1-3 1 16,-2 0 1-16,1 0 0 0,0-1 0 0,-2-1 0 16,3 3-2-16,0 2 0 0,2-2 0 0,-5 1-2 15,3 4-1-15,-2-1-1 0,1-1-1 0,0 5-2 16,-4-4 1-16,0 9-1 0,-2-1 1 0,2 2-2 15,-1 4 0-15,1 0-1 0,-2 4 0 0,-4 4 0 16,0 5-1-16,8 2 0 0,0 0 1 0,-5 2-2 16,3 5 0-16,-6 2 1 0,10 1 1 0,-5 1 0 15,3 1 1-15,-10-3 1 0,4 4-1 0,-2 0 3 16,1 0 0-16,-1-3 0 0,-4-1 1 0,-1 3 1 16,-3-6-2-16,-1-1 0 0,-3 0 4 0,-3-6 0 15,-1 1 0-15,1-3 4 0,-5-2 1 0,-3-1 1 0,0-2 4 16,-1-3 2-16,-3-1 3 0,3 1 1 15,-6-4 1-15,-2-2 0 0,2 0 1 0,1-1-3 0,-3 1-1 16,0-2-1-16,1-2-3 0,-3 1-4 0,4-2-1 16,-2-2-4-16,2-1-2 0,-2 1-1 0,3-3-3 15,2 2 0-15,0-6-2 0,0 3-1 0,10-1-1 16,-1-1 1-16,-1-3-4 0,5 0 0 0,3-1-1 16,1-2-1-16,6 4-2 0,-1-3 0 0,5 2 2 15,3 1-2-15,4 2 4 0,4 2 0 0,3 2 1 16,-1 3 0-16,4 2 4 0,1 2-1 0,4 3-1 15,-1 2 1-15,0 3 1 0,4 3-1 0,1 2 0 16,-4 2 1-16,2-1 0 0,0 2 1 0,-3 3 0 16,-1 0 0-16,-5-3 0 0,-2 5 1 0,7 1 0 0,1-3-1 15,-10 4 1-15,2-4 0 0,-3-2 0 0,7 3 0 16,-2-5 0-16,-1 1 1 0,-8-3-1 0,4 2 0 16,3-1 0-16,-2-1-1 0,3-2 2 0,-1-3 0 15,1 2 0-15,2-2 0 0,-6-2 0 0,3-3 2 16,0 0-1-16,-4-4 1 0,4-4 0 0,-2 0 1 15,-6-1 0-15,6-2 1 0,-3-1 1 0,0-3 2 16,2 0 1-16,-4-1 0 0,2-4 0 0,-1-3 1 16,2 1 0-16,-1-4-1 0,2 0 1 0,-5-1-3 15,-1-1 0-15,-2 3-1 0,-2-4-3 0,2 2-4 16,-9 2-2-16,-1-2-10 0,-6 0-12 0,0 1-45 16,3-1-37-16,-15-2-58 0,6-1-119 0,-12-9 202 15,0-4-140-15,-5-22-54 0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40.22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0D5ED77-4056-4853-9923-137F4FF5BA60}" emma:medium="tactile" emma:mode="ink">
          <msink:context xmlns:msink="http://schemas.microsoft.com/ink/2010/main" type="inkDrawing" rotatedBoundingBox="18573,8779 31314,8804 31313,8876 18572,8851" semanticType="underline" shapeName="Other"/>
        </emma:interpretation>
      </emma:emma>
    </inkml:annotationXML>
    <inkml:trace contextRef="#ctx0" brushRef="#br0">0 48 703 0,'14'0'262'16,"1"0"-202"-16,12 0-53 0,-3 0 6 0,-1 2-16 0,14 1-5 0,11 0-3 16,4 0 2-16,-2 2 2 0,9-2 2 0,4-1-1 15,12 1 3-15,11-5 0 0,-3 2 3 0,-6-3 3 16,5 2 1-16,12-3 5 0,5 0 0 0,-3 0 4 15,-9 1 0-15,14-2 6 0,0 2 3 0,9 5 0 16,-6-4 4-16,7-3-2 0,-1 2 1 0,11 3-2 0,2-1 0 16,7 1-6-16,3-3 0 0,-1-2-3 15,2 3 0-15,6 2-2 0,2 0 2 0,4 0 0 0,-3 0 1 16,-1 0 0-16,5 0 1 0,2 2-1 0,-2-2 0 16,1 0 1-16,-2 0-2 0,6 1-3 0,2 1 1 15,1-2-2-15,1 0 0 0,3 0 1 0,4 0-4 16,-19-2 0-16,6 1-1 0,21-1 1 0,-3 1 1 15,-16-3-1-15,-1 3 0 0,2 1 2 0,20-2 3 16,4 1 0-16,-3 1 3 0,-21-2 1 0,-2 4 0 0,29-1 7 16,-3 1 1-16,3 1 0 0,-24 2-2 0,17 0 0 15,7-2 0-15,-14 5-2 0,3-7 0 0,-4 6-5 16,-7-4-3-16,0 2-1 0,-4-1 0 0,1 3-2 16,1-4-1-16,-3-3-1 0,1 5-1 0,2-2 0 15,2-3 0-15,-2 0-1 0,-2 0-1 0,-2 0 2 16,2 0 0-16,-1-2-1 0,-5-1 0 0,-6 3 0 15,-2-1 1-15,-8 1 2 0,5-2 1 0,-9-3-1 16,-4 5-2-16,-9 0 1 0,-1 0-3 0,-17-1 0 0,-7 2-1 16,10-1-3-16,-6 0 1 0,-19 0-2 0,-2 0-3 15,-8 0-1-15,7 0-9 0,-16 0-8 0,4-1-14 16,-18 1-27-16,-1 0 45 0,0-2-30 0,-10 0-14 16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41.18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3297268-DB8C-4BE4-8810-AA8FE346CDC2}" emma:medium="tactile" emma:mode="ink">
          <msink:context xmlns:msink="http://schemas.microsoft.com/ink/2010/main" type="inkDrawing" rotatedBoundingBox="19510,6706 19542,16382 19223,16383 19191,6707" semanticType="callout" shapeName="Other"/>
        </emma:interpretation>
      </emma:emma>
    </inkml:annotationXML>
    <inkml:trace contextRef="#ctx0" brushRef="#br0">300-1 272 0,'-14'-4'170'0,"6"0"-76"16,-3 4-56-16,3-1 18 0,0 2-4 0,1-1-12 15,2 0-10-15,0 5 1 0,0 3 5 0,1-2 3 16,-1 1 8-16,2 1 3 0,-2 1 4 0,2 4 1 15,-1 1-2-15,1 1-1 0,-2 2-3 0,1 6 0 16,-1 0-12-16,-1 5-4 0,6 7-4 0,-5 3-4 16,2 6-9-16,1 7-2 0,2 7-2 0,0-3-5 15,0-2-1-15,2 7-2 0,-1 14 1 0,2-3 0 16,1-7 0-16,-1 5-2 0,0 9 1 0,0 9 4 16,-1 10-2-16,1-4 2 0,-3-6-1 0,-3 18 2 0,1 1 3 15,-3 0-1-15,2-1-1 0,-3 0 2 16,-2 5 1-16,1-1 0 0,-1 8 0 0,0-3-1 0,2-5-3 15,-3 6 2-15,-3-8 1 0,3 4 0 16,-1 1-1-16,-1-7 0 0,3 2 2 0,0-7 3 16,-2-1 1-16,1 1 0 0,1 5 0 0,1-1 1 0,2-2-1 15,1 1 0-15,-4-3-1 0,3 5-3 0,0 2 0 16,0-2-1-16,4 4 0 0,-2-3-1 0,-1-2-1 16,4 7-1-16,-1-1 1 0,2 0 0 0,-1 2 1 15,2 5-2-15,-2-5 0 0,2-1 1 0,-1 2-2 16,1-1 0-16,3 1 2 0,-2-2-3 0,1-2-1 15,3 1 0-15,-1-2-1 0,1 2 1 0,-1 1 0 16,2 9-1-16,0-9-3 0,1 1 1 0,-1-1 0 16,1-1-1-16,-1 5 1 0,5 3-2 0,-4-9 0 15,4 8 1-15,-2-4 0 0,-1-10 1 0,1 2-2 0,0 18 2 16,2-3-1-16,-2-17 1 0,-2 1 1 0,1-6 0 0,1 15 2 16,-1-1 1-16,-3-1 1 0,1-17 1 0,-4-3 0 15,3 8 3-15,-1 1-1 0,0-8 0 0,-2-15 0 16,0 4 0-16,0 2-2 0,-1-16-1 0,0 3 0 15,0-10-5-15,-1-4-3 0,1-6-2 0,-1-4-6 16,1-10-24-16,0-5-22 0,-1-7-32 0,-1-5-41 16,2-10 89-16,0-9-67 0,-3-28-28 0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52.84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D343C76-27A4-4B0F-9945-7305F3B67CDD}" emma:medium="tactile" emma:mode="ink">
          <msink:context xmlns:msink="http://schemas.microsoft.com/ink/2010/main" type="inkDrawing" rotatedBoundingBox="17833,12740 31188,12732 31189,12850 17834,12859" semanticType="underline" shapeName="Other"/>
        </emma:interpretation>
      </emma:emma>
    </inkml:annotationXML>
    <inkml:trace contextRef="#ctx0" brushRef="#br0">-12 118 907 0,'-4'-5'443'0,"-4"-6"-285"16,8 5-119-16,-2-1 20 0,2 2-27 0,2-3-19 0,2 8-11 15,11-4-8-15,-1 0-3 0,-1 4-1 0,7-1 1 0,8-1 3 16,7 2 1-16,6 0 3 0,2 2 3 0,10-2 8 16,-3 0 1-16,13-2 0 0,5 2 2 0,5 2-1 15,7-2-1-15,6 1 1 0,0-1-4 0,11 2-2 16,7 0-1-16,13 2 1 0,-3-4-2 0,10 4-1 15,11-3 0-15,10 1-2 0,-2-1 2 0,9 3 2 16,5-1 2-16,7-3-1 0,-1 0 2 0,6 0 2 16,3 0 1-16,6 1 4 0,4-1-2 0,2 0-1 15,6 0-1-15,4-1-1 0,5 1 0 0,-25 0-3 0,6-5-1 16,27-1-4-16,1 4-1 0,-23-4 1 0,2 1 0 16,-4-3-1-16,33-3 0 0,1 1-2 0,-4 5 1 15,-23-3 0-15,-4 1 0 0,28-1-1 0,-1 4 0 16,0 0 0-16,-26 2 2 0,21 2 0 0,3-3 2 15,-6 1 0-15,-3 2 1 0,-3 0 3 0,-6 3 2 16,1 1 0-16,-6-1 2 0,-5-3 3 0,-3 3 2 16,-3 3 1-16,-3-1 0 0,-2-2 2 0,-7 4 1 15,1-3 1-15,-2 1 0 0,-6 2 3 0,-2-3 1 16,-2 3 1-16,2-4 1 0,-4 2 1 0,-4-2 0 16,-2 6-1-16,-2-7-1 0,-3 0-3 0,-2-2-4 15,-4 1-3-15,-6 1 0 0,-16-1-5 0,-8-1-4 0,13-4 1 16,-1 4-3-16,-23 3-1 0,-4-3 0 0,-5 1-2 0,10 1-1 15,-12 0 0-15,1-1 1 0,-15 1 0 0,-4 3 1 16,5-4-2-16,-4 1 1 0,-9-2-2 0,-9 0-3 16,-2 0-15-16,5-2-13 0,-19 1-22 0,-2-6-23 15,-5 4-99-15,-7 0-78 0,-2-4 180 0,-7-5-136 16,-9-15-92-16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6:02.16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D757AD5-CAD9-44A6-B801-0524E87D08B0}" emma:medium="tactile" emma:mode="ink">
          <msink:context xmlns:msink="http://schemas.microsoft.com/ink/2010/main" type="inkDrawing" rotatedBoundingBox="22733,8763 23458,14705 23320,14722 22594,8779" semanticType="verticalRange" shapeName="Other"/>
        </emma:interpretation>
      </emma:emma>
    </inkml:annotationXML>
    <inkml:trace contextRef="#ctx0" brushRef="#br0">9 78 620 0,'-3'-13'248'0,"3"2"-185"0,2 0-57 0,-2 1 7 16,1 1-21-16,-1 2-8 0,4-1 0 0,-3 4 3 16,-1 2 4-16,2 0 4 0,-2 1 5 0,0 1 12 15,0 0 3-15,0 1 3 0,0 4-2 0,0-2 2 16,0 4-3-16,-2 1-1 0,1 1-4 0,1 4-6 15,-4 3-4-15,1 5-3 0,2-2-1 0,-3 0-1 0,3 9-3 0,1 9-1 16,0 1 0-16,0-3 0 0,1 8 1 0,4 2 0 16,-2 12-1-16,4 5-1 0,-1-1 3 0,-1-5 2 15,1 1 0-15,2 11 0 0,-1 3 2 0,-1 5 0 16,-1-11-1-16,0 12 3 0,-1 1-1 0,0-3 0 16,-1-1 1-16,0 1 0 0,-2-5 0 0,1-6 1 15,0 1 0-15,-1-7 0 0,1-4 2 0,3 0 0 16,-2-1 0-16,-2-4 3 0,4-1 1 0,0-5-1 15,0 4 2-15,0 0 3 0,-1-4-1 0,3-2 1 16,-1 0-2-16,0-1 2 0,1-2-4 0,-2 4 2 0,1-2-2 16,2 0-2-16,-3 3 0 0,-1 1-1 15,3 2 0-15,-2-3 0 0,-1-1 0 0,1 9 2 16,2-4 1-16,-4-2 0 0,1-4 1 0,-2 1 2 0,4-1 2 16,1 1-2-16,-1-1 4 0,1-6-1 0,-1 5 2 15,2-3 2-15,0-1-1 0,1 1 0 0,-2 6 1 16,1-3-1-16,0 1 1 0,1 2-1 0,-1 0-2 15,0 0 0-15,2 0 0 0,-4 3-2 0,2-1 1 16,0 1 0-16,-2 0-2 0,-2 4-1 0,2 4-1 16,-1 0-1-16,1 5 0 0,2 3 0 0,-5 2-1 15,2-2-2-15,1 5-1 0,4-2 1 0,-4-3 1 16,1 0-1-16,1-3 0 0,-2 0 1 0,4-2-2 16,1 1 4-16,-2-4-1 0,-1 3 2 0,3-1 0 15,-4 1 3-15,4 2 0 0,0-5 0 0,-3-1 6 16,0-1-1-16,2-1 2 0,-1 0 0 0,-1 0 3 15,-2-3 1-15,2 1 1 0,0 1 2 0,2-1-1 16,-2 0 3-16,1 4-2 0,-2-7 4 0,4 0 2 16,-1-1 0-16,-4-4 2 0,3 2 1 0,1-4 3 0,-2-3 2 15,-3-2 1-15,3-1 1 0,-4-1 0 0,1-5 4 16,0-1-2-16,-2-1 2 0,0-3-6 0,1-1 1 0,0 0 3 16,-2-2-1-16,1-3-8 0,-1-3-4 0,1 1-2 15,-1-3-4-15,-1-1-4 0,1-2-6 0,-1-2-6 16,1-1-7-16,-2-1-3 0,0 1-8 0,0-5-13 15,1 2-104-15,-1-2-74 0,0-2 154 0,0-17-112 0,-3-16-98 16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6:11.06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B523FD3-81F5-4B05-B30C-C72FD839E456}" emma:medium="tactile" emma:mode="ink">
          <msink:context xmlns:msink="http://schemas.microsoft.com/ink/2010/main" type="inkDrawing" rotatedBoundingBox="19219,9407 25796,8706 25923,9898 19346,10598" semanticType="strikethrough" shapeName="Other">
            <msink:sourceLink direction="with" ref="{5BDC878B-AE12-4B10-8320-90C9EAE37BD0}"/>
          </msink:context>
        </emma:interpretation>
      </emma:emma>
    </inkml:annotationXML>
    <inkml:trace contextRef="#ctx0" brushRef="#br0">5 1482 355 0,'-3'-6'246'0,"-1"1"-113"0,3-1-85 0,1 4 49 0,0-4-30 16,0 3-49-16,0 1-5 0,0 2-6 0,0-3-5 16,1 1 0-16,-1 1 5 0,0-1 0 0,2 0 4 15,0 1 13-15,-2 1 4 0,3 0 4 0,-2-2 4 16,-1 2 1-16,2-1-2 0,-1-2 3 0,-1 3-3 16,2-4-9-16,-2 1-4 0,0 0-3 0,0 1-5 15,2 1-4-15,-1-2-2 0,2 1-5 0,2 2 1 16,0 0-2-16,1 2 1 0,2-2 0 0,2 0 3 15,-2 0 2-15,1 0 1 0,1 1 2 0,1-2 2 16,2-1 2-16,-2 0 0 0,3 1 2 0,-1 1-1 16,1 0 0-16,1-2-1 0,1 2-1 0,0 0-2 0,0 0-4 15,-1 0-1-15,5 3-1 0,-3-3-2 16,1 2-2-16,1-2-1 0,1 2-1 0,3-1 1 16,-1 2 1-16,0-3-2 0,-3 2 0 0,4 0 0 0,1-1 3 15,-2-1-2-15,2 0 2 0,0 2-2 0,0-2 2 16,3 0-1-16,-2-2 3 0,2 2 1 0,0-1-1 15,0 1 0-15,-1 0 3 0,-2 0 2 0,0 0-1 16,-2 0 2-16,3-2-1 0,1 2 1 0,-2 2 0 16,0-4 2-16,1 2-2 0,2 0 1 0,2 0-1 15,-2 0 0-15,2 0-2 0,-2 0 1 0,3 0-1 16,-1 0-2-16,-4 0 0 0,2-2-2 0,-1 1 1 16,2-2 0-16,1-1 0 0,-7 1-2 0,4 2 0 0,-1-3 1 15,5 1 1-15,-6 0-2 0,-3 0 0 0,3 3-2 0,1-3 2 16,1-2-1-16,-2 2 0 0,1 3-1 0,1-2 0 15,1 2 1-15,-2-1-1 0,1-1-1 0,1 2 3 16,3 2-3-16,-3-2 3 0,0 1 1 0,0 2-2 16,2-3 0-16,-2 0 1 0,0 0 1 0,5-1-2 15,-5 1 1-15,3-5-1 0,-1 0-3 0,1 2 2 16,1-2 0-16,-3 0-1 0,4 2-1 0,-5-2-1 16,3 1 1-16,-1 1 1 0,1 3 1 0,1-5-2 15,-1 3 2-15,2 1-1 0,0 1 1 0,3-2 0 16,-2 2-1-16,2-2 0 0,-5-1 0 0,2 3 2 15,2-1-1-15,-1-4-2 0,1 3 3 0,-6-1-2 16,6-2 2-16,-3 5-1 0,5-3-1 0,-3 1 0 16,0 2 0-16,1-3 1 0,-1 0-2 0,2 3 1 15,-1-1-1-15,4-4 0 0,-3 3 1 0,0-1 0 16,3 0-1-16,-1 1 1 0,0-1 1 0,-2 0-1 16,-2 1 0-16,-1-1 0 0,5 0 1 0,-9 0 0 0,1-1-1 15,4 4 1-15,-1-1-1 0,-5-2 1 0,2 3 0 16,-2 3 1-16,2-3 0 0,-1 0 0 0,-1 1 1 15,-3 1-2-15,3-2 3 0,2 0-1 0,-2 0 0 16,2-3 0-16,-9 3-2 0,9 0-1 0,-2 0 3 16,-1-3-4-16,4 4 1 0,-5-1 0 0,4 0 0 15,0 0 0-15,-1 0 0 0,-1 0 0 0,1 0 0 16,0-1 1-16,-4 1-2 0,3-2 0 0,-1 2 0 16,-1-3-1-16,1 3 2 0,1 0 0 0,-2 0-1 15,1 2-1-15,-1-2 1 0,1 0 0 0,-2 0 0 0,3-2 0 16,0-1 0-16,0 4 0 0,1-1 0 15,1 4 2-15,0-4 0 0,-2 0-1 0,-5 0 0 0,7 3 0 16,-1-2 1-16,-4-1 0 0,0-1-2 0,5-1 2 0,-2 2-2 16,3 0 2-16,-1 0 0 0,-4 0-1 0,4-3 1 15,-2 3-2-15,0-3 1 0,-1 3 0 0,-1 0 0 16,1-5-1-16,-2 3 1 0,1 1 1 0,2-1-2 16,-1 2 0-16,-1-3 0 0,1 0 0 0,2 1 0 15,1 2 0-15,0-1 1 0,-1-1-1 0,-1 2-1 16,4 2 2-16,-3-1-1 0,-1 1 2 0,-1-2-1 15,1 1-1-15,0-1 1 0,3 0-1 0,-3-1 2 16,-1-2-2-16,1 1 0 0,1 2 0 0,-2 0 0 16,-1 0 1-16,-2-3-1 0,1 0 0 0,-1 1 0 15,1 2 0-15,0-3 0 0,-1 1 0 0,4 1 0 16,-3 1 0-16,-1 0 0 0,0 0-1 0,1 0 1 16,1 0 1-16,1 0 0 0,-4 0-1 0,-1 0 1 15,1-2 0-15,2 4 0 0,-4-2 0 0,1 3 1 16,-3 0-1-16,-2-1 0 0,4-2 0 0,-1 0 2 15,-3-4 0-15,0 3-1 0,2-1-1 0,-4-1 3 16,0 2-1-16,2-3 2 0,-3 4 1 0,-2-1-2 0,-1-1 1 16,1 2 0-16,-1-1 1 0,-3-1-1 0,0 2-1 0,-1-2-1 15,1 2 1-15,-1-1-1 0,0 1 2 0,1-3-3 16,-3-1 1-16,3 4 1 0,-2-1-2 0,3 2 1 16,-4-1-1-16,1 0-1 0,0 0-1 0,0 2 1 15,-1-2 0-15,3 0-1 0,-2 0 2 0,-2-3-1 16,2 3 0-16,-1 0 1 0,1-2-2 0,2 2 2 15,-4 2-1-15,3-2-1 0,0 1 0 0,-1 1 0 16,2-2 0-16,-1 0 0 0,-1 0 0 0,1-2 0 16,2 1 1-16,-3 1 0 0,3 1 0 0,0-1 0 15,-2 2 0-15,2-2 1 0,-3 0-2 0,3 2 1 16,-3-1 0-16,-1-1 1 0,1-1-1 0,0 1 3 16,-2-2-2-16,2 2 2 0,-2 0 3 0,2 0-1 15,-2-2 2-15,-1 1 1 0,-2 1 1 0,3-2 0 16,-2 1 3-16,3-1 1 0,-3-1-1 0,1 3 2 15,1-2-3-15,0-1 0 0,-3-3 0 0,2 1 0 0,-1 0-2 16,-1-1-1-16,2-2 1 0,0-2-2 16,-2 2 1-16,1-1-2 0,1-2 1 0,-2-2 0 15,1 2-2-15,1 1 1 0,-2-1-2 0,0-3 0 0,0-1 0 16,0 1 1-16,0 3 0 0,0-3-2 0,-3-4 1 16,3 2 0-16,0 2 0 0,3-2-1 0,-3 0 0 15,-2 0 0-15,2 2 0 0,0-1 1 0,0 1-3 16,0 0 1-16,-3-2 0 0,3 1 0 0,-3-1 0 15,1 1 1-15,1-1-2 0,1 0 1 0,0 0 2 16,0-2-2-16,0 2 0 0,-3-1-2 0,3 2 1 16,-4 0 0-16,6 0-1 0,-5 2-1 0,0-6-1 15,1 5 1-15,0-2 1 0,1 0 0 0,1 0-1 16,0-1 0-16,-2 4 1 0,1-5-1 0,1 7 1 0,-2-6 0 0,2 1-1 16,0 0 0-16,0 3 0 0,0-3 0 0,0 0 0 15,0 0 0-15,3 2 0 0,0 1 1 0,-3 1 0 16,0-1-2-16,0-1 1 0,0-1 1 0,0 2-1 15,0 2 1-15,0-1 0 0,0-1-1 0,0 2 0 16,-1-2 1-16,1 2 1 0,0 0-2 0,0-1-1 16,0 3 1-16,0-4-1 0,-2 4 1 0,2 1 0 15,-1 0 0-15,1 0-1 0,-2 0 1 0,0 0 0 16,-1 1 0-16,3 1-1 0,0 0 0 0,0-1 0 16,0 3 0-16,-1-3 1 0,1 2-2 0,0 1 2 15,0-1-1-15,0 0 1 0,0 0-2 0,0 1 1 0,0-3 0 16,0 2 0-16,-3 1-4 0,3-1 2 0,-2 0-5 15,0 0-3-15,2 2-5 0,-3-3-7 0,3 4-36 16,0-3-25-16,0 5-28 0,0-3-44 0,-1 0 104 16,-3 1-80-16,-7-2-28 0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08.63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8BC3BB59-2895-4578-AF15-78E0F9A68F96}" emma:medium="tactile" emma:mode="ink">
          <msink:context xmlns:msink="http://schemas.microsoft.com/ink/2010/main" type="inkDrawing" rotatedBoundingBox="13301,10676 33387,10188 33392,10414 13307,10902" semanticType="underline" shapeName="Other">
            <msink:destinationLink direction="with" ref="{BD3E52FF-3D3B-4ADA-9BD1-862480AABAD9}"/>
            <msink:destinationLink direction="with" ref="{289018F7-661A-449E-9DFF-8A94E60FB57E}"/>
            <msink:destinationLink direction="with" ref="{50A2B133-088C-454D-BAAC-60F262F48C78}"/>
          </msink:context>
        </emma:interpretation>
      </emma:emma>
    </inkml:annotationXML>
    <inkml:trace contextRef="#ctx0" brushRef="#br0">-7 539 497 0,'0'-9'239'0,"-3"-4"-145"0,1 8-70 16,-1-3 14-16,0 2-14 0,3 1-26 0,0 0-14 16,0 2-9-16,2 3 0 0,2-3 3 0,1-2 1 15,2 0 14-15,-1 2 7 0,2-2 8 0,0 4 9 16,6-1 19-16,-4-1 6 0,-2 0 1 0,4 1 6 15,3 1-1-15,-4-1-4 0,8-3-3 0,-1 1-5 16,-3 0-14-16,8 3-4 0,9 1-5 0,-7-2-4 16,7 2-5-16,1 0-4 0,2 0 0 0,2 0 0 15,6 3 0-15,0-1-1 0,2 6-1 0,4-5 2 0,5 3 0 16,5 4 0-16,3-2 1 0,-3 0 0 16,6 0 1-16,4-2 3 0,3-1 0 0,-4 0-1 0,-9 0 4 15,5 3-2-15,11-2 2 0,4 2 3 0,-12-7-1 16,6 4-2-16,2 3 1 0,14-3 2 0,5-3-2 15,-1 1 0-15,-9-2-2 0,-1 3-2 0,19-1-1 16,1-3 1-16,-1 0 0 0,-8 3-3 0,18-1 0 16,-4-1 2-16,11 1-3 0,-4-2 1 0,-2 0 1 15,5 0 0-15,2 1-1 0,-1-1 4 0,2 0-2 16,-2-1 1-16,-1 1 1 0,3-2 1 0,7 1-1 16,-2-4 0-16,3 0-1 0,-8 0-1 0,6 4 0 15,2-4 0-15,6 0-3 0,1-1 1 0,-10 1-1 16,9 2 0-16,-1-2 0 0,4 0-1 0,-1-1 2 15,-5-1 0-15,-4-2 2 0,2 4 0 0,-13-1 0 0,4-2 2 0,12 0 1 16,-2 0 1-16,-21 1-1 0,5 3 0 0,1-3 1 16,18-1-1-16,-7 0 1 0,-1 4-2 0,-15-4 1 15,1 1 0-15,23-1 0 0,-4 4 0 0,-1-3-3 16,-20 2 2-16,24 1 1 0,-3-3 1 0,2 2-2 16,-2 2 2-16,-7-2 3 0,4 2-1 0,-1-1 3 15,0 0-1-15,-2 0 1 0,-3 0-1 0,1 1 2 16,0 0-3-16,4 0 0 0,-1 1-2 0,-2 1 2 15,-1-3-2-15,-2 1-1 0,1 0 0 0,1-2 0 16,3 2 1-16,-8-2-4 0,1 1 2 0,2 0-2 16,2-2 1-16,-18 4 0 0,5-2-2 0,12 0 3 15,-2 0-1-15,-9-3 2 0,-2 3 0 0,0 0 0 0,17 0 3 16,2 0-2-16,-4 1 1 0,-13 0-2 0,-4-2 0 0,24 4-2 16,-5-1 1-16,3-3-1 0,-23 4-2 0,18-2 0 15,4 1 0-15,-1-1-2 0,4 1 2 0,-13-3 1 16,4 2 0-16,-5 0 1 0,2 0 2 0,0 0 0 15,-4-1 2-15,-5 0 0 0,2-1-1 0,-1 2 0 16,-1 0-1-16,1-2 2 0,1 0-4 0,-9 0 0 16,6 4-1-16,-1-1 0 0,0-1 0 0,-1 0-1 15,0 3 1-15,4-2-2 0,-6 0 2 0,4-1-1 16,-6 2 1-16,-3-4-1 0,-1 3 1 0,-11-1 1 0,-2-2-2 16,9 2 1-16,-2 0-1 0,-10-2 0 0,1 2-1 15,-1 3 2-15,12-5-2 0,-2 4-3 0,-3-1 1 16,-12 0 0-16,12 1 0 0,-3-1-1 0,-1-1 0 15,0 3 1-15,-6-2 0 0,4 2 1 0,-2-1-1 16,4 1 2-16,-8 0 0 0,0 1 0 0,0-1 2 16,-4 0-3-16,0 0 2 0,-1 0 1 0,-8 0-1 15,1 0 0-15,4 0 0 0,-3 0 0 0,3 0-2 16,-3 0 2-16,1 0-2 0,-3 0 1 0,1-1-1 16,0 1 1-16,-7 0 1 0,2-2 0 0,-2 1 1 15,5 1 1-15,-6-2 0 0,3-1 1 0,0 1 0 16,-6-2 0-16,-1 0-1 0,5 1 1 0,-11 0-1 0,0 0-1 15,-2 0 0-15,-5-1 0 0,-2 4-2 0,2-3 1 16,-3 2 0-16,-1-1 0 0,0 2 0 16,1-3-2-16,-3 1-1 0,1-1 1 0,0 0-1 0,-3 0 0 15,0 1-1-15,-2-4 0 0,-1 3 0 0,-5-1-1 16,2 1-3-16,-4 2-2 0,-3-3-2 0,1 1-5 16,-3 0-20-16,-4 0-18 0,0 1-26 0,-1-1-39 15,-5 0-64-15,-3 1 124 0,-7-4-112 0,-1 0-76 16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6:32.35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8EC0521-BDCF-4CBD-9B25-0605997220A0}" emma:medium="tactile" emma:mode="ink">
          <msink:context xmlns:msink="http://schemas.microsoft.com/ink/2010/main" type="inkDrawing" rotatedBoundingBox="19347,6840 25247,6703 25263,7394 19364,7532" semanticType="underline" shapeName="Other"/>
        </emma:interpretation>
      </emma:emma>
    </inkml:annotationXML>
    <inkml:trace contextRef="#ctx0" brushRef="#br0">-3 760 424 0,'0'-2'224'0,"0"-3"-137"16,0-1-59-16,2 3 18 0,1-2-15 0,2 0-7 15,0-1-4-15,1-1-2 0,-1 0-2 0,0-3 10 16,1 0 4-16,-1-1 3 0,0-1 3 0,-1 0 8 15,1 0 1-15,-2-1 1 0,1 3-3 0,-1-1-7 16,2 2-4-16,-2-6-5 0,0 4-2 0,0 0-12 16,0-2-3-16,0 5 0 0,2-4-4 0,-3-1 0 15,3 3-1-15,-2 2 0 0,0-1 1 0,3-1 4 16,-2-1 0-16,0 1 0 0,-2-1 2 0,3 0 1 0,-1-2 2 16,1 1-3-16,0 1 2 0,-2-1-3 0,2 3-2 0,5-4 2 15,-1 4-2-15,-3-1-3 0,4 0-2 0,1 1-1 16,3-2-1-16,2 0 0 0,0-1-1 0,-1 1-1 15,-4 0 0-15,6 2-1 0,-1-1 1 0,3 2 0 16,-4 2 0-16,2-4-1 0,-1 2 1 0,3-1 0 16,0 2 0-16,2 1 1 0,-2 0-1 0,-1-2 0 15,-1 0 1-15,6 3 0 0,-4 0-1 0,1 3 1 16,1-1 0-16,-2-2 1 0,2 5-1 0,3 0 1 16,-4-1 1-16,1-1 1 0,0 1 0 0,-2-1 2 0,0 2-1 15,0 0 1-15,-1 0-1 0,1 0 3 16,-2 0-1-16,-1 2 0 0,0-1-3 0,2 4 3 0,-1 0-2 15,-1-5 0-15,-3 5 0 0,1-5 0 0,2 6-1 16,0-1-1-16,2 1 1 0,-6-3-2 0,3 2 0 0,-1 1-2 16,0 2 0-16,2 0 1 0,-1 0-1 0,1 2 0 15,-2-2 0-15,5 1 0 0,-3 3-1 0,5-1 1 16,-1 0 1-16,1 2-1 0,-3-4 0 0,2 1 1 16,-1-1-1-16,2 4 1 0,-3-2-1 0,2 0 2 15,-1 0-1-15,4 2 0 0,-1-3 0 0,-1 1 0 16,-1-2 2-16,1-1-2 0,1-1 2 0,2 1-1 15,-3-3 2-15,3 3 0 0,-2-4-1 0,2 3 0 16,2 1 1-16,-3-2 0 0,3 2 0 0,-4-2 1 0,4 2-3 16,1-6 3-16,1 3 1 0,-5-2-1 0,2-3 1 15,1 0 0-15,2 0 2 0,3-2-1 0,-4-4 2 16,-3 4 0-16,3-1 1 0,3-2-1 0,-5 1-1 16,4-3 2-16,-3 6 0 0,-3-6-1 0,4 2 1 15,-1-1-1-15,-2 1 1 0,3-1 0 0,-3 0 0 16,-2 1-1-16,4-3 0 0,-1 0 0 0,-1 1 0 15,3-2 0-15,0-1-1 0,-5-2 0 0,4-1 1 16,-1 2 1-16,-1-4 0 0,-1-1-1 0,-1 2 0 16,0-2-2-16,-4 0 3 0,4 4-2 0,-3-4 0 15,2 0-2-15,-2 1-1 0,0-1 2 0,-1 2-1 0,-4 1 0 16,3 1-3-16,-2-3 1 0,-1 3-1 0,2-3 1 16,-5 1-2-16,2 1 0 0,0 2-1 15,1-2 1-15,0 1-1 0,-3 2 0 0,1 4-1 0,0-6 0 16,1 4 2-16,-2 2-2 0,-1 0 0 0,1 1-2 15,-2 0 1-15,3 2-1 0,-3-2 1 0,1 5-1 16,-1-1 0-16,2-1 0 0,-1 2 2 0,-2 0 0 16,-2 0-2-16,5 0-1 0,-3 3 1 0,4-1 0 15,-6 1 0-15,3-1-1 0,1 1 0 0,1 2-1 16,-1-1 0-16,-1 1 1 0,1 0 2 0,1 3-3 0,3-2 1 16,-1 2 2-16,1 2-2 0,1-2 3 0,1 3 0 15,0-2-1-15,-4 3-1 0,-1-4 1 0,4 4 1 16,-2-1-1-16,2-3 1 0,-3 2-1 0,2 1 0 15,0-1 1-15,5-1 0 0,-1 2 0 0,1-3 0 16,2 3 0-16,-2-1 1 0,2 1 1 0,1-4 0 16,-3-1 2-16,3-3-1 0,1 2 1 0,-4-4 0 15,3 1 1-15,-3-4-1 0,3 2 1 0,-4 0-2 0,3 0 0 16,1 2 0-16,-3-2 1 0,2 0-2 0,-2 0-1 16,0 2 2-16,6-4-1 0,-2 2 0 0,1 0 1 15,-4 0-1-15,1-3 1 0,3 1 2 0,0-1-2 0,0 0 0 16,-5 0 0-16,3-2 1 0,-1 0-1 15,4 2 0-15,-2 0-1 0,-1 0 0 0,0-2 1 16,0 3-2-16,2-3 1 0,0 2-1 0,-1-2 0 0,-4 1 2 16,5-1-1-16,-2 3-2 0,0-2 1 15,-1-1 2-15,1 2-1 0,0 1 2 0,2 0-2 0,3-1-1 16,-1 2 1-16,-2-4 1 0,3 3-1 0,-3-1 1 16,4 0-2-16,-5 0 2 0,-6 0-2 0,12-1 1 15,-5 0 0-15,-2-1 1 0,4 2-2 0,1 3 0 0,-2-4-1 16,4 3 1-16,-2-2-1 0,-5 3 1 0,0-2 0 15,5 2-1-15,-3-2 0 0,0 1 0 0,-3 1 1 16,4 0 0-16,-1 0-1 0,3-2 0 0,-1 2 0 0,-1 2-1 16,1 1 1-16,-1-1 0 0,-2-1 0 0,4 2 0 15,-2 2 0-15,-3-3 0 0,2 1 1 0,0-1 0 16,2 2 1-16,-4 3-1 0,4-3 0 0,-7-2-1 16,3 3 1-16,2-2 0 0,-3 2 0 0,-6 0 1 15,5-4 0-15,-3 2-1 0,4 1 0 0,-5 0 1 16,0 1-2-16,0-2 1 0,-2 4-1 0,0-3 0 15,-3 1 0-15,4 2 0 0,-4-3 0 0,0 1 0 16,0 2 0-16,2-1 0 0,0 0 0 0,1 4 1 16,0-2 0-16,-3 0 0 0,4 1 0 0,-2 2 1 15,-1 1-1-15,3-3 1 0,-3 2 0 0,1-1-2 16,-2-1 0-16,4 3 2 0,-3-3 0 0,1 1-2 16,3 1 1-16,-2 2 0 0,1-2-1 0,-3 0 1 15,1-2 1-15,-2-2-2 0,2 2 3 0,-3-1 1 0,1-1 0 16,-7-1 1-16,3-4 3 0,-1 2 1 0,-1 3 0 15,1-6 0-15,1 3-1 0,-7-1 0 16,1-2 0-16,3 1 2 0,-1 1-4 0,0 0 1 0,-6 0-2 16,3 1 1-16,-3-3-3 0,3-1-1 0,4 2-2 15,-4-1-3-15,-1-1-17 0,2 4-22 0,6 4-56 16,-3-2-122-16,1 10 173 0,-3 1-103 0,-29-17-55 16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6:41.95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7ED696C-3DF2-45E1-8F8E-C474B0C4221D}" emma:medium="tactile" emma:mode="ink">
          <msink:context xmlns:msink="http://schemas.microsoft.com/ink/2010/main" type="inkDrawing" rotatedBoundingBox="19336,17351 27487,16675 27549,17417 19398,18093" semanticType="underline" shapeName="Other">
            <msink:sourceLink direction="with" ref="{C9414F9E-2236-4056-9C3E-EC1206A41CD1}"/>
            <msink:sourceLink direction="with" ref="{B8903176-B50A-488F-B491-FC6C0D2CAD18}"/>
            <msink:sourceLink direction="with" ref="{9207553B-5D4B-4841-978F-A9B014B70609}"/>
          </msink:context>
        </emma:interpretation>
      </emma:emma>
    </inkml:annotationXML>
    <inkml:trace contextRef="#ctx0" brushRef="#br0">37 525 949 0,'-17'7'525'0,"7"-4"-307"0,0 0-146 0,10-3 28 16,0 0-18-16,-1 0-41 0,10 0-31 0,7 0-11 16,5 0-18-16,11 0-2 0,16 0-2 0,1 0 4 15,19-1 5-15,11-3 4 0,10 0 3 0,1-1 3 16,14-2 4-16,7 0 0 0,9 0 0 15,7 1-1-15,6-5-1 0,8-1 0 0,15 5 1 0,0-6-1 16,16 0 1-16,7-1-1 0,18-1-1 0,-4-2 2 16,17 4 1-16,10-6 0 0,9-2 0 0,-4 1-1 15,-20 2 1-15,7-1 1 0,24-2 3 0,0 4 1 16,-29-7 1-16,-4 6 1 0,-15-1 2 0,37 3 6 16,-23-1 2-16,-3-1 4 0,-25 4 2 0,-15-2 3 0,19 2 7 15,-7-1 2-15,-12 3 1 0,-30 0-2 0,13 3 1 16,6-4-1-16,-27 5-3 0,2 0-2 0,-15 3-8 15,-6 2-2-15,-11 0-4 0,-4 2-1 0,-14-1-4 16,-9 2-6-16,-5 2-2 0,-6 1-2 0,-9-2-6 16,-7 4-5-16,-12-2-8 0,4 2-13 0,-8 0-76 15,-10 1-60-15,-5-1 126 0,-1 3-91 0,-27-5-73 16</inkml:trace>
    <inkml:trace contextRef="#ctx0" brushRef="#br0" timeOffset="-474.8334">-430 258 948 0,'-6'-11'485'16,"3"0"-270"-16,-2-2-145 0,5 2 60 0,0 1-74 0,2-1-27 15,6 1-24-15,9 1-21 0,4 1-3 0,19 0 1 16,3-2 1-16,12-2 14 0,17 2 6 0,9-4 6 16,7-1 8-16,15-2 9 0,10-2 3 0,18-2 0 15,-4 4 0-15,20-4-2 0,11 2-4 0,20-2-1 16,2-1-1-16,-21 4-6 0,36-2-2 0,34-1 1 16,0-3-1-16,-20 2-1 0,15 1-2 0,1-1 0 0,39-1 1 15,10 0-2-15,-6-1 1 0,-31 1-2 0,-6 4 0 0,38-3 2 16,-4-2 0-16,-9 7-2 0,-36-6-1 0,17 1-1 15,4 0 0-15,-22-2-3 0,1-2 0 0,-16 6-4 16,-10-4-3-16,-20 0 0 0,6 6-4 0,-21-2-5 16,-16 5-2-16,-15-2-3 0,-1 4-4 0,-19 0-14 15,-10 2-10-15,-16 3-11 0,-2 2-10 0,-13 1-42 16,-13 5-28-16,-14 0-36 0,-5 2-55 0,-16 2 150 16,-14 4-103-16,-27 3-27 0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0:26.07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E6329116-5D22-4E94-94DF-C6AF10377E3F}" emma:medium="tactile" emma:mode="ink">
          <msink:context xmlns:msink="http://schemas.microsoft.com/ink/2010/main" type="writingRegion" rotatedBoundingBox="2259,370 2085,2834 1239,2774 1413,310">
            <msink:destinationLink direction="with" ref="{D517A1DD-AACA-4997-B694-B539A88F8664}"/>
          </msink:context>
        </emma:interpretation>
      </emma:emma>
    </inkml:annotationXML>
    <inkml:traceGroup>
      <inkml:annotationXML>
        <emma:emma xmlns:emma="http://www.w3.org/2003/04/emma" version="1.0">
          <emma:interpretation id="{1066EB4A-534A-4816-8AE7-D4365C032EEE}" emma:medium="tactile" emma:mode="ink">
            <msink:context xmlns:msink="http://schemas.microsoft.com/ink/2010/main" type="paragraph" rotatedBoundingBox="2259,370 2085,2834 1239,2774 1413,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CAFCC9-7B90-4475-BF46-151DA1ECB76F}" emma:medium="tactile" emma:mode="ink">
              <msink:context xmlns:msink="http://schemas.microsoft.com/ink/2010/main" type="line" rotatedBoundingBox="2259,370 2085,2834 1239,2774 1413,310"/>
            </emma:interpretation>
          </emma:emma>
        </inkml:annotationXML>
        <inkml:traceGroup>
          <inkml:annotationXML>
            <emma:emma xmlns:emma="http://www.w3.org/2003/04/emma" version="1.0">
              <emma:interpretation id="{8C0ADE01-FF44-4433-A2DE-9BD116C06458}" emma:medium="tactile" emma:mode="ink">
                <msink:context xmlns:msink="http://schemas.microsoft.com/ink/2010/main" type="inkWord" rotatedBoundingBox="2259,370 2085,2834 1239,2774 1413,310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r</emma:literal>
                </emma:interpretation>
                <emma:interpretation id="interp4" emma:lang="" emma:confidence="0">
                  <emma:literal>S</emma:literal>
                </emma:interpretation>
              </emma:one-of>
            </emma:emma>
          </inkml:annotationXML>
          <inkml:trace contextRef="#ctx0" brushRef="#br0">460-165 465 0,'-14'-23'179'0,"-2"1"-137"0,10 1-46 0,-4 9-9 15,2-3-18-15,0 6-18 0,8 4-8 0,-3 3-6 0,1-1-4 16,1 6 3-16,-2 2 11 0,-2-2 20 0,-5 4 23 16,4-4 17-16,-5 2 18 0,7-4 16 0,-3 2 25 15,-5-1 4-15,8 0 5 0,-1 1-1 0,0-5-9 16,3 2-7-16,-4 0-7 0,0 0-8 0,1 0-15 15,-1 0-6-15,1 0-7 0,-2 2-4 0,4 4-7 16,-3-3-3-16,3 4 0 0,-1 2-1 0,1 1-1 16,2 1 0-16,-1-3 1 0,-1 1 0 0,0-1-2 15,0 7 2-15,-1-6 1 0,1 2-1 0,0 4 2 16,-3-2 4-16,-1 2 0 0,7-3 3 0,-1 2 2 16,-3-1 0-16,6-2 1 0,-4 0 1 0,2 0 3 15,0-1-2-15,4 4 0 0,-6-1 1 0,2 1 0 16,-3 0-1-16,0-1-1 0,-2 3-1 0,0 3-2 15,-1-3 0-15,1 2-3 0,5 2 0 0,-5-1-4 16,2 4 1-16,-2 5-2 0,5 1 1 0,-3 0-3 16,-2 1 2-16,2 2-2 0,-3 1 0 0,3 2 1 15,-2-1 0-15,0 4 1 0,-3-6-2 0,3 0 2 0,-4-2-1 16,1 7 2-16,-2-1-2 0,1-2-1 0,-3-4 1 16,3-1 0-16,-1 10 0 0,2 0 0 0,-1 0 0 15,2-5 1-15,-2 1 1 0,3 3 0 0,-2 5 1 16,-2-3 0-16,2-7 1 0,0 7 1 0,-1-2 0 0,-1 1-2 15,2-1-1-15,-2-3 3 0,1 0-1 16,-1 0 0-16,1 0 1 0,-1-2 2 0,2 1 1 0,2-4 0 16,0 2 3-16,-2 1-1 0,3-4-1 0,0 1 1 15,0-1-2-15,2 0 0 0,-2-2 0 0,4 8-3 16,-1-13 1-16,-1 4-1 0,1-1-1 0,-1-4 1 16,2 3 1-16,1-5-3 0,-2-5 1 0,-1 0 1 15,0 6 0-15,1-5-1 0,0 0 0 0,1-2-2 0,-1 1 1 16,1-1 0-16,-3 1 0 0,3-4-1 0,1 4-2 0,-2-3 0 15,1 3 1-15,1 1 2 0,-2-6-4 0,2 2 4 16,0 2-1-16,0-2 0 0,0-4 4 16,-2 2-2-16,2-2 3 0,-1-1-2 0,1 0 2 0,0-1-1 15,-2 0 1-15,1-5 2 0,1 6-2 0,0-3 3 16,0 1 1-16,0-6 2 0,0 4 3 0,0-2 4 16,0 0 0-16,1 0 2 0,-1-4 0 0,0 1-1 15,0 2-1-15,0-3-2 0,0-2-2 0,0 0-5 16,2-4-1-16,-1-1-1 0,1 1-1 0,0-1 0 15,-2-1-3-15,1-3 2 0,1 1 0 0,1 0-1 16,-1 1 0-16,1-2-1 0,2-4-2 0,-1-1 0 16,0-1 2-16,2 2-4 0,0-3-1 0,-1 1-1 15,1-1 1-15,2-1 0 0,2-2-1 0,0-1 1 16,-1-1-1-16,1 2 1 0,2-1-1 0,1 1 1 0,0-1-1 16,0-1 0-16,-1 7 0 0,1-1 0 15,0 0 0-15,1 4 0 0,-1-1 0 0,0 4 0 0,3 1 0 16,-1 3-1-16,-3-2 1 0,4 1-3 0,-1 1 1 15,0 4 0-15,4-2-1 0,-3 0 0 0,1 0 1 16,-5 3 1-16,8 0 0 0,-5 0 1 0,2 1 0 16,5-3-2-16,-9 2 0 0,3 2 2 0,5 2-1 15,-2-4-1-15,-2 3-3 0,-1-1 3 0,0 3-2 16,-1 0 0-16,-1 2-1 0,-3 1 0 0,2 2-3 16,1 1 1-16,-4 0 1 0,-1 2 1 0,2 2 0 15,-4-4 2-15,-4-2 0 16,0 0-1-16,10 7 3 0,0 2-1 0,-1 2 2 0,3-1 0 0,-4-3-2 0,2 0 1 15,-1 2 1-15,-2-5 3 0,-2 1-3 0,0-2 1 16,-2-1 0-16,1 1-1 0,0 2 2 16,0-1-1-16,-1 0-1 0,1 2 0 0,-1-2-1 0,0 1 1 15,-1 1-2-15,0 4 0 0,-2-4 2 0,0 2-2 0,0 1 2 16,-1 3 0-16,0 3 0 0,-2-3 0 0,0 5 1 16,1-4 1-16,-4 1-1 0,1-1 1 0,-2 6 1 15,-4-6-1-15,0-3 1 0,-3 5-1 0,-2-1 2 16,0 0-1-16,-3-1 2 0,-1 2 0 0,-2-3 0 15,-4 2-2-15,1 5 1 0,-4-5-1 0,-1 0 0 16,-1 1-3-16,-6-2-2 0,1-1-5 0,-4 2-18 16,-3-4-15-16,-11-3-22 0,5 3-28 0,-5-1 62 15,-6-2-48-15,1-4-20 0</inkml:trace>
          <inkml:trace contextRef="#ctx0" brushRef="#br1" timeOffset="-486883.8142">344 325 172 0,'-10'-11'90'0,"-6"-3"-40"0,7-2-23 16,-4 1 1-16,4 1 15 0,1 1-5 0,1-3-2 15,-1 4 0-15,4-1 0 0,-1-1 2 0,0 1 10 16,0-2 4-16,-1 0 6 0,4 0 2 0,-1 1 0 0,3 4 1 16,-2-7 10-16,-1-1-1 0,3 6-13 0,0-3-6 15,0 6 1-15,0-1-11 0,0 1-11 0,-5-3-5 16,2 9-13-16,5 3-7 0,-4 0-6 0,2 2-1 15,-4 6-11-15,2 3 5 0,0 5 1 0,4-2 0 16,-5 16 0-16,-4-1 2 0,-1 11 0 16,2 6 1-16,4 15-2 0,-1-6 1 0,-5 11 0 0,5 7 1 15,0 2-3-15,1 3 1 0,4 9 2 0,-2-1 1 16,2 4 1-16,-2-1 0 0,3-2 2 0,3 3-1 0,-3-9 2 16,5-2 2-16,0-5 2 0,2-9 0 0,2-1 1 15,0-1 1-15,-6-9 1 0,-4-6-1 0,6 0 4 16,-4 1 1-16,-2-9 0 0,-2-10 1 0,-6-1 3 0,1-3 4 15,0-14 2-15,3 4 3 0,-4-5 0 0,-2-3 1 16,0 0 8-16,2-6 3 0,-5-2 0 0,3-2-2 16,-4-1 3-16,1 0-1 0,-1-13-2 0,-3-1-1 15,-1-7-7-15,4-5-2 0,0-6-3 0,0-3-4 0,-1-5-2 16,3-7-3-16,4-1-2 0,3 0-2 16,3 0-4-16,3-4-2 0,5 9-1 0,0-1 0 0,5 3-5 15,3 6 0-15,1 7-2 0,4-1-1 0,-4 9-1 16,6 0-2-16,-3 3-2 0,3 4 0 0,1 6-5 15,-1-1-1-15,5 8 0 0,-5 1-3 0,0 2 3 16,2 8-1-16,4 8-2 0,0-2 0 0,-6 2 6 16,1 7 2-16,-3 2 0 0,1 5 1 0,-1 7 2 15,0-2 2-15,-10 2 1 0,0 6 5 0,-1 3-1 16,-4 0 2-16,-3 2-1 0,-4 1 3 0,-4 1 1 16,-3-1 2-16,-3-3 2 0,-7-8 0 0,1 4 1 15,-6-9-1-15,-2 4 0 0,-7-10-2 0,0 3 0 16,-5-4-3-16,-2-4-1 0,-3-1-5 0,-2 1-1 15,-3-8-3-15,6-1-3 0,1-2-13 0,4-3-11 16,4-2-11-16,5-1-19 0,8-5-45 0,1 0-24 0,9-3-27 16,2-3 97-16,9-5-93 0,-2 1-32 0</inkml:trace>
        </inkml:traceGroup>
      </inkml:traceGroup>
    </inkml:traceGroup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7:22.78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E59B0C5-A137-452A-9504-D9690834908F}" emma:medium="tactile" emma:mode="ink">
          <msink:context xmlns:msink="http://schemas.microsoft.com/ink/2010/main" type="inkDrawing" rotatedBoundingBox="4558,4808 12376,4184 12560,6479 4741,7103" hotPoints="12302,4233 12520,6308 4843,7116 4624,5040" semanticType="enclosure" shapeName="Rectangle">
            <msink:sourceLink direction="with" ref="{0628D0AA-ECD3-4AC9-971E-A2F437AC3D76}"/>
          </msink:context>
        </emma:interpretation>
      </emma:emma>
    </inkml:annotationXML>
    <inkml:trace contextRef="#ctx0" brushRef="#br0">7580 242 789 0,'0'0'376'0,"0"-6"-267"0,1-2-89 0,-1 2 15 0,3-1-25 16,-3 4-13-16,2 0-5 0,-1 0-2 0,1 1 4 16,-2 2 5-16,0 0 6 0,-8 0 2 0,2 0 8 15,3-5 10-15,-5 4 1 0,0-4 2 0,-5 5 0 16,2-6-5-16,-4 1-3 0,-2 2-2 0,1-2-5 16,-8 3-10-16,-1 1-2 0,-10 1-3 0,3 1-2 15,-8 6-1-15,-5 1-1 0,-6 4 1 0,-4 0-1 16,-9 0 2-16,-6 4 2 0,-11-3 0 0,-1 0 1 15,9-4 1-15,-11 1 1 0,-13 1 1 0,-5-3 1 0,8 0 2 16,1 1 0-16,1-1 2 0,-16 0 2 16,-4-1-1-16,4-1 1 0,12-1 0 0,-1 0-1 0,-14-4 1 15,-1 1-1-15,2 1-2 0,13 2-2 0,-18-5-1 16,-1 0 2-16,0 1-3 0,0-2 1 0,-1 1-1 16,-4 0 1-16,2 0 0 0,1 0-1 0,-5-2 0 15,2 2-1-15,0 0 0 0,0 3 0 0,-1-1-1 16,-2-2 1-16,1 2-1 0,-1-1 1 0,-2 6-1 15,2-6 1-15,3 4 0 0,-4-5-1 0,6 5 0 16,-2 0 1-16,5 1 0 0,3 0 0 0,4-1 1 16,6 1 1-16,-7-2 0 0,6 5-2 0,18-2 2 0,-1 4-2 0,-9 1 0 15,-3-4 0-15,15 2 0 0,6 3-1 0,2-2 0 16,-12 0 1-16,8-1-1 0,-2 1 1 0,11-3 0 16,-3 3-1-16,-3-2-2 0,5 4 2 0,4-3-1 15,7 2 1-15,-7-2 0 0,6-1 0 0,1-1 0 16,7 0 2-16,0 2 2 0,5-2-2 0,3 0 1 15,1 0 2-15,5 0-1 0,7 3 2 0,1-3 0 16,8 0 1-16,-5-2-1 0,9 2 2 0,0-1 2 16,8-3-3-16,-3 1 1 0,6 2-1 0,-1-3-1 15,2 1-2-15,7-2 0 0,-2 2-2 0,1 1-2 16,0 2-3-16,1-1-1 0,1 7-1 0,-2-1-3 16,2 3-4-16,0 0-1 0,-1 12-3 0,1-2 2 15,1 6 0-15,4 6-2 0,1 5 0 0,4 0 3 16,-2 9 4-16,5 1 1 0,1 8 3 0,-1-1 0 0,-4 5 1 15,2 5 2-15,0 0 2 0,-1-1 0 0,1-1 1 16,-1-2 1-16,-1-4 0 0,1 2-1 0,-2-9 3 16,0-1-1-16,-3-3 1 0,1 0 0 0,-1-6 1 15,1-5-1-15,-1 4 3 0,-2-1 0 0,3-8 2 16,-2-1 0-16,2-7 2 0,2 5 2 0,-2-12 0 16,1 4 2-16,1-6-2 0,-2-5 3 0,4 1 1 15,1-5 3-15,-2 4-2 0,1-8-2 0,3 5 2 16,-2-2-1-16,3 1-1 0,2-3-2 0,-2 2-4 15,2-1-3-15,3-2-3 0,0 3 0 0,-1-4-2 16,3 1-2-16,4 1 0 0,2 1 0 0,0 1-2 16,2-2 0-16,4 2 2 0,-1-2-4 0,6 1 2 15,1-2 0-15,2-1 0 0,-3 1-1 0,10 0 1 0,0 0 0 16,4 1 1-16,7-1 1 0,0 0-1 0,10-1-1 16,-2 1 0-16,3-3 2 0,-7 3 1 0,8-1-2 0,15-2-1 15,-4 3 1-15,-4-4 1 0,8 1-2 0,7-2 0 16,18 3 0-16,13-4 0 0,-6-1 2 0,0-1-1 15,19-2 1-15,-2 2-1 0,9-4 1 0,4 3 0 16,8-4 0-16,0 0 0 0,5 1 0 0,5-1 1 16,6 0-2-16,1-1 1 0,6-2 0 0,0 0 0 0,1-1-3 15,7 3 2-15,-1-2 0 0,4 0-2 16,-7-4 2-16,5 4-1 0,-2-3 0 0,-4 6 1 0,-10-3 2 16,1-2 0-16,-12 2 0 0,1-2 2 0,-12 3 1 15,-3-1 1-15,-9-3 1 0,-10 1 1 0,-4 0 3 16,-1 1 2-16,-26-1-1 0,0 3 1 0,-49 4 5 15,-25 3 1-15,1 0 1 16,70-7 1-16,-20-1 1 0,12 0 3 0,-32 0 2 0,-13-2 3 0,1 0 0 16,-1-1 1-16,-27 4 1 0,-1 1-1 0,-3-4-1 15,-4 3-3-15,-1-2-2 0,0 1-4 0,-2-2-5 16,0-1 0-16,0-4 0 0,0 4 1 0,0-5 2 16,-1-2 1-16,0-5 1 0,-1-1 0 0,1 0 2 15,-2-6-4-15,0-2-4 0,0 0-2 0,-2 0-4 16,-1 0-5-16,0-12 0 0,-2 1-2 0,-1 2-1 0,1-4 0 15,-5-6 1-15,2-12 0 0,-3-7-1 16,0 3 1-16,5 8 2 0,-5-13 1 0,-1 0 0 0,3 4-2 16,1-4 0-16,-2 5 1 0,2 0-2 0,0-2 2 15,0 8-3-15,2 1 0 0,1 2 0 0,-1 9-1 16,1 5 0-16,0 6-3 0,1-4 0 0,-1 7 0 16,0-2-2-16,-3 8-2 0,3 2 0 0,-1-2-2 15,-4 2-2-15,2 5-3 0,0 1 0 0,-1 1-5 16,-7 1-4-16,0 6-34 0,-1-1-21 0,-3 2-24 15,-15-1-37-15,-14 4 94 0,6 1-73 0,-35-1-25 16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3:31.20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BEDA46A0-AAC6-485D-BD1D-379EF5EAE0ED}" emma:medium="tactile" emma:mode="ink">
          <msink:context xmlns:msink="http://schemas.microsoft.com/ink/2010/main" type="inkDrawing" rotatedBoundingBox="10308,7681 10460,7737 10450,7762 10299,7706" semanticType="callout" shapeName="Other">
            <msink:sourceLink direction="with" ref="{A1E1AB49-2C4D-467D-81D9-C0A7267BCE2B}"/>
          </msink:context>
        </emma:interpretation>
      </emma:emma>
    </inkml:annotationXML>
    <inkml:trace contextRef="#ctx0" brushRef="#br0">5001 2162 178 0,'4'1'145'0,"0"2"-50"0,-1 1-56 0,1-1 35 0,0 0-29 16,1 0-22-16,0 2-13 0,0 0-11 0,-2-4-5 0,0 4-2 16,2 0 0-16,0-4 2 0,-2 3 2 0,0-3 0 0,0 1 4 15,0-2 1-15,1 1 4 0,0-1 2 16,-2 4-2-16,1-4 1 0,0 1 0 0,2-1 0 0,-2 0-4 15,4 2-2-15,-4-2 0 0,3 0-5 0,1 0-1 16,-3 0-5-16,3 1-5 0,-1 1-2 0,-1-2-4 16,0 0-20-16,-1 0-25 0,1-2 48 0,0 1-32 15,-2-1-21-15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56.48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E358AE2-154C-40A0-B47E-90D0F52D6F97}" emma:medium="tactile" emma:mode="ink">
          <msink:context xmlns:msink="http://schemas.microsoft.com/ink/2010/main" type="writingRegion" rotatedBoundingBox="17509,7645 18068,7645 18068,8717 17509,8717">
            <msink:destinationLink direction="with" ref="{B0F57E0F-E4B3-4162-8503-C06CA3E9038D}"/>
          </msink:context>
        </emma:interpretation>
      </emma:emma>
    </inkml:annotationXML>
    <inkml:traceGroup>
      <inkml:annotationXML>
        <emma:emma xmlns:emma="http://www.w3.org/2003/04/emma" version="1.0">
          <emma:interpretation id="{084A8F74-80A5-435C-890B-4A618909206F}" emma:medium="tactile" emma:mode="ink">
            <msink:context xmlns:msink="http://schemas.microsoft.com/ink/2010/main" type="paragraph" rotatedBoundingBox="17509,7645 18068,7645 18068,8717 17509,87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030041-18AD-4148-9233-DB83D57DB31E}" emma:medium="tactile" emma:mode="ink">
              <msink:context xmlns:msink="http://schemas.microsoft.com/ink/2010/main" type="line" rotatedBoundingBox="17509,7645 18068,7645 18068,8717 17509,8717"/>
            </emma:interpretation>
          </emma:emma>
        </inkml:annotationXML>
        <inkml:traceGroup>
          <inkml:annotationXML>
            <emma:emma xmlns:emma="http://www.w3.org/2003/04/emma" version="1.0">
              <emma:interpretation id="{7E268864-849D-4D67-A80E-ECEF9FE06BDD}" emma:medium="tactile" emma:mode="ink">
                <msink:context xmlns:msink="http://schemas.microsoft.com/ink/2010/main" type="inkWord" rotatedBoundingBox="17509,7645 18068,7645 18068,8717 17509,87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-1093-8219 844 0,'0'-4'350'0,"0"1"-207"0,0 0-97 15,0 1 28-15,-1 1-14 0,1 1-24 0,-2 0-30 16,2 1-4-16,-1 1-2 0,-1 1-1 0,2 8 1 0,-3-4 0 16,1 1 2-16,-1-2 2 0,-3 5 0 0,-1-1 1 15,-1 3 0-15,-1-2 2 0,-1 0-1 0,1 0 2 16,-4 2-3-16,0-2 1 0,2 2-2 0,-2-2-1 16,2 5 0-16,-2-2-3 0,5 2-1 0,-4 0-1 15,4 1-3-15,0 2 0 0,3 1 1 0,0 0-1 16,2-1 1-16,1 2 1 0,4 1-1 0,-2 1 0 15,5-1 4-15,1 0 2 0,4-3 0 0,1 5 2 16,0-6 0-16,3 1 0 0,1-3 2 0,5 1-1 16,-5-1-1-16,2-1 0 0,2-3-2 0,0-4 1 15,2-1-2-15,0 1 0 0,-4-2-1 0,2-4-4 0,1-4-5 16,-5 0-6-16,0-4-13 0,2 0-66 16,-1-5-51-16,-1-4 109 0,-1-4-81 0,-3-13-65 15</inkml:trace>
          <inkml:trace contextRef="#ctx0" brushRef="#br0" timeOffset="-313.6666">-1424-8554 710 0,'-5'-8'433'0,"0"-1"-227"0,5 2-141 16,-4-5 80-16,-7-4-101 0,3 6-16 0,0-3-11 15,6 10-13-15,-1-3-7 0,3 6-6 0,0 1-4 16,-2 1 0-16,1 3-1 0,1 0 1 0,0 7 1 16,0-1 2-16,-2 5 4 0,2 3 1 0,0 10 5 15,2 0 0-15,1 9 0 0,2 5 0 0,-2 3 1 16,6 0-1-16,1 7 0 0,-2 3 0 0,0 1 0 16,3-3 0-16,-3 3 0 0,0-1-1 0,0-5-1 0,-3 5 2 15,-1-5 0-15,6-5-1 0,-5-3 1 16,-7-3 1-16,2-5-1 0,0-6-1 0,-3-6-3 0,1 1-7 15,1-11-10-15,-6 0-15 0,1-8-67 0,3 3-57 16,-2-8 118-16,0 0-87 0,1-10-69 0</inkml:trace>
        </inkml:traceGroup>
      </inkml:traceGroup>
    </inkml:traceGroup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2:36.65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D313E65B-AD1C-4A10-9743-96F4CD1A1806}" emma:medium="tactile" emma:mode="ink">
          <msink:context xmlns:msink="http://schemas.microsoft.com/ink/2010/main" type="writingRegion" rotatedBoundingBox="11792,313 13115,207 13179,1004 11855,1109">
            <msink:destinationLink direction="with" ref="{D517A1DD-AACA-4997-B694-B539A88F8664}"/>
          </msink:context>
        </emma:interpretation>
      </emma:emma>
    </inkml:annotationXML>
    <inkml:traceGroup>
      <inkml:annotationXML>
        <emma:emma xmlns:emma="http://www.w3.org/2003/04/emma" version="1.0">
          <emma:interpretation id="{B720E34D-338F-4F1F-BD84-21E18AA0BE33}" emma:medium="tactile" emma:mode="ink">
            <msink:context xmlns:msink="http://schemas.microsoft.com/ink/2010/main" type="paragraph" rotatedBoundingBox="11820,273 13158,273 13158,1083 11820,10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21714F-4D53-47D4-A3D1-7D506F1B0001}" emma:medium="tactile" emma:mode="ink">
              <msink:context xmlns:msink="http://schemas.microsoft.com/ink/2010/main" type="inkBullet" rotatedBoundingBox="11792,313 13115,207 13179,1004 11855,1109"/>
            </emma:interpretation>
          </emma:emma>
        </inkml:annotationXML>
        <inkml:trace contextRef="#ctx0" brushRef="#br0">10476 118 139 0,'2'-5'86'0,"-1"1"-39"0,-1-4-31 0,0 3 15 16,-1 2-7-16,-1-2-10 0,2 0-7 0,-2 2-3 15,1 0 1-15,-2 3 2 0,1-2 0 0,-1-4 9 16,1 3 4-16,-1-1 6 0,0 0 2 0,-2 0 5 0,4 1 1 0,-3-2 8 16,1-1 2-16,-2 4-8 0,2-1-4 0,0 2-5 15,-2-1-4-15,2 0-5 0,0-1-3 0,0 3-9 16,1 0-2-16,-1 0-3 0,1 2 0 0,2-1 0 16,0 4 0-16,0 0 0 0,0 0 3 0,3 1 2 15,4-1 13-15,-1 1 4 0,2-1 4 0,3-3 1 16,5 1 7-16,0-3-1 0,3 0-2 0,4 0-3 15,4-2-11-15,-2-1-3 0,7 2-3 0,-5-3-3 16,0 0-5-16,2-1 0 0,-4-2 1 0,-1 3 1 16,-6-1 0-16,-2-2 0 0,-2 1-1 0,-3 5 2 15,-3-3-3-15,0 4 1 0,-6 0-4 0,1-1 0 16,-3 1-1-16,1 3-1 0,-1-3-2 0,0 0 0 16,-3 2 1-16,0-1 0 0,-2 5 2 0,4-1-1 0,-1 2 1 15,-1 2-1-15,-5 6 1 0,-2-6 1 0,1 5-1 16,-2-1 0-16,7 1 1 0,-5 2-1 0,-4 2 1 15,8 1-1-15,-7-3 0 0,5 5 1 0,7 1 0 16,-8 2 0-16,7 0-1 0,-4 0 2 0,0-2 0 16,5 2 1-16,5-2 1 0,-5-1 0 0,0-5 1 15,6-7-1-15,-4 4 2 0,1-3 1 0,2-1 0 16,-2-4 0-16,7 1 3 0,1-1-1 0,0-3 2 16,-2 1-3-16,3-2 1 0,4-1-5 0,4-3-5 15,-2-3-4-15,2-2-7 0,1-3-6 0,1-2-26 16,1 2-19-16,1-7-28 0,-2 1-34 0,0-4 86 15,-3-1-64-15,-1-8-22 0</inkml:trace>
        <inkml:trace contextRef="#ctx0" brushRef="#br0" timeOffset="296.807">10898-229 540 0,'-17'0'226'0,"5"-8"-158"0,3 0-54 16,4 0 4-16,-1 0-12 0,1 6-9 16,0-1-3-16,2 2-6 0,1 1 1 0,-2 0 4 0,0 1 3 15,1 1 8-15,0-1 4 0,3 1 1 0,-2-2 3 16,-1-2 5-16,3 1 1 0,0-4-1 16,0 5 1-16,3-6-3 0,1 1-2 0,-1-1 0 0,0-2-3 15,3 3-3-15,1-2-3 0,1 4-1 0,-2-5-2 16,-1 4-1-16,0-3-2 0,1 1 1 0,-3 6-1 15,4-2-4-15,-6-1 1 0,2 1 0 0,0 1-6 16,-3 1-4-16,4 3-3 0,-3-1-3 0,2-2-6 0,-1 4-36 16,1 3-49-16,-3-2 82 0,3 1-50 0,4-1-42 15</inkml:trace>
        <inkml:trace contextRef="#ctx0" brushRef="#br0" timeOffset="691.4398">11150 134 484 0,'3'0'207'0,"-5"-3"-140"0,2 3-52 15,-1-2 19-15,1-1-23 0,3 3-10 0,3 2 0 16,-3-1 0-16,4-1 2 0,-1 0 1 0,-1-1 2 0,4 1 4 16,3 0 5-16,0 0 0 0,-2-2 1 0,4 2 2 15,-1-3 2-15,5 3-1 0,1-3-1 0,-3-1-5 16,3 3-3-16,-2-4 0 0,2 4-5 0,0-4-3 0,2 2-2 15,-3-1-1-15,4 3-1 0,-6-2 0 0,0 1-6 16,-2-1-1-16,-1-2 0 0,0 3-2 0,-4 1-9 16,-2-1-3-16,-1 2-8 0,2 0-6 0,-2-1-33 15,-1 1-33-15,0-2 72 0,0 2-51 0,1 0-33 16</inkml:trace>
        <inkml:trace contextRef="#ctx0" brushRef="#br0" timeOffset="1067.4336">11718-108 377 0,'0'-13'191'0,"0"4"-108"0,2 1-54 0,-1 0 13 0,-1 1-4 16,2 1-19-16,0 1-7 0,-1 2-10 16,-1 1 2-16,0 2-1 0,0-3 1 0,0-2 6 0,0 2 0 15,0 3 5-15,-1-1 1 0,-1-1 6 0,0-1 2 16,1-2 1-16,1 5-1 0,-2 0-2 0,1 0-1 15,-1-1-2-15,0-1-2 0,2 2-6 0,-1 0-5 0,-1 2-2 16,2-2 1-16,-1 1-3 0,1 1-1 0,1 2 1 0,-2 0-1 16,-1-1 1-16,0 2 1 0,2 4 1 15,0-2-2-15,-1-1 0 0,1 2 1 0,0 0-1 0,0 1 0 16,3 3-1-16,-3-3 1 0,2 2 0 0,-1 2 0 16,2 0 2-16,-1 1 0 0,1-1-1 15,-1 0-1-15,-1 1 2 0,1-3 0 0,1 2 0 0,-3 1 2 16,3-1-4-16,-3 0 3 0,2 1-1 0,0 0 1 15,-1 1 1-15,2-1-1 0,-3-3 0 0,0 2-2 16,2 0 0-16,-2-2 1 0,0 0-1 0,0 2-1 16,0-4-2-16,0 4-1 0,0 0-4 0,0-4-5 15,0 4-4-15,0-4-11 0,2 3-10 0,2-3 24 16,-1 1-18-16,-1-2-7 0</inkml:trace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34.89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283DF63-9B5F-443C-A2BF-3CE0D68F82F7}" emma:medium="tactile" emma:mode="ink">
          <msink:context xmlns:msink="http://schemas.microsoft.com/ink/2010/main" type="writingRegion" rotatedBoundingBox="21637,4514 28285,4453 28303,6437 21656,6498"/>
        </emma:interpretation>
      </emma:emma>
    </inkml:annotationXML>
    <inkml:traceGroup>
      <inkml:annotationXML>
        <emma:emma xmlns:emma="http://www.w3.org/2003/04/emma" version="1.0">
          <emma:interpretation id="{97978839-82F8-496D-98DA-CD9922CC0EAE}" emma:medium="tactile" emma:mode="ink">
            <msink:context xmlns:msink="http://schemas.microsoft.com/ink/2010/main" type="paragraph" rotatedBoundingBox="21637,4514 28285,4453 28303,6437 21656,64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AB4FC-7B3E-4BC1-9C01-76CF9C2A12CD}" emma:medium="tactile" emma:mode="ink">
              <msink:context xmlns:msink="http://schemas.microsoft.com/ink/2010/main" type="line" rotatedBoundingBox="21637,4514 28285,4453 28303,6437 21656,6498">
                <msink:destinationLink direction="with" ref="{D517A1DD-AACA-4997-B694-B539A88F866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45E0D12-B26C-4463-912A-8821FF4F27BB}" emma:medium="tactile" emma:mode="ink">
                <msink:context xmlns:msink="http://schemas.microsoft.com/ink/2010/main" type="inkWord" rotatedBoundingBox="21637,4514 28285,4453 28303,6437 21656,64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2672-10785 521 0,'-3'8'236'15,"3"-6"-151"-15,-5-2-61 0,5 0 12 0,-1 0 0 16,1 0-25-16,6 3-5 0,-4 2-3 0,6-2 6 15,6 5 5-15,-3 0 2 0,7-5 5 0,4 3 7 16,-3-1 4-16,10-2 3 0,2 0 1 0,5-3 0 16,0 0-2-16,4 0 0 0,0-1-3 0,-2-4-7 15,2-1-2-15,1-2-3 0,2-2-4 0,2-1-2 16,-5 0-2-16,3-2 1 0,-4 2-2 0,0-3 4 16,2-1 2-16,-6-1 4 0,-1 2 3 0,-9-2 9 15,2 0 4-15,-6 0 1 0,-7-3 2 0,-1-2 2 0,-5 4-2 16,-5-5-1-16,2 2 0 0,-5 0-8 0,-2-1-3 15,-3 0-3-15,1-3-1 0,-3 4-9 0,-1 1-1 16,-3-4-4-16,-8 3-2 0,-2 1-6 0,-4 1-1 16,-7-1 0-16,2 5-6 0,-7 2 1 0,-3 3-1 15,1 6 0-15,2 1-4 0,-6 2 2 0,5 10-3 16,1 4-1-16,-4 2 0 0,6 6-1 0,-4 4-1 16,8 6-1-16,-3-5 0 0,2 6 0 0,5 2 2 15,-2 3 1-15,4-1 1 0,1-5 3 0,2 3-1 0,0 1 3 16,2 4 1-16,3-6 1 0,6-1-1 0,3-1 3 0,3 9-1 15,10-2 1-15,1-3 1 0,2-1 0 0,6-6 1 16,2 6 0-16,5-2 2 0,8 1 0 0,-5-9 2 16,7 1 0-16,-2 1 3 0,16-3-2 0,-7-2 3 15,8-3 0-15,4-4-1 0,4 0-2 0,5-2 1 16,3-3-3-16,3-1-2 0,2-6 0 0,3 2-2 16,5-2-7-16,-2-4-5 0,0-9-6 0,2 7-9 15,-2-5-43-15,2-1-27 0,-1-3-31 0,-3 0-50 16,-4-3 119-16,0-1-92 0,-8-1-29 0</inkml:trace>
          <inkml:trace contextRef="#ctx0" brushRef="#br0" timeOffset="283.2459">4383-10718 619 0,'-13'-10'295'0,"5"4"-170"0,5-7-82 16,-2 0 7-16,2 2 3 0,3 2-15 0,-5 1-25 15,3 1-8-15,4 4-3 0,-2 0-2 0,0 1-5 16,0 2 1-16,-3 2 2 0,0 3-2 0,3 3 2 16,-4 1 2-16,0 4 3 0,4 0 0 0,-4 0 3 0,3 4-1 0,1 9 1 15,0-3 0-15,3 0 0 0,0 5-2 0,0 3 0 16,-1 2-2-16,6 5 0 0,-2 1-1 0,2-6-1 16,2 0-2-16,-2 6 0 0,3-4 1 15,2-2-2-15,1 1 1 0,0-4-2 0,1-1 2 0,-3-2-1 16,0-2-4-16,2-1-1 0,-3-2-3 0,-1-4-4 15,-2-4-16-15,1 0-7 0,-2-6-15 0,1-3-19 16,-1-3 49-16,1-2-35 0,0-2-10 0</inkml:trace>
          <inkml:trace contextRef="#ctx0" brushRef="#br0" timeOffset="567.6722">4787-10514 693 0,'-3'-10'329'0,"-5"2"-194"0,0 3-85 15,0 4 26-15,-1 1-22 0,-4 3-12 0,2 0-9 0,-4 4-17 16,1 4-3-16,-2 1-2 0,2 0-2 0,-7 0-2 16,2-1 0-16,0 4 0 0,0 1-1 0,0-2 1 15,-1 2-1-15,3-2 1 0,-1 2-3 0,2 0-1 16,5-3-2-16,-5 0 1 0,4 1 1 0,1-4-4 16,3 1 1-16,1 1-4 0,2 1 0 0,2-2-1 15,-2 2 3-15,9 0-2 0,0 0-1 0,0 1 4 16,5-1-1-16,4 1 0 0,3 0 4 0,1 2 0 15,2-3 0-15,7 0 1 0,3-1-1 16,2 3 0-16,4-2-1 0,7-2 0 0,1-2-4 0,3 1-3 16,3-4-1-16,2-1-4 0,2-2-20 0,0-3-21 15,1 0-36-15,0-3-66 0,3-3 113 0,-3-4-73 16,0-1-37-16</inkml:trace>
          <inkml:trace contextRef="#ctx0" brushRef="#br0" timeOffset="1925.0555">5926-11212 707 0,'-3'-1'251'0,"-2"-4"-181"0,3-2-57 16,-1 6 0-16,3 1 8 0,0 1-21 0,0 6 1 15,2-6 4-15,2 7 2 0,1 4 9 0,3-5 14 16,2 6 4-16,3-2 4 0,-1 2 4 0,7 0 1 16,2 1-3-16,8-1 0 0,-1 1-5 0,7 1-9 15,8-1-4-15,0-1-2 0,2 1-2 0,6-4-5 16,2-1 0-16,-6 2-3 0,3-3 0 0,-4-1-2 16,-3-1 1-16,-3-1-2 0,1 0 1 0,-6-1 0 15,-1-1-1-15,-4 4 1 0,-1-4-1 0,-2 0 1 16,-8 2-2-16,-2 0 4 0,2 0-3 0,-4-1-1 15,-7 0 1-15,-2-1 0 0,-1 3 1 0,-5 2-3 16,0-2 1-16,-2 4-4 0,-7 3 2 0,-1 1 0 16,-3 4 1-16,-4 2-2 0,-7 6-1 0,-2 2 2 0,-4 4-1 15,-2 3 1-15,-1 7-2 0,-4-1-1 16,1 5 0-16,-4 2-1 0,-2-2 2 0,-1 2-2 0,-1-2 0 16,7-1 2-16,-6-5-2 0,-1-1 0 0,2-4 0 15,2 0 0-15,7-6-3 0,-1 1-1 0,-1-4-2 16,0-4-4-16,10-1-6 0,-1 0-8 0,4-5-6 15,3-1-15-15,5-3-55 0,-2 0-36 0,11-8-59 16,-1 2 133-16,6-5-122 0,-2 1-57 0</inkml:trace>
          <inkml:trace contextRef="#ctx0" brushRef="#br0" timeOffset="2507.4971">7117-10648 162 0,'-3'0'175'0,"1"0"-33"0,2 0-67 0,-1-2 35 0,1 1-14 16,0 1-16-16,0-2-28 0,0 1-11 0,1 1-8 16,-2 0-10-16,1 0-13 0,-3 0-4 0,3 0-4 0,-5 1 2 15,2 4-4-15,-2 0 0 0,0 0 3 0,2 1-3 0,-2 2 1 16,-1 5 1-16,-1 2 0 0,3 0-1 0,-9 1 2 16,5 0 1-16,-6 4 0 0,7 3 1 0,-6 1 1 15,1 1-2-15,-3 2 2 0,-2-1-1 0,4 4 1 16,-3 0-1-16,0 0-2 0,-3-3 3 0,-2 2-1 15,-1 0 1-15,-2-1 1 0,7 1 1 0,-2-3 2 16,-1 1 3-16,3-5 3 0,-1 2 0 0,4 0 4 16,1-5 0-16,1-2 0 0,-3 2 0 0,4-3-2 15,2-1-3-15,-3 4-1 0,0-2-3 0,4-4-2 16,-2 1-3-16,1-1 0 0,-1-2-4 0,2-1-2 16,-1-1 0-16,2-2 0 0,2-1-1 0,1 1-4 15,-1-1 1-15,2-3-4 0,1 0-2 0,0-1-18 16,1 1-18-16,1-3-35 0,0-5-37 0,1 1 84 0,3-3-62 15,7-12-25-15</inkml:trace>
          <inkml:trace contextRef="#ctx0" brushRef="#br0" timeOffset="3210.6671">7811-11707 399 0,'-15'-19'214'0,"0"3"-106"0,6 3-62 0,1-3 30 15,-5 3-26-15,11 5-13 0,-1-1-7 0,-2 3-11 16,5 2-11-16,-1 3-5 0,1-2-3 0,0 3-2 16,0 1-1-16,1 2 3 0,-1 9 0 0,4-1 3 0,-3-3 3 15,1 9 4-15,-1 1 2 0,1 4 2 16,1 3 0-16,4-1 0 0,-1 5-2 0,-6 8-1 0,6-1-3 16,-3 7-1-16,1 3-2 0,0 7 0 0,-5 0-3 15,1 5 0-15,-3 3 0 0,3 0-1 16,0-3 0-16,-2 6-1 0,4-3 1 0,-7-4-1 0,5 2 2 15,-2-7-2-15,2-2 0 0,0-4 5 0,-3 0 0 16,0-4 2-16,-3-6 1 0,4-4 4 0,0 2 3 16,1-11 1-16,-2 1 3 0,1-8 3 0,0 2 4 15,2-7-1-15,0 0 6 0,0-3 9 0,-1-3 5 16,-2-4 4-16,3-1 3 0,0 4 3 0,0-6 1 16,0-8-1-16,0 7-2 0,0-5-8 0,1-3-5 15,6-6-6-15,-6 2-4 0,4-4-7 0,0-2-3 0,1 1-3 16,4-3-1-16,2-2-10 0,1 3 0 15,3-2-4-15,2-2-1 0,-4 6-2 0,3-1-4 0,1-1 0 16,-1 1-5-16,1 2 0 0,-4 4-1 0,1 6 0 0,4-4-3 16,-2 10-2-16,1-3-1 0,-2 4 0 0,0 2 1 15,3 2-2-15,-2 2 0 0,-2 6 0 0,-1 1 3 16,3 5 0-16,-1-2 4 0,-1 7 0 0,-3 3 3 16,0 1 2-16,-1 4 4 0,-6 1 2 0,-1-1 0 15,-2 1 3-15,-2 4 1 0,-6-6 0 0,1-1 2 16,-5 1 1-16,-1-6 0 0,-3-3 1 0,1 2 1 0,-5-2 0 15,1-2 1-15,-1-2-1 0,-2-1-1 16,-4-1-1-16,0-1-3 0,-3 0-1 0,0-1-2 0,0-3-6 16,-2 0-6-16,0-2-5 0,2 2-4 0,2-3-8 15,4-4-9-15,-3-2-28 0,5-1-19 0,0-1-15 16,5-7-23-16,4 1-18 0,1-4 82 0,9-9-66 16,0 4-4-16</inkml:trace>
          <inkml:trace contextRef="#ctx0" brushRef="#br0" timeOffset="3478.9614">8369-11040 893 0,'16'-3'369'16,"-13"-2"-257"-16,3-1-87 0,-1 4 10 0,0-1-22 16,0 6-9-16,3-3-5 0,0 7-8 0,0-4-1 0,3 14 1 15,-3-4-1-15,3 3 5 0,2 3 3 0,-1 3 0 16,-4 1 0-16,2 4 2 0,-2 0 0 0,-2 0 0 15,4 5 3-15,-5 0-2 0,1 1-1 0,0 4 0 16,1-1-1-16,-3-1-3 0,0 4 1 0,-3 0-1 16,2 1-2-16,-3-2-1 0,0 2-1 0,0-6 0 15,0-1-4-15,0-1-2 0,-1-5-7 0,1-3-5 16,0-5-8-16,0-1-7 0,0-9-12 0,0 1-27 16,0-2-13-16,1-4-17 0,-1-2-31 0,2-2 88 0,0-2-76 15,9-7-27-15</inkml:trace>
          <inkml:trace contextRef="#ctx0" brushRef="#br0" timeOffset="3769.1849">8907-10782 705 0,'5'2'335'0,"-3"-2"-208"16,-2-2-93-16,1 4 24 0,-1-2-10 0,2 3-42 15,-1-1-8-15,-1 2-5 0,0 1 0 0,-1 0 1 16,-1-2 4-16,-1 2 0 0,0 6 3 0,-4-5 2 15,3 2 1-15,-1 3 0 0,-3-1 0 0,0 1 2 16,0 4-1-16,-2-1-1 0,-1-1-2 0,-1 1 0 16,-4 2 0-16,1 0 0 0,3 0 0 0,-3 1 1 15,1 2-1-15,0 0 1 0,1 1 1 0,2-6 2 16,-1 3 1-16,5-2-1 0,-3 2 0 0,7-4 2 16,0-2 4-16,3-1 1 0,3 1 1 0,2 0-2 0,7 2 0 0,7 1 1 15,2-3 0-15,0-1-5 0,6 1-3 0,8 0-3 16,6 0-9-16,12-1-9 0,-1-5-21 0,-2 1-39 15,12 0-101-15,11 1 138 0,8-4-83 0,-11-3-50 16</inkml:trace>
        </inkml:traceGroup>
      </inkml:traceGroup>
    </inkml:traceGroup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7:27.23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DF92468-1615-421E-812C-1EF46007AD44}" emma:medium="tactile" emma:mode="ink">
          <msink:context xmlns:msink="http://schemas.microsoft.com/ink/2010/main" type="writingRegion" rotatedBoundingBox="17206,2972 18606,2972 18606,4074 17206,4074">
            <msink:destinationLink direction="with" ref="{D517A1DD-AACA-4997-B694-B539A88F8664}"/>
          </msink:context>
        </emma:interpretation>
      </emma:emma>
    </inkml:annotationXML>
    <inkml:traceGroup>
      <inkml:annotationXML>
        <emma:emma xmlns:emma="http://www.w3.org/2003/04/emma" version="1.0">
          <emma:interpretation id="{7F401379-D7B0-47F7-A155-6D7F98172954}" emma:medium="tactile" emma:mode="ink">
            <msink:context xmlns:msink="http://schemas.microsoft.com/ink/2010/main" type="paragraph" rotatedBoundingBox="17206,2972 18606,2972 18606,4074 17206,40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FE8630-4A55-4298-BCC2-9B66D9D7DFA6}" emma:medium="tactile" emma:mode="ink">
              <msink:context xmlns:msink="http://schemas.microsoft.com/ink/2010/main" type="line" rotatedBoundingBox="17206,2972 18606,2972 18606,4074 17206,4074"/>
            </emma:interpretation>
          </emma:emma>
        </inkml:annotationXML>
        <inkml:traceGroup>
          <inkml:annotationXML>
            <emma:emma xmlns:emma="http://www.w3.org/2003/04/emma" version="1.0">
              <emma:interpretation id="{20827D8D-7C79-4DCA-A6F2-1760E90FBFEA}" emma:medium="tactile" emma:mode="ink">
                <msink:context xmlns:msink="http://schemas.microsoft.com/ink/2010/main" type="inkWord" rotatedBoundingBox="17206,2972 18606,2972 18606,4074 17206,4074">
                  <msink:destinationLink direction="with" ref="{AC7A6C37-F308-42EA-8258-2E906AAF9AD0}"/>
                </msink:context>
              </emma:interpretation>
              <emma:one-of disjunction-type="recognition" id="oneOf0">
                <emma:interpretation id="interp0" emma:lang="" emma:confidence="0">
                  <emma:literal>s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S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@</emma:literal>
                </emma:interpretation>
              </emma:one-of>
            </emma:emma>
          </inkml:annotationXML>
          <inkml:trace contextRef="#ctx0" brushRef="#br0">-3775-1641 788 0,'-8'-7'286'0,"-1"2"-228"15,2-1-60-15,4-2-10 0,0 3 7 0,0 2-8 16,3-2 2-16,-2 4 8 0,2-4 8 0,-1 2 10 16,-1-4 23-16,2-2 6 0,0 1 6 0,0-3 1 15,-2-2 4-15,1-1-2 0,-1-1-4 0,1 3-2 16,-1 0-19-16,-1 0-4 0,1 1-9 0,2 3-4 16,0 1-24-16,0 4-9 0,0 1-6 0,0 2-7 15,2 0-1-15,-2 7-3 0,1 9-2 0,-1-5 0 0,-1 5 15 16,-1 6 6-16,-3 7 5 0,-1 4 4 0,-5 12 2 15,0-5 4-15,-5 3 2 0,2 9 3 0,-6-1 0 16,0 2 1-16,-3 1 2 0,1-5 4 0,-2 1 1 16,0-3 4-16,-3-7 1 0,2-8 2 0,4 1 3 15,-3-10 0-15,3-3 1 0,2-4-1 0,2 2 2 16,3-5-4-16,1-2 0 0,3-2 1 0,-1-1-1 16,3-3 3-16,2 0 1 0,3-4 1 0,-2-1 2 15,5 0 1-15,0-3 0 0,0-3-1 0,3 0 2 16,0-2-6-16,4-5-1 0,4-3-8 0,-3 2-1 15,12-15-4-15,-1 0 0 0,4-4-3 0,-3 1-3 16,11-16 1-16,1 4 2 0,-1-6 2 0,4-1 0 16,-1-1 1-16,3-1 2 0,-2 2 1 0,0 2 0 15,-2 6 0-15,0-2 0 0,-4 4 2 0,0 6 0 16,-2 6 1-16,-5-6-2 0,2 8 2 0,-5 2 0 0,-1-3-1 16,-1 6-1-16,-1 3-1 0,0 0 0 0,-2 0-1 15,1 6-1-15,-6 0 0 0,2 4-2 0,1-1 1 16,-1 1 1-16,-3 1-1 0,0 1-1 0,0 6-1 0,0-7 2 15,0 8-4-15,0-2 0 0,-2 2 0 0,0 2-3 16,1-1-1-16,-3 4-1 0,4 0-1 0,-6 3-1 16,1-3 0-16,2 1 0 0,0 8 0 0,-2-2 0 0,2-1 0 15,-1 5-1-15,1 3 1 0,3 0 0 0,5 5 0 16,0 0-1-16,-7-1 1 0,8 1 0 0,-2 5 1 16,2-3 1-16,2 1 1 0,-2 0-2 0,-6 3 3 15,6-1 0-15,4-1 0 0,-7 1 0 0,7 4 2 16,-4 1-1-16,3-1 1 0,1 1 0 0,1-6 0 15,-1 6 2-15,-4-7 0 0,2-2 2 0,-2-2 2 16,-6-7-1-16,2 3 3 0,-2-3 0 0,-2-5 0 16,0-2 0-16,-2-2 0 0,-1 5 2 0,-3-5-4 15,1-1 2-15,-1 1-4 0,0 0 3 0,0 0 0 16,-1 2 0-16,-2 1 1 0,-2-7 2 0,0 5 2 16,-1-5 1-16,-1 2 3 0,-4-3-1 0,2 1 0 15,-3-2-1-15,-2 1-1 0,-2 1-4 0,0-1-2 16,-3-1-2-16,-5 1-4 0,-11 1-2 0,3-1 0 15,-7-1-4-15,-4 3-3 0,-8 0 1 0,-2 1 0 16,-6 0 1-16,2 4-1 0,-2-1 1 0,0 0-1 0,0 2 2 16,0 1 3-16,7-1 0 0,-4 1 0 0,3-5 0 15,-3 1 1-15,9 0 1 0,-4 1 0 0,8 2 0 16,-2-2-1-16,2 0 1 0,7 1 0 0,5 3 0 16,1-3 0-16,5 1 2 0,5-2 1 0,4-2-1 15,2-1 3-15,3 0 0 0,5-5 0 0,1 1 1 16,0-1 1-16,5 0-1 0,-2-1 0 0,4-1 0 15,-2-1-1-15,5 0-1 0,0-1 0 0,3 0 1 16,0-3-3-16,0 1 1 0,4-4-2 0,6-2 4 16,-1 2 0-16,1-3 1 0,3-1 0 0,-1 1 0 0,10-3 1 15,6-4-1-15,-1-1 1 0,-4 3-2 0,3-5 0 0,7-3 0 16,4-6 0-16,-7-8 0 0,-1 7-1 0,6-5 1 16,-3-4 2-16,-5-1 0 0,0 2 2 0,-5-4-1 15,2 4-1-15,-7 3 1 0,2-2-1 0,-4 2 1 16,-4 3 0-16,-3 1-1 0,0 4-3 0,-2 3 0 15,-1 1-1-15,-2 3-1 0,-2 2-2 0,-1 0-8 16,0 5-5-16,-1 7-6 0,-1-4-9 0,0 2-53 16,-1 6-39-16,3 3-62 0,0 1 128 0,2 4-116 15,2 2-62-15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7:41.33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6E3BC44-7106-457E-AEC1-0FF2E6C3C1A7}" emma:medium="tactile" emma:mode="ink">
          <msink:context xmlns:msink="http://schemas.microsoft.com/ink/2010/main" type="inkDrawing" rotatedBoundingBox="26644,1802 27078,1860 27072,1898 26638,1841" shapeName="Other"/>
        </emma:interpretation>
      </emma:emma>
    </inkml:annotationXML>
    <inkml:trace contextRef="#ctx0" brushRef="#br0">0 12 218 0,'48'-8'92'0,"-2"7"-62"0,-4-1-23 0,-6 1 8 16,4 2-10-16,0 6-2 0,-8-4-1 0,-5 3-1 0,-6-1-3 16,1 0-10-16,2 1-4 0,-7 2-9 15,-4-3-18-15,-3 1 32 0,1 2-29 0,-6 2-12 16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31.89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B91CED71-23E2-4CA0-8DD0-72114FABD7BC}" emma:medium="tactile" emma:mode="ink">
          <msink:context xmlns:msink="http://schemas.microsoft.com/ink/2010/main" type="inkDrawing" rotatedBoundingBox="13374,13454 14187,17426 14125,17439 13311,13467" shapeName="Other">
            <msink:destinationLink direction="with" ref="{C225BB9C-E37F-488C-BCAB-8B6B30CC0556}"/>
          </msink:context>
        </emma:interpretation>
      </emma:emma>
    </inkml:annotationXML>
    <inkml:trace contextRef="#ctx0" brushRef="#br0">36 53 784 0,'3'-2'463'0,"-1"-5"-243"16,-7-1-144-16,-1 0 101 0,3 1-109 0,-4 1-40 15,1-1-6-15,0 3-10 0,2 1-7 0,3 1-4 16,-1 2-1-16,1 0-2 0,1 0 0 0,-2 3-1 16,2 0-1-16,2 4 1 0,-1-3 1 0,1 8-2 15,-1-1 1-15,3 8 0 0,-1-2-1 0,2 9 0 16,-1 3 1-16,1 7-1 0,0 1 1 0,0-4 2 15,7 12-2-15,-2 9-1 0,-2 2 1 0,-2-4 0 16,4 4 1-16,4 5-2 0,4 12 0 0,1 5 0 16,-3-3 2-16,1-5 2 0,2-5 0 0,2 18 0 15,-2-4 0-15,5 7 2 0,-6-15 1 0,1 10 4 0,0 3 2 16,0-6 2-16,-2 7 3 0,6-6 5 16,-6-2 3-16,1-1-1 0,-1 2 4 0,2-3-1 0,-3 1 0 15,0 1-1-15,2-4-3 0,-2 0-3 0,0-3 0 16,-2 2 2-16,2-2-5 0,0 0-1 15,0 2 2-15,-3 1 0 0,1-1 2 0,0 0 2 0,-1-1 2 16,-2 1 0-16,0-2 2 0,-1-8 1 0,-2-1-1 0,1 9 4 16,1-5-1-16,-2-6-7 0,1-3 1 0,-1-1-4 0,-1 6 1 15,2-9-5-15,-2 1-4 0,1-10-3 0,-5-3-2 16,2 3-2-16,-1-7-2 0,1-1-3 0,3-7-3 16,-6-1-8-16,4 1-4 0,-1-12-10 0,0 3-8 15,-2-6-41-15,-3-7-29 0,8-1-33 0,-8 0-38 16,3-8 115-16,-1-2-91 0,-2-14-25 0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7:26.08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C7A6C37-F308-42EA-8258-2E906AAF9AD0}" emma:medium="tactile" emma:mode="ink">
          <msink:context xmlns:msink="http://schemas.microsoft.com/ink/2010/main" type="inkDrawing" rotatedBoundingBox="17297,6174 18080,3044 18250,3087 17467,6217" semanticType="callout" shapeName="Other">
            <msink:sourceLink direction="with" ref="{D517A1DD-AACA-4997-B694-B539A88F8664}"/>
            <msink:sourceLink direction="with" ref="{20827D8D-7C79-4DCA-A6F2-1760E90FBFEA}"/>
          </msink:context>
        </emma:interpretation>
      </emma:emma>
    </inkml:annotationXML>
    <inkml:trace contextRef="#ctx0" brushRef="#br0">-3440-1745 870 0,'-7'-19'379'0,"6"-2"-248"0,-7 4-93 16,0-2 1-16,-3 1 5 0,4 1-14 0,2 2-10 15,1 6-11-15,-1-6-4 0,-1 3 2 0,1 2-3 16,0 4 1-16,2-2 2 0,-2 0 1 0,0 3 0 16,2 2 0-16,1 0 1 0,1 1 0 0,-2 0-2 15,1 2-2-15,-1 2-3 0,1 0-2 0,1 7-1 16,-2-6-2-16,-1 7-2 0,1 1-1 0,0 7-1 16,-2-3 1-16,2 8-2 0,0-1 0 0,-2 8 1 15,0 1 1-15,-1 8-3 0,0 3 1 0,-1 10 2 16,1 2-2-16,-1-4 3 0,-2 14-3 0,-1 9 0 0,-1 2 1 15,3-5 4-15,-3 3-2 0,0 2-1 0,-3 14 4 16,-4 7-1-16,2-2 3 0,0-10 1 0,0-3 1 0,-3 15-2 16,-2-2 4-16,-2 0-1 0,0-15 2 0,1 14 3 15,0-4-1-15,-2 0 2 0,0-1 0 0,0-1 3 16,2-2 0-16,-4-7 2 0,4 3-1 0,0-8 3 16,-1-3 1-16,1-4 0 0,0-1 2 0,-2-5 1 15,3-2 1-15,4-3-1 0,1-5-1 0,-3-4 1 16,6-6 1-16,-1-5-2 0,2-2 0 0,1-3 1 15,0-4-1-15,2-5 1 0,-1-2 1 0,2-3-4 16,3-10-2-16,2 2 7 0,-2 2-2 0,2-7-3 16,0-2-1-16,3-1-4 0,-2-1-5 0,1-6-10 15,1 1-15-15,-2 0-21 0,-1-7-18 0,3-9 38 0,0-9-33 16,3-18-14-16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56.98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0F57E0F-E4B3-4162-8503-C06CA3E9038D}" emma:medium="tactile" emma:mode="ink">
          <msink:context xmlns:msink="http://schemas.microsoft.com/ink/2010/main" type="inkDrawing" rotatedBoundingBox="16102,9222 16752,6926 18388,7389 17738,9685" semanticType="enclosure" shapeName="Other">
            <msink:sourceLink direction="with" ref="{8E358AE2-154C-40A0-B47E-90D0F52D6F97}"/>
          </msink:context>
        </emma:interpretation>
      </emma:emma>
    </inkml:annotationXML>
    <inkml:trace contextRef="#ctx0" brushRef="#br0">-3783 2356 709 0,'-27'-19'421'15,"0"1"-220"-15,-2-1-141 0,7-3 137 0,-3 1-183 16,4 2-9-16,-9-2-9 0,-4 7-9 0,2 1 3 15,-7 5 0-15,-3-4 1 0,-4 10 6 0,-7 2 1 16,-4-2 2-16,3 4 0 0,6 3 7 0,-3 4 0 0,-3 2 4 16,-3 5 0-16,6-6 0 0,3 6-2 0,-1 5 0 0,-6 1 1 15,3 7-4-15,-1-2 2 0,12 4-5 0,-5 12 1 16,1 2-4-16,7 8 1 0,1 2-1 0,7 17-3 16,-2-5 1-16,5 9-1 0,3 2-2 0,10 4-2 15,0 0-1-15,6 4 0 0,4 5 1 0,4 2 0 16,5 2-2-16,5 5-1 0,4-2 2 0,4 0 3 15,-1 3 0-15,5-3 1 0,1-8 0 0,5-11 1 16,1-1 3-16,0-9 0 0,4-9 0 0,5-12 5 16,2-2 1-16,2-9 1 0,-1-7 2 0,7-12 5 15,0-1 3-15,6-17 3 0,-2 0 3 0,6-9 5 16,-6-1 2-16,9-15 1 0,1 4 0 0,1-11 4 16,1-5-2-16,-2-9-1 0,0 3-2 0,1-6 0 15,-1-5 0-15,-2-4-1 0,-3-4 0 0,-7-2-1 16,-1-1 0-16,-3-3-1 0,1-4 1 0,-8-4-3 15,-5-4-1-15,-4 0-2 0,0 1 0 0,-1-6-4 16,-7 1-1-16,-6 4 1 0,0-3-2 0,-6 4 1 16,-7-1-2-16,-5 2 1 0,2 2 0 0,-4 9-2 0,-12 8-2 15,-7-10-2-15,1 3-2 0,-2 11-8 0,-8 6-4 16,-9 3-7-16,-20-5-22 0,-23 5-19 0,11-4-18 16,-32 25-28-16,-50 12 65 0,-1 4-51 0,-45 18-16 15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2:19.572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D22DA97-C704-41BB-971F-4D0B6F164FBD}" emma:medium="tactile" emma:mode="ink">
          <msink:context xmlns:msink="http://schemas.microsoft.com/ink/2010/main" type="writingRegion" rotatedBoundingBox="1242,541 23032,-48 23133,3682 1343,4272">
            <msink:destinationLink direction="with" ref="{D517A1DD-AACA-4997-B694-B539A88F8664}"/>
          </msink:context>
        </emma:interpretation>
      </emma:emma>
    </inkml:annotationXML>
    <inkml:traceGroup>
      <inkml:annotationXML>
        <emma:emma xmlns:emma="http://www.w3.org/2003/04/emma" version="1.0">
          <emma:interpretation id="{1B0115FB-8B15-4BF2-A096-8F928C923761}" emma:medium="tactile" emma:mode="ink">
            <msink:context xmlns:msink="http://schemas.microsoft.com/ink/2010/main" type="paragraph" rotatedBoundingBox="2471,2826 2204,527 3226,408 3493,27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5FFFDA5-4A64-4C53-AC85-A02FEEBB2E7A}" emma:medium="tactile" emma:mode="ink">
              <msink:context xmlns:msink="http://schemas.microsoft.com/ink/2010/main" type="line" rotatedBoundingBox="2471,2826 2204,527 3226,408 3493,2707"/>
            </emma:interpretation>
          </emma:emma>
        </inkml:annotationXML>
        <inkml:traceGroup>
          <inkml:annotationXML>
            <emma:emma xmlns:emma="http://www.w3.org/2003/04/emma" version="1.0">
              <emma:interpretation id="{037FAD27-15BF-4C35-AD9B-4993D7B5E4D7}" emma:medium="tactile" emma:mode="ink">
                <msink:context xmlns:msink="http://schemas.microsoft.com/ink/2010/main" type="inkWord" rotatedBoundingBox="2471,2826 2204,527 3226,408 3493,2707"/>
              </emma:interpretation>
            </emma:emma>
          </inkml:annotationXML>
          <inkml:trace contextRef="#ctx0" brushRef="#br0">1013 1400 454 0,'6'6'216'0,"-6"-6"-129"0,-3 0-61 0,3-1 21 15,2-1-18-15,-2 1-9 0,0 1-9 0,1-2-4 16,-1 2 3-16,3 0 1 0,4 0 1 0,-4 2 6 15,0-2-2-15,-1 1 3 0,1 2 2 0,2 2 1 16,-5 2-1-16,0-3 0 0,-4 6-2 0,4 3-5 16,0 1 0-16,0 5-3 0,4 0-3 0,-6 7-5 15,0-1-1-15,2 4-1 0,4 4 0 0,-3 4 0 16,-1-2 2-16,0 6-2 0,0-1 1 0,5 0 5 16,-2 1 2-16,0-9-3 0,1 0 5 0,-3-5 3 15,2-3-1-15,4 0 4 0,1-5 0 0,-7-5 3 16,7 1 3-16,0-6 3 0,0 1 0 0,7-2 4 15,-4-5-1-15,5-3 0 0,-2-2-3 0,5-1-4 16,0-5-5-16,5-4-6 0,-3-3-7 0,4-4-38 16,-1-5-22-16,2-3-30 0,-1-5-41 0,-3 4 86 0,-1-12-71 0,1-16-53 15</inkml:trace>
          <inkml:trace contextRef="#ctx0" brushRef="#br0" timeOffset="168.5486">1142 843 1161 0,'-26'-10'444'0,"4"4"-336"15,5-4-91-15,5 1-7 0,6 4-11 0,-2 2-7 0,-3-1-9 16,11 4-18-16,-2 0-9 0,2 0-27 16,7 4-48-16,-9-4 85 0,16 1-53 0,10-4-45 0</inkml:trace>
          <inkml:trace contextRef="#ctx0" brushRef="#br0" timeOffset="4615.9708">1040 1047 343 0,'-2'-4'157'0,"-1"0"-82"15,0-6-45-15,1 8 14 0,-4-6 1 0,6 5-15 16,0 2-2-16,3 1-1 0,0 0 1 0,2 1 8 16,3-1 3-16,2 0 4 0,1 0 0 0,3 0 0 15,0 0-3-15,6-3-2 0,-3 0-3 0,5-2-14 16,4 0-3-16,-2 2-6 0,1-3-2 0,4 1-11 15,0 2-5-15,-4-4-5 0,2 4-4 0,0 2-16 16,0-3-11-16,-1 1-24 0,-2 2-46 0,-4-1 82 16,1 4-54-16,5 2-41 0</inkml:trace>
          <inkml:trace contextRef="#ctx0" brushRef="#br0" timeOffset="4326.0647">1040 99 73 0,'-5'-10'73'0,"5"4"-13"0,0 1-26 0,0-1 30 16,0 1-4-16,0 4-5 0,0-6-1 0,0 1-6 15,0 1-2-15,2 5-2 0,-2-5-6 0,-2 4-13 16,1 1-2-16,-3-4-3 0,6 4-4 0,4 2-7 15,-1-2-3-15,-3 5-1 0,-1 1 0 0,4-1-1 16,1 1 2-16,-2 1 1 0,0 4 0 0,-4-3 1 0,-1 0 0 16,2 5 4-16,4-2 3 0,-6 0-2 0,1 3-2 15,1 4 0-15,-2-1 2 0,1 5-2 0,1 1 2 16,-1-4-4-16,-1-2-2 0,1 9 2 0,0-2 0 16,-4 4-1-16,4-5 0 0,-1 4 3 0,1-2 0 15,0 4 0-15,0 0 0 0,0-4 0 0,0 1 1 16,3-3 1-16,-3 5-2 0,-2-6-2 0,1 0 2 15,1 0 0-15,-5 1 2 0,3 1-2 0,-1-2 1 16,2 0 0-16,-1 2 1 0,0 2 0 0,-1 1-2 16,5-2 1-16,-1 2-1 0,4-1 1 0,-2 1-2 0,-4 3 1 15,1-6-1-15,3 0 0 0,2 1-2 0,-5 1 3 16,1 1-1-16,1-2-1 0,4-1 0 0,-2-5 0 0,3 8 1 16,-3-4-1-16,-3-3 0 0,4-1-1 0,-5-1-1 15,0 1 2-15,0-1 2 0,3 1-1 0,0-2-1 16,-1 1 3-16,0 1-1 0,1-2-1 0,3 1 1 15,-1 1 0-15,0-1-1 0,-4 1 0 0,2-3-1 16,2 1-1-16,0 1 0 0,1-2 0 0,-1 1-2 0,-2-1 0 16,5 2 2-16,-1-4-2 0,-3 0 1 0,3 1 0 15,-2-1 2-15,-1 0 1 0,1-3 1 0,0 0-1 16,1 1 0-16,-2 0 0 0,0-2 0 0,3-1 0 16,-3-1-1-16,0 2-2 0,-1 1-2 0,2-4 2 15,-1-1-3-15,3 5 3 0,-4-8-2 0,2 8 0 16,-1-4 0-16,1 2 1 0,2-2 1 0,-1-3-2 15,-1 3 4-15,1-4-3 0,4 3 3 0,-4-2 1 16,4-4 0-16,-4 0-1 0,5 0 3 0,-1 0 0 16,1 1 0-16,0-1-2 0,0 0 0 0,2-3-1 15,1 0-1-15,4 0-2 0,-2-2-3 0,1 0-1 16,2-1 0-16,0-2-1 0,-1-2-2 0,3 5-4 16,-4-4-2-16,5-4 0 0,-4 0-12 0,1-3-5 0,2 0-13 15,-4-1-14-15,2-1-38 0,1-1-15 16,-5-1-13-16,0-3-22 0,-2 3 83 0,-4-1-66 0,4-3-6 15</inkml:trace>
          <inkml:trace contextRef="#ctx0" brushRef="#br1" timeOffset="487415.6907">889 32 525 0,'1'-14'270'0,"4"-5"-161"0,0 3-78 0,-10 0 17 0,2 1-17 16,1 4-14-16,5-1-12 0,-1 5-6 16,1-2-5-16,0 2-3 0,1 4-2 0,7 0 0 0,-3 1 1 15,-2 2 0-15,0-1 4 0,7 1 2 0,-3 1 4 16,-4 1 0-16,5 1 4 0,-6 2 4 0,3-2 1 15,0 2 1-15,-2 3 1 0,-1-2 2 0,1 2-3 16,2 5 0-16,-3-2 1 0,5 2-5 0,-4 3-1 16,5 3-1-16,-4 0-2 0,-3 5-2 0,4 0 2 15,-3 0 1-15,1 3-3 0,1 3 1 0,-4 3 0 16,-1 1 1-16,1-2 0 0,0-4 2 0,2 4-3 0,-2 5 4 16,3-4 0-16,-4-3 1 0,3-1 1 0,3-2-2 15,-4 3-1-15,0-1 0 0,0 0 2 0,1-7-4 0,0 5 0 16,-2 0 0-16,0 2 1 0,1 1-1 0,-1-1 2 15,-2 3 2-15,1-2 0 0,-2 2-3 16,0 1 3-16,0 4 1 0,-2-2-1 0,2 0 3 0,-1 0 1 16,-2 0 1-16,1 2 0 0,0-2 3 0,-4-3-1 15,4-2 3-15,-1 0-3 0,2-3 1 0,-1 2-1 16,0-5-3-16,2 0 1 0,4-1 0 0,-3 1-1 16,-1 0-1-16,0-1 1 0,-1 0 0 0,1 0 0 15,-2-1 0-15,2 0-1 0,-3 5 2 0,3-1 0 16,0-2 0-16,0 0-1 0,0 1 0 0,0 2 2 15,-2 5-3-15,2-3 1 0,0-2-1 0,0-3-2 0,0 8 0 16,0-2 0-16,-1-5 2 0,1-2-3 0,-2-1 5 16,2 2 0-16,0-5 0 0,0 2 1 0,0-6 1 15,2 3 0-15,-1-2-2 0,2 3 1 0,1-3-1 16,-1 0 0-16,0 0 0 0,-1-2-2 0,1 2 0 16,0-2 1-16,2-2 1 0,-2-1 1 0,2 1 2 15,-1-2 0-15,1-4 1 0,0 4 2 0,3-4 2 16,-3-1 0-16,0 0 2 0,2 0-2 0,0-4 0 15,1 1-1-15,0-1-2 0,1-1 1 0,-1 0-3 0,0 0-4 0,2-1 0 16,-1-2-1-16,1-1-3 0,1 0 0 16,0-1 0-16,2-3-4 0,1-3-1 0,1 1-1 15,-1 2 0-15,2-6-10 0,0 0-6 0,1-2-9 0,1-2-13 16,-2-1-41-16,1 0-27 0,1-3-37 16,-9-2-54-16,3-5 130 0,2 0-97 0,-5-4-28 0</inkml:trace>
          <inkml:trace contextRef="#ctx0" brushRef="#br1" timeOffset="487790.6882">932 1078 776 0,'0'-12'349'16,"4"4"-227"-16,-2-3-92 0,0-1 6 0,-1-2-8 15,2 8-16-15,-1-4-12 0,6 7-9 0,6-2-2 16,1 2 1-16,4 0 3 0,1 1 3 0,-2-4 4 15,7 3 1-15,7 1 6 0,2-4 1 0,-6-2 3 0,6-2 2 16,-2 1 2-16,4-4 0 0,1 3 1 16,0-2-1-16,1-1-3 0,0-2-2 0,0 3 0 15,2-1-6-15,6-3-2 0,-3 3-7 0,-3-1-4 0,1 1-6 16,1-1-6-16,-4 0-27 0,5 1-34 0,-8 0-64 16,0 2 108-16,-1-2-86 0,5 0-48 0</inkml:trace>
        </inkml:traceGroup>
      </inkml:traceGroup>
    </inkml:traceGroup>
    <inkml:traceGroup>
      <inkml:annotationXML>
        <emma:emma xmlns:emma="http://www.w3.org/2003/04/emma" version="1.0">
          <emma:interpretation id="{B1EC0610-62D0-4FD1-8E52-EC476361B263}" emma:medium="tactile" emma:mode="ink">
            <msink:context xmlns:msink="http://schemas.microsoft.com/ink/2010/main" type="paragraph" rotatedBoundingBox="1252,935 23042,344 23133,3682 1343,42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B32A37-53BF-49A2-92C3-ACEBB4F86C84}" emma:medium="tactile" emma:mode="ink">
              <msink:context xmlns:msink="http://schemas.microsoft.com/ink/2010/main" type="line" rotatedBoundingBox="1252,935 23042,344 23109,2817 1319,3407"/>
            </emma:interpretation>
          </emma:emma>
        </inkml:annotationXML>
        <inkml:traceGroup>
          <inkml:annotationXML>
            <emma:emma xmlns:emma="http://www.w3.org/2003/04/emma" version="1.0">
              <emma:interpretation id="{832BA930-90AF-4C8F-AFA6-B1E65FD50D4D}" emma:medium="tactile" emma:mode="ink">
                <msink:context xmlns:msink="http://schemas.microsoft.com/ink/2010/main" type="inkWord" rotatedBoundingBox="1274,1740 3660,1675 3688,2715 1302,2780"/>
              </emma:interpretation>
              <emma:one-of disjunction-type="recognition" id="oneOf0">
                <emma:interpretation id="interp0" emma:lang="" emma:confidence="0">
                  <emma:literal>DC</emma:literal>
                </emma:interpretation>
                <emma:interpretation id="interp1" emma:lang="" emma:confidence="0">
                  <emma:literal>b C</emma:literal>
                </emma:interpretation>
                <emma:interpretation id="interp2" emma:lang="" emma:confidence="0">
                  <emma:literal>b (</emma:literal>
                </emma:interpretation>
                <emma:interpretation id="interp3" emma:lang="" emma:confidence="0">
                  <emma:literal>be</emma:literal>
                </emma:interpretation>
                <emma:interpretation id="interp4" emma:lang="" emma:confidence="0">
                  <emma:literal>b c</emma:literal>
                </emma:interpretation>
              </emma:one-of>
            </emma:emma>
          </inkml:annotationXML>
          <inkml:trace contextRef="#ctx0" brushRef="#br1" timeOffset="488486.6335">2023 1437 669 0,'-4'-7'245'0,"3"-1"-202"16,-1 5-53-16,2-2-2 0,-3 5-15 0,1 0-7 15,2 8-2-15,-3-3 2 0,0 3 11 0,0 2 11 0,-2-1 8 16,-3 1 9-16,3 1 9 0,-1-5 5 0,-2 2 14 16,2 0 5-16,-2-1 1 0,3-4 1 0,-2 0 0 0,1 0 1 15,0 0-2-15,1 4-3 0,0-6-12 0,2 2-5 16,-3 4-3-16,1-2-7 0,2 6-1 0,-1-3-5 16,1 3-3-16,0-2 0 0,3 7-2 0,-3 2 1 15,1 1 0-15,2 3 1 0,-1-1 0 0,-1 0 1 16,2 4 2-16,-1 1-1 0,1 4 2 0,0-3-2 0,0-2 4 15,3 6 1-15,2-3 0 0,-2 1 2 16,1-2 2-16,1-3 2 0,3-3 4 0,-1-1 0 16,1 1 7-16,0-5 1 0,-1-2 4 0,1-1 3 0,2-3 3 15,-2-2 1-15,2-2-1 0,1 0-1 0,-3-1-6 16,1-5-3-16,4 0-2 0,0 0-5 0,-1 0-6 16,1-3-4-16,0 0-2 0,3-4-3 0,1 3-3 15,1-3-2-15,-1 1-4 0,2-5-11 0,-1 1-10 16,1-4-10-16,-3-2-14 0,-2-3-40 0,2 1-20 15,-3-2-25-15,-7-3-28 0,-1-4 100 0,0 0-75 16,-2-3-14-16</inkml:trace>
          <inkml:trace contextRef="#ctx0" brushRef="#br1" timeOffset="489710.2858">240 1120 703 0,'-9'5'289'0,"-5"-4"-196"15,4-6-79-15,2 2-3 0,0 3 1 0,3-1-19 16,-6 1-15-16,8 6-5 0,-3 4-1 0,2-3 0 16,-4 1 7-16,4 4 5 0,-1 2 4 0,0 2 4 15,-4 3 3-15,-1-3 4 0,4 0 2 0,-1 3 2 0,-1 5 0 16,-1-3 1-16,1 2 1 0,1 0-2 0,-1 5 0 16,2 3-1-16,-2 0 0 0,0 1-2 0,-1 2 1 15,1 2-1-15,-5 3 1 0,3-1 0 0,-1 0 0 16,2 0 2-16,-3 2 1 0,4-3 2 0,-3-1 1 15,3-4 1-15,0-2-1 0,0 1 2 0,0-7 1 16,1-2 0-16,2-3 0 0,-2-1 0 0,3-3 1 16,2-2 1-16,-1-3 1 0,1-1 1 0,1 1 1 0,1-5-2 15,0-1 8-15,0 0 3 0,0-1 3 0,0-3 3 16,1 0 2-16,1 0 9 0,-1-3 0 0,-1-2 0 16,2 0-3-16,0 0-5 0,4-4-3 0,-1-4-5 15,-2-1-3-15,3 1-9 0,-3-6-4 0,5 1 1 16,0-2-3-16,-1-6 1 0,-1 1-4 0,2-6 1 15,-2-2-1-15,4 1-1 0,-2-1 1 0,0-7-2 16,0 5 0-16,1 1-2 0,1 2 1 0,3 5-1 16,-2-1 0-16,3 2-1 0,2 2-1 0,2 2-1 15,2 6 1-15,-5-3-2 0,2 0 0 0,2 6 1 16,-4 5-2-16,5-3 3 0,-2 5-1 0,-2-1 0 0,-3 3 0 16,6 0 1-16,-7 1 1 0,1 2-2 0,8-1 1 15,-7 2-1-15,-3 0-2 0,4 0 4 0,-1 3-2 0,4-1 0 16,-4 4 1-16,2-1 2 0,-3 1 0 0,1-1 0 15,0 3 0-15,1 0 0 0,-1 0 2 0,0 0-2 16,2 1 2-16,0-1-1 0,2 0-1 0,-1 2 0 16,1-2 1-16,-1 0-1 0,-1-2 0 0,0 1 1 15,2 1 1-15,-6-2-1 0,1-1 2 0,-2 3-1 16,0-4 2-16,-1 4 0 0,-4 0 1 0,1-1-2 16,-3 1 0-16,-2 0 2 0,1 1 1 0,-3 1 1 15,2-2-3-15,-2 1 1 0,0 4 2 0,-3 0 1 16,1 0 0-16,-1 6-1 0,0-3-1 0,-4 0 1 15,4 3 2-15,-5 1-2 0,3-1-1 0,-3 2 0 16,0-3 1-16,-1-1-1 0,-2 1 0 0,0 1 1 16,-1-3 1-16,-2 1 0 0,0 1 2 0,-2-1 2 15,-3-1 1-15,1-3 1 0,-1 0 1 0,-2 1-1 16,-1-6 1-16,-2 2-1 0,-1-4 0 0,-4 2-5 16,-1-2-1-16,-2 1-2 0,-2-4-2 0,4 2-1 0,-3-5-3 15,-7-2-4-15,3 2-5 0,4 0-3 0,-2-5-9 16,3 0-8-16,-3-1-60 0,3 1-34 0,-1-1-55 15,7 1 126-15,2-1-96 0,0-4-73 0</inkml:trace>
        </inkml:traceGroup>
        <inkml:traceGroup>
          <inkml:annotationXML>
            <emma:emma xmlns:emma="http://www.w3.org/2003/04/emma" version="1.0">
              <emma:interpretation id="{8F01A4C5-1A3D-4498-8BDA-73C6E6798C6D}" emma:medium="tactile" emma:mode="ink">
                <msink:context xmlns:msink="http://schemas.microsoft.com/ink/2010/main" type="inkWord" rotatedBoundingBox="3306,1749 3652,1740 3679,2737 3333,2747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114.3561">1929 1583 452 0,'-5'-5'258'16,"2"1"-140"-16,-2-7-80 0,3 1 50 0,1 2-51 15,-1 0-22-15,2 3-9 0,0 0-2 0,-2 4-4 16,2-1 0-16,0 2 0 0,0 0 0 0,0 0 0 16,2 3 0-16,-2 2 2 0,2-2 3 0,1 1-1 0,-2-1 5 15,1 2 0-15,0 1-1 0,1 0-1 0,-2 2 3 16,1 0-1-16,0 5-4 0,1 0 1 0,-3 3-3 15,1 3-1-15,-1 6 0 0,2 1 1 0,1 2-2 16,-3 6 2-16,0-1 1 0,2-2 0 0,-1 2 3 16,2-3 0-16,2 2 4 0,-3-6-1 0,1-3 4 15,2 1 3-15,0-1 3 0,1-3 1 0,-1-1 6 16,1-3 2-16,-1-3 1 0,3 1 2 0,0-2 5 16,0-4 0-16,0 0-1 0,1-2-1 0,-2 0-4 0,2-4-4 15,2-2 0-15,1 0-1 0,-3 0-10 0,4-3-2 16,0 1-2-16,1-6-3 0,3-3-7 0,-1 1-2 15,0 1-6-15,0-5-21 0,0 1-15 0,0-6-17 16,-2 0-23-16,-4-4-60 0,3 1-50 0,-5-2 126 16,-4-9-98-16,0-6-52 0</inkml:trace>
          <inkml:trace contextRef="#ctx0" brushRef="#br0" timeOffset="5387.6051">1949 1199 677 0,'-6'-14'260'0,"0"1"-186"15,2 2-61-15,3-2-7 0,1 10 7 0,0-3-11 16,0 1-9-16,3 5-3 0,3 2 2 0,-3-2-3 16,5 4 6-16,-1-2 1 0,4 1 0 0,-3-3 4 15,0 5 2-15,0-7 2 0,-2 2 3 0,2 2 3 16,0-2-2-16,-5 0 2 0,-3 0 2 0,4 0 3 15,-3 3-1-15,-1 0-2 0,0-1 0 0,0-2-3 0,-1 3-3 16,-3-1-4-16,0-1-2 0,-1 3-7 0,-2-1-9 16,1 0-3-16,-2 3-11 0,0 2-10 0,2-3-92 15,-2 3 104-15,1-2-59 0,1 6-42 0</inkml:trace>
        </inkml:traceGroup>
        <inkml:traceGroup>
          <inkml:annotationXML>
            <emma:emma xmlns:emma="http://www.w3.org/2003/04/emma" version="1.0">
              <emma:interpretation id="{A0E61579-BB55-40D9-AE7D-01D1E484536A}" emma:medium="tactile" emma:mode="ink">
                <msink:context xmlns:msink="http://schemas.microsoft.com/ink/2010/main" type="inkWord" rotatedBoundingBox="3405,1825 3590,1820 3591,1884 3407,1889"/>
              </emma:interpretation>
              <emma:one-of disjunction-type="recognition" id="oneOf2">
                <emma:interpretation id="interp6" emma:lang="" emma:confidence="1">
                  <emma:literal>~</emma:literal>
                </emma:interpretation>
                <emma:interpretation id="interp7" emma:lang="" emma:confidence="0">
                  <emma:literal>-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_</emma:literal>
                </emma:interpretation>
                <emma:interpretation id="interp10" emma:lang="" emma:confidence="0">
                  <emma:literal>r</emma:literal>
                </emma:interpretation>
              </emma:one-of>
            </emma:emma>
          </inkml:annotationXML>
          <inkml:trace contextRef="#ctx0" brushRef="#br1" timeOffset="488711.0152">2000 1274 771 0,'-1'-12'293'0,"1"2"-230"15,0-1-62-15,0 4-4 0,3 3-3 0,5 2-10 16,-2 0-1-16,5 2 5 0,2 0 5 0,0 0 4 16,0 4 4-16,-1-1 7 0,-1-3 1 0,1-2 3 15,2 2 3-15,-5-1-4 0,3-1 1 0,-4 0-2 0,1-1-5 16,-1-1-5-16,0 0-9 0,-5 4-19 0,0-4 21 15,2 2-14-15,-3-1-9 0</inkml:trace>
        </inkml:traceGroup>
        <inkml:traceGroup>
          <inkml:annotationXML>
            <emma:emma xmlns:emma="http://www.w3.org/2003/04/emma" version="1.0">
              <emma:interpretation id="{D59FB74A-7BD0-48A0-B9D2-900199949813}" emma:medium="tactile" emma:mode="ink">
                <msink:context xmlns:msink="http://schemas.microsoft.com/ink/2010/main" type="inkWord" rotatedBoundingBox="4068,1744 5204,1713 5224,2461 4088,2491"/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023.9043">2933 1825 894 0,'2'19'337'0,"-4"-20"-257"15,2 2-68-15,0-1 6 0,0 0-15 0,5 4-4 16,2 0-1-16,1 1 1 0,1 0 5 0,12-3 4 0,0-2 3 15,2 3 3-15,-2-3 1 0,8-2-1 0,1-6 1 0,8 0 1 16,4-5-1-16,-6 2-1 0,1-1-2 0,1-8-4 16,8 5-5-16,-1-5-3 0,-2 0-3 0,-3 2-7 15,8 2-19-15,-4-3-12 0,7 5-22 0,-5 3-28 16,2-2 63-16,1 7-46 0,4-4-16 0</inkml:trace>
          <inkml:trace contextRef="#ctx0" brushRef="#br0" timeOffset="5779.5576">2699 1169 515 0,'-8'-3'236'0,"2"-2"-150"0,0 0-57 0,1 1 13 0,0-1-5 15,2 5-14-15,0 1-9 0,3-1-6 0,-2 4 0 0,2-4 3 16,0 0 6-16,2 3 5 0,-1-2 1 0,4 1 10 15,0-2 3-15,4 0 0 0,4 0 1 0,3 0-3 16,2 0-4-16,2 2-4 0,4-2-4 0,6-2-9 16,2 2-3-16,11-2-4 0,-6 1-5 0,1-4-6 15,7 0-5-15,-2 0-6 0,3 2-10 0,0-3-43 16,-1-2-35-16,-1 3 76 0,1 0-55 0,1 5-42 16</inkml:trace>
        </inkml:traceGroup>
        <inkml:traceGroup>
          <inkml:annotationXML>
            <emma:emma xmlns:emma="http://www.w3.org/2003/04/emma" version="1.0">
              <emma:interpretation id="{8A5618A5-10EC-4FDD-B682-26C993B758DE}" emma:medium="tactile" emma:mode="ink">
                <msink:context xmlns:msink="http://schemas.microsoft.com/ink/2010/main" type="inkWord" rotatedBoundingBox="6705,787 8263,745 8313,2596 6756,2638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151.8134">6467 1220 833 0,'7'-1'279'0,"-1"-3"-217"0,-6 3-60 15,0-2 1-15,7 6-4 0,-6 2-16 0,6-1 1 16,-6 4 4-16,4 0 4 0,-5 2 3 0,6-1 6 15,-6-1 4-15,0 2 3 0,2-1 2 0,-2-2 4 16,-2 2 0-16,-1 1 1 0,3-2 1 0,-3 1-3 16,1 1 0-16,2 1-2 0,-1 0-2 0,-2 7-3 15,1-2-3-15,-8 4-1 0,9 1-1 0,-2 5 1 16,-4 1-2-16,2 1 0 0,-1 3-2 0,1-6 2 0,4 9 0 16,2 2 3-16,-1-1 3 0,0-3-1 0,5 3 3 0,0-5 1 15,1 5 9-15,1-8 0 0,1 1 6 0,-2-6 0 16,2-5 0-16,-2 1 9 0,2-4 1 0,5 2 1 15,-2-10-3-15,0 4 2 0,0 0-2 0,9-4-3 16,-6 0-2-16,3-6-7 0,-1 0-2 0,3-4-3 16,2 0-2-16,3 0-10 0,-2-8-3 0,-1 1-5 15,1-6-7-15,2 1-29 0,-2-2-23 0,-1-6-24 16,0-1-34-16,0-5 81 0,-2-5-63 0,-5-15-22 16</inkml:trace>
          <inkml:trace contextRef="#ctx0" brushRef="#br0" timeOffset="7460.9944">6590 798 760 0,'-21'-6'283'0,"2"1"-212"0,8-6-64 15,3 3-5-15,0 3 1 0,5 0-8 0,1 4-6 16,1 1-2-16,-2 1 3 0,3-1 3 0,0 3 6 15,0-1 4-15,3 0 3 0,-2 1 5 0,3-2 8 16,2 3 3-16,-1-3 1 0,-4 2-2 0,3-1 0 0,0-2-5 16,3 2 1-16,-1-1-2 0,-4-1-9 0,7 2-1 15,-4-2-2-15,1 1-1 0,-2-1-1 0,0 2 2 16,-5-2-2-16,-1 3-1 0,1-1 2 0,-4-1-1 16,2 1 2-16,-2 1-3 0,-3 0 0 0,1 2-1 15,1 3-2-15,1-2-4 0,-4-1-5 0,1 5-4 16,-3-4-11-16,4 2-97 0,1 0 102 0,1-2-56 15,-1-2-44-15</inkml:trace>
          <inkml:trace contextRef="#ctx0" brushRef="#br0" timeOffset="6769.8367">5437 169 628 0,'-13'0'217'0,"1"2"-165"16,0 1-52-16,3 2 6 0,-2 3-8 0,1-2-11 15,4 7-1-15,-4 7 4 0,1 7 1 0,2 7 3 16,1-5 8-16,-2 9 2 0,2-2 3 0,-1 4-1 16,6-3 1-16,-1 3-1 0,2-2 1 0,2 0 0 15,1 3-1-15,3-2-2 0,4 4-2 0,-2 6-1 0,0-1 0 16,1 8 0-16,1 3-1 0,-1 1-1 16,2 1 1-16,-3-1-1 0,2 2 1 0,0-9-1 0,-1 2 1 15,-1-5 3-15,-2-7 2 0,-2-7 2 0,0 1-1 16,0-7 5-16,-3-11-2 0,-1 7 7 0,-1-4 1 15,-1-6 1-15,-1-1 1 0,1-6 2 0,-1 2 8 16,-2-4 2-16,0 2 5 0,2-6 1 0,2 1 4 0,-1-4 11 16,-1 0 3-16,0 0 1 0,1-4-4 0,2-2 4 15,-1 0-3-15,-1-7-5 0,2 2-3 0,0-4-9 16,0-2-4-16,2-5-2 0,2-1-4 0,0 9-7 16,-3 6-2-16,2 2-3 0,12-23-2 15,1-5-4-15,-1 1-3 0,6 6-4 0,1 1 0 0,4 3-3 16,-1-4-2-16,-2 15 1 0,-1-2-2 0,4 9-3 15,1-1-2-15,1 3 1 0,1 1-2 0,1 2 0 16,4 5 0-16,-9 3-2 0,2 0 2 0,-3 0 2 0,0 1 0 16,1 6 1-16,-1-4 0 0,-8 3 3 0,7-1-1 15,-6 0 2-15,5 3 1 0,-9 3 0 0,1-2 2 16,-7-1-1-16,-1 3 2 0,1 2 0 0,-6-2 1 16,2 0 0-16,-6 0 1 0,-3 0 1 0,-1-1-1 15,-2-1 2-15,-7-1 1 0,0 2 0 0,-5-1 2 16,-1-1-2-16,-3 0 2 0,-1 0-2 0,-4-2-1 15,-2 1-1-15,-5-2-2 0,4-2-1 0,-9 0-1 0,4-3 0 16,3-2-3-16,0-3-1 0,2-1-1 0,4 1-4 16,5-3-26-16,2-1-23 0,4-1-34 0,6-3-44 15,2-3 96-15,0 2-74 0,12-23-30 0</inkml:trace>
        </inkml:traceGroup>
        <inkml:traceGroup>
          <inkml:annotationXML>
            <emma:emma xmlns:emma="http://www.w3.org/2003/04/emma" version="1.0">
              <emma:interpretation id="{CC65CDED-3CA1-4038-8735-5E97AE2440FC}" emma:medium="tactile" emma:mode="ink">
                <msink:context xmlns:msink="http://schemas.microsoft.com/ink/2010/main" type="inkWord" rotatedBoundingBox="9038,1571 10330,1536 10360,2637 9068,2672"/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081.0981">7678 1443 318 0,'-3'0'199'0,"-1"-5"-104"16,0 2-62-16,0 0 24 0,0-3-22 0,-1 1-10 0,2 5-16 15,1-3-1-15,-1 3-1 0,1 1 2 0,1 2 4 16,1-1 7-16,0 1 17 0,0 0 5 0,1 1 7 16,3-3 3-16,2 4 4 0,0-4 3 0,4 1-1 15,1 1-5-15,3 0-9 0,5-1-2 0,7-2-3 16,3 2-4-16,1-4-3 0,6-1-2 0,9 1-1 15,-2-3-3-15,8 1-1 0,2-3-2 0,-1 1-2 16,1 0-1-16,-2 1-4 0,-2-2-3 0,7-1 0 16,4 4 1-16,-12-1-5 0,8 2-2 0,-12-2-1 0,9 0-1 15,-8-1-1-15,2 1 0 0,-7 2-3 0,-5-2-1 16,-1 0 0-16,1 2 0 0,-5 3-2 0,-5-3-2 16,1 1-3-16,-9 2-2 0,1 0-2 0,-9 0-8 15,3 2-7-15,-6 0-7 0,-1-2-10 0,-5 0-30 16,1 1-14-16,-1-1-21 0,-3 0-35 0,-5 0 93 15,-1 0-65-15,-6 2-16 0</inkml:trace>
          <inkml:trace contextRef="#ctx0" brushRef="#br0" timeOffset="8474.0469">8144 962 367 0,'-3'-5'174'0,"-2"5"-115"15,4-4-42-15,-2-1 6 0,1 3-7 0,2 2-4 16,-3-3 5-16,3 5 7 0,-2 1 2 0,2-3 4 16,0 1 2-16,-1 4 9 0,1 0 2 0,0-2 2 15,0 2-7-15,0 3-4 0,0-2 0 0,1 10-6 16,3-2-3-16,-3 4-9 0,4 6-3 0,0 3-3 15,-2-3-1-15,3 5-4 0,1 2 1 0,2 6-2 16,-4-4 0-16,4 1 1 0,1 4-2 0,1 2 1 16,-1 1-1-16,1 2 3 0,-2 0-1 0,-1-1 2 15,4 2 1-15,-4 1 5 0,1-2 3 0,-3-2 2 0,2-4 4 16,-1-4 1-16,-2-2 0 0,3 2 7 0,-5-4 0 16,1-5-2-16,1-4-1 0,-2-1-2 0,1 4-1 15,-3-7-1-15,2-2-3 0,-3-1-5 0,2-2-3 0,0 2-4 16,-2-5-2-16,0 0-2 0,0-2-4 0,0-3-9 15,0 4-5-15,-2-6-12 0,2 1-30 0,-2-1 43 16,2-1-27-16,-1 0-11 0</inkml:trace>
        </inkml:traceGroup>
        <inkml:traceGroup>
          <inkml:annotationXML>
            <emma:emma xmlns:emma="http://www.w3.org/2003/04/emma" version="1.0">
              <emma:interpretation id="{CE3C12C0-5278-40FB-B963-A53D39F1A1DD}" emma:medium="tactile" emma:mode="ink">
                <msink:context xmlns:msink="http://schemas.microsoft.com/ink/2010/main" type="inkWord" rotatedBoundingBox="11675,1099 14622,1020 14665,2596 11717,2676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9748.8127">10393 650 63 0,'-14'-2'61'0,"1"2"-7"16,-1 0-17-16,3 0 14 0,-2 0 0 0,0 0-2 0,5 2-3 15,-1-2 5-15,1 3 1 0,3-3-5 0,0 2-2 16,2 1 2-16,0-3 11 0,1 0 0 0,2 0 3 16,0 2-5-16,3-2-3 0,4 1 5 0,1-1-1 15,4 0-2-15,4-1-13 0,8 1 4 0,-1-2-5 16,18 2-3-16,-1 0 1 0,11-2-4 0,9 1-2 15,15-1-1-15,-5-1-2 0,10-2-3 0,7-1-1 16,6-1 0-16,2-1-4 0,7-3-3 0,-1 0 1 16,-1-5-2-16,-1 5-1 0,6-2-2 0,-3-1-2 15,-4 1-1-15,1-3 0 0,-3 4-3 0,-1 0-1 16,-7 1-2-16,1-3-1 0,-13 3-2 0,-9 4-1 0,13-4 0 16,-5 3 0-16,-16 2-3 0,0 1 0 0,-2 2-2 0,4 3 0 15,-12-2-1-15,3 1 0 0,-10 1-3 0,-7 0 0 16,0 1-4-16,-8-1 0 0,-8 5-1 0,-6-2-5 15,0-1-9-15,-2 1-5 0,-8 0-5 0,0-1-4 16,-3 4-15-16,-5-2-10 0,-1 2-10 0,-7-3-18 16,-4 7-75-16,-7-2 120 0,-11 1-72 0,-2-1-38 15</inkml:trace>
          <inkml:trace contextRef="#ctx0" brushRef="#br0" timeOffset="10594.0649">10428 605 203 0,'-5'-4'124'0,"5"-1"-59"0,-3 2-41 0,0-1 18 0,1 4-11 0,2 0-11 16,0 4-10-16,0-3-5 0,2 2 1 0,0 5 4 15,1-3 5-15,2 5 3 0,-1-4 6 0,1 0 1 16,2 4 1-16,4 1 7 0,-2-1-1 0,6-2 0 16,-6 1-4-16,7-1 2 0,-2 3-2 0,9 0-2 15,-7 2 1-15,4-3-3 0,3 3-1 0,1-2 0 16,6 1-1-16,3 3 0 0,4-4 0 0,-1-2 0 0,7 1-1 15,0 0 3-15,5-1 2 0,0-3 1 0,1 6 1 16,2-3 2-16,4 1 0 0,8-1 1 0,-4 2-2 16,3-1-2-16,7 3-3 0,-1-2-2 0,-1 0-1 15,0-3-6-15,-5 2-2 0,-5 1-3 0,4-2-2 16,-10-1-1-16,-5 2-3 0,7 6 2 0,-2-4-2 16,-8 0 0-16,-2 2 0 0,-3-1 0 0,2 1 1 15,-8-1-1-15,3-1 2 0,-11 0-2 0,-2 2-1 16,0-1 1-16,-6 1-2 0,0-1 0 0,-6 1-1 15,1 2-1-15,-6-2 1 0,-4 4 0 0,-4-2 1 16,2 3-2-16,-9 0 1 0,0 3 0 0,-9-3 0 0,5 4 2 16,-7-1-3-16,-1 0 0 0,-8 4 2 15,-2-1-1-15,-5 1 1 0,-1 1 0 0,-3 0 1 16,-4 2-1-16,-3 1 1 0,-3-3 1 0,0 0-1 0,0 2 2 16,-1-2 0-16,-1 1-3 0,-1-2 2 0,0-1 0 15,0-4-1-15,1 6 2 0,4-5-2 0,-2-1-1 16,8-5 2-16,-2 0 0 0,2-2 0 0,7 1-2 15,4-1 2-15,-2-3-3 0,4 0 2 0,3 0 0 16,5-1 1-16,0 0-1 0,2-1 1 0,4-3 1 16,4 2-1-16,-1-1 3 0,5-2 1 0,2-1 0 15,-1 1 1-15,4-3 2 0,2 1 3 0,1-3 3 16,1 2 1-16,2-1 1 0,0-1 1 0,7 2-3 0,4-2 4 16,-1 3-3-16,3-3-1 0,3 0-3 0,7 0 1 0,5-2 0 15,14 1-4-15,-5 1 3 0,0-3-3 0,7 1 1 16,11 0-1-16,4 1 0 0,5-4 1 0,-7 0-5 15,9 0 4-15,-1-1-2 0,7 1 1 0,0-1-3 16,1-4 1-16,2 4 0 0,7-2-2 0,-4 2 2 16,4-2-2-16,1-2 1 0,-7 1-3 0,2 1 2 15,1 0 0-15,-9 0 0 0,-6-2-1 0,4 4 0 16,-5-1 0-16,-4-1 0 0,-5 4-2 0,-3-1 0 16,-6 2-1-16,-3 1 0 0,-9 0-2 0,-1 1-1 15,-4 1-2-15,-8-2-1 0,-2 2-1 0,-2 3-1 0,-4-1-4 16,-6 3-3-16,-1-5-13 0,0 1-12 0,-3 4-18 15,-2-5-25-15,-3 3-37 0,-2-3 81 16,-4 5-60-16,1-3-20 0</inkml:trace>
        </inkml:traceGroup>
        <inkml:traceGroup>
          <inkml:annotationXML>
            <emma:emma xmlns:emma="http://www.w3.org/2003/04/emma" version="1.0">
              <emma:interpretation id="{D975AC6A-FF59-441F-812B-1F855B1D0E97}" emma:medium="tactile" emma:mode="ink">
                <msink:context xmlns:msink="http://schemas.microsoft.com/ink/2010/main" type="inkWord" rotatedBoundingBox="15775,1153 17974,1094 18003,2142 15803,2202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1256.8521">14496 857 663 0,'-10'-19'297'0,"2"0"-182"0,0-2-76 0,0-1 14 15,2 3-13-15,0 3-4 0,-1 1-10 0,4 4-17 16,0 2-4-16,3 6-3 0,-3-4 0 0,1 4-4 15,0 3-2-15,1-2-2 0,1 2 0 0,0 0-2 16,0 2-1-16,0 6-2 0,3-2-2 0,-3 1-1 0,3 10 0 0,2 7 1 16,0 0-3-16,-2 3 2 0,3 3 1 0,-1 5 3 15,1 12-2-15,1 8 2 0,-1-4 2 16,1-1 0-16,-3 5 3 0,1-1 0 0,-2 2 1 0,2-5 0 16,-5-3 4-16,0-3 1 0,0-6 3 0,-3-4 2 15,-2-6 4-15,0 0 4 0,-1-7 1 0,-2-6 3 16,2-3 10-16,-1-2 0 0,-1-5 5 0,4-3 4 15,-4-3 10-15,1-1 2 0,1-4 2 0,1-5 0 16,-3-2-3-16,3-3-2 0,-1-4-4 0,1-1-4 16,2-9-11-16,-2 3-5 0,4-4-5 0,1-3-2 15,1-5-5-15,1 2-2 0,6-8-4 0,-2 1 0 16,2-6-4-16,2-1-1 0,2-6-2 0,1 2-1 16,3 2-7-16,0-6 0 0,2 14 2 0,1-4-5 15,0 8-2-15,3 8-1 0,0 10 0 0,-1 0 0 0,-2 7-2 16,0 6-1-16,-1 7-2 0,1 1 2 0,0 5-2 15,-1 8 0-15,-3 4 0 0,3 1 2 0,-4 9 3 16,1 2 3-16,-1 9 0 0,-3-1 3 0,-1 7 5 16,-2 5 1-16,1-2 3 0,-1 2-1 0,0-5 3 15,-3-3 0-15,1 0 2 0,1 1 1 0,-1-12 0 16,-6-4 2-16,3-2 0 0,-3-3 4 0,-1-10 2 16,-1 3 2-16,4-9 1 0,-7 0 6 15,5 0 2-15,-5-4 1 0,5 0 1 0,0-3 0 0,0-2 0 16,0-1 0-16,2-3-2 0,-1-3-3 0,7 0 0 15,-1-4-2-15,-6-3-3 0,9-8 0 0,-1 1 1 16,1-4-2-16,1-5-1 0,5-5-2 0,-7 0-3 16,11-6-1-16,2 3 0 0,0 2-6 0,-1-2-2 15,4 4-1-15,-2 4-2 0,1 5-2 0,1 0 1 16,-3 6-1-16,-1 6-2 0,0 7-2 0,-2-5 0 0,-3 16-4 16,1 0 0-16,-1 5-3 0,0 0 0 0,2 17 0 15,-2-1 0-15,-1 7 3 0,1 8 0 0,-1 5 3 16,1 2 0-16,0 9 6 0,0 4-1 0,-7 0 1 15,2-5-2-15,2 1 0 0,-2-1-1 0,2-6-2 16,0-4 0-16,-9-4-9 0,6-7-6 0,-5-4-12 16,4 2-14-16,-2-5-65 0,-4-3-46 0,3-5 116 15,-1-2-89-15,6-5-62 0</inkml:trace>
          <inkml:trace contextRef="#ctx0" brushRef="#br0" timeOffset="21639.6869">15818 545 1105 0,'-8'-10'383'16,"0"4"-313"-16,4-5-116 0,3 0-50 0,1 9-10 15,0-3-59-15,5 5 108 0,1 7-93 0,5 5-31 16</inkml:trace>
          <inkml:trace contextRef="#ctx0" brushRef="#br0" timeOffset="21488.0878">16017 789 1034 0,'11'-4'418'0,"-10"-4"-299"0,3 8-96 0,-6-3-2 15,0 0-10-15,1 6-13 0,-1 5-9 0,2 10-9 16,0 2 2-16,0 6 1 0,0 4 2 0,0 10 7 16,0-3 4-16,0 7-1 0,0-2 3 0,0-1 2 15,2 4 1-15,-2-9 1 0,0 2 1 0,1-6 0 16,-1 2-1-16,0-9-2 0,2-1 2 0,-2 0-2 15,2-7-3-15,-1 3-3 0,-1-6-3 0,0 0-13 16,0-1-7-16,0-3-17 0,0 1-37 0,-1-3 61 16,-3-5-39-16,0 0-16 0</inkml:trace>
          <inkml:trace contextRef="#ctx0" brushRef="#br0" timeOffset="22008.1583">16037 919 173 0,'16'43'94'16,"-3"-11"-44"-16,0 1-23 0,-4-9 5 0,2 7 9 15,1-1 1-15,7 2-5 0,-3-4-2 0,-4-1-4 16,6-1-3-16,-1-1-3 0,-4-1-1 0,5-3-6 16,-9-4-4-16,2-2 0 0,-3 1-1 0,2-4 1 15,-5-2 0-15,-4-2 0 0,7 0 4 0,-3-3 7 16,-3-2 5-16,-2-1 5 0,0-1 3 0,1-1 7 15,1 0 3-15,1-3 3 0,-3-2 2 0,-3-1 3 16,3-4 0-16,3-1-1 0,0 0 3 0,-3-2-6 0,7-4-2 16,-6-6 6-16,4-1-4 0,6 4-8 0,-3-4-2 15,3-3-3-15,-1-7-3 0,-1-2-6 0,-1 1-2 16,5 3-10-16,0 2 0 0,-2-4-5 0,0 4-3 16,-3 6-1-16,2 6-8 0,-1 3-1 0,-3 3-1 15,2 8-6-15,-1 4-9 0,-1 0-2 0,-1 6-2 16,3 7-2-16,0 9-1 0,3-1 0 0,-1 9 1 15,-1 5-1-15,-2 3 6 0,2 2-3 0,-1 5 0 16,0-2-2-16,-3-4-6 0,0 4-5 0,-1-4-6 16,1 1-10-16,-2-5-35 0,0-2-26 0,1-1-35 0,0-7 94 15,4-6-83-15,-1 5-39 0</inkml:trace>
        </inkml:traceGroup>
        <inkml:traceGroup>
          <inkml:annotationXML>
            <emma:emma xmlns:emma="http://www.w3.org/2003/04/emma" version="1.0">
              <emma:interpretation id="{B0B4948C-1EEC-4F63-A4D4-F271E2003F6E}" emma:medium="tactile" emma:mode="ink">
                <msink:context xmlns:msink="http://schemas.microsoft.com/ink/2010/main" type="inkWord" rotatedBoundingBox="18431,727 23049,602 23109,2817 18491,2942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3455.4114">19724 1266 740 0,'-6'15'372'0,"3"2"-217"0,-1-7-119 15,1-2 69-15,3 4-94 0,-3 4-11 0,2 10-8 0,-4-2-2 16,-2 6 0-16,6 0 1 0,-4 2 1 16,-1 0-3-16,1 0 0 0,-2-2 0 0,4-6-3 0,2 3 0 15,-2-5-3-15,-2-6-1 0,2-3-13 0,3 0-9 16,1-7-18-16,6-4-37 0,-1-2 69 15,-3-5-45-15,7-5-18 0</inkml:trace>
          <inkml:trace contextRef="#ctx0" brushRef="#br0" timeOffset="24803.0625">20817 10 548 0,'5'1'218'0,"4"-1"-146"0,-1-1-44 15,8 2 10-15,1 6 2 0,7 1 4 0,5 1 1 16,11 2 8-16,0 1 4 0,4 3 6 0,9 1 0 15,1 4 1-15,-3-1-4 0,8 6-10 0,-2 5-3 16,-6 9-6-16,-1 0-6 0,-6-2-14 0,-7 12-5 0,1 12-2 16,3-1-5-16,-15-5-5 0,-2 5-3 0,-8 7 0 0,-4 16-1 15,-13 12 0-15,1-5 0 0,-16-6-2 0,-16 16 0 16,0 5-1-16,-16 2 0 0,-14 5-3 0,-25-1-8 16,-4-3-15-16,-22 9-35 0,-21-6-61 0,-33 10 96 15,0-1-59-15,-32 1-33 0</inkml:trace>
          <inkml:trace contextRef="#ctx0" brushRef="#br0" timeOffset="22284.542">17324 228 1113 0,'-6'-2'358'0,"-1"2"-284"0,-2-1-74 16,-1 4-15-16,-1 2 11 0,2 1-12 0,2 8-5 0,-7 10 1 15,0 10 2-15,-2 7 4 0,-3 1 7 0,-2 4 2 16,0 2 5-16,-1 9 0 0,0 0 3 0,1 2 1 15,3 3 2-15,9 5 0 0,-6-2 2 0,11 5 0 16,2 2 0-16,4-5-1 0,1-2 0 0,6-1-1 16,1-7 0-16,9-4-1 0,0-4 0 0,2-6-3 15,6-4-2-15,3-4-3 0,0-2-5 0,6-4-27 16,0-4-22-16,-1-7-25 0,7 2-39 0,-7-5 83 0,8-9-66 16,11-6-49-16</inkml:trace>
          <inkml:trace contextRef="#ctx0" brushRef="#br0" timeOffset="22759.2649">17722 935 734 0,'-19'10'277'0,"11"-12"-209"0,3 0-58 15,-2 1 7-15,0-1-13 0,9 4-4 0,-9 1 0 16,4 0 4-16,3-3 10 0,0 2 8 0,5-1 10 0,0-1 15 16,4-3 2-16,-6 0 4 0,15-5-1 0,6-3-1 15,-3 1-5-15,7-2-9 0,3-4-7 0,2-2-17 16,0 1-3-16,2-4-3 0,0 2-4 0,-3-2-3 16,0-1-3-16,0 0-1 0,-6 2 0 0,-1 1 0 15,0-1-2-15,-4 0-1 0,-3 1-2 0,-4 2-2 16,0 3 0-16,-1-2-1 0,-7 1-1 0,-1 1-3 15,-5 1 0-15,-1 2 1 0,-9 1 2 0,-1 1 1 16,-5-2 1-16,-3 3 1 0,-3 0 1 0,-4 3 5 16,2 0 1-16,-8 4 1 0,5 2 0 0,-5 6 2 15,1-6 1-15,2 12-1 0,-1-2 0 0,-1 3-2 16,4 4 1-16,-1 4-3 0,2-1 0 0,2 4-1 16,0 4 1-16,1 5 1 0,5 1 2 0,2 1 1 15,3 4 2-15,4 5 4 0,1-2 0 0,8 1 5 16,8 1 0-16,11 1 2 0,-2-5 0 0,4 1 4 15,14-6-1-15,2-4 1 0,-2-1-1 0,-3-6-3 0,1-11-4 0,10 2-1 16,-5 2-2-16,-1-5-8 0,1-4-5 0,-3-2-6 16,8-4-26-16,-1-2-20 0,2 1-21 0,-7-2-37 15,4-5 79-15,5-4-76 0,4-4-35 0</inkml:trace>
          <inkml:trace contextRef="#ctx0" brushRef="#br0" timeOffset="22987.6699">18691 879 824 0,'-2'18'375'0,"0"-15"-253"0,2 5-98 0,-1-6 52 15,1-1-76-15,0 9-9 0,3 7-5 16,0 2-1-16,0-1 3 0,1 9 4 0,-3-2 0 0,4 10 2 16,0 4 0-16,0-3 4 0,-1 1-1 0,1-2 1 15,0 0 2-15,1 0 0 0,-1 0 1 0,0-6-1 16,1 3 1-16,-1-7-1 0,1-1-2 0,-1 0-5 15,-2 1-2-15,0-1-4 0,-1-5-4 0,1 0-23 16,0-3-21-16,-3-1-29 0,0-4-51 0,0-5 101 16,0 1-70-16,2-4-28 0</inkml:trace>
          <inkml:trace contextRef="#ctx0" brushRef="#br0" timeOffset="23253.9509">19116 1096 846 0,'-10'0'324'0,"1"3"-250"0,1-3-67 0,0 6-2 0,1 6-15 16,-1 5-7-16,1-1-5 0,-9 0 2 0,0 6 4 15,-3 1 4-15,3-1-1 0,-3-1 8 0,-4-2 2 16,4 0 2-16,-2-3 2 0,4 1 2 0,-1-2 0 0,4-1 1 16,-2 0 3-16,2-1 0 0,3-5 0 0,-1 3 0 15,1-1-2-15,5-4-1 0,0 0 1 0,-1-1-2 16,4 2-1-16,3 2-1 0,0-3 2 0,6 2-1 0,2 2 3 15,4-2-1-15,-1 3-1 0,8-5 1 16,1 2-3-16,4-3-4 0,5 0-6 0,3-2-5 16,3-1-10-16,5-2-37 0,3-2-32 0,5-3 67 0,-1-3-50 15,3-3-35-15</inkml:trace>
          <inkml:trace contextRef="#ctx0" brushRef="#br0" timeOffset="23949.3431">20019 359 1121 0,'-10'-18'433'15,"4"2"-324"-15,0 2-93 0,1-7-11 0,3 16-8 0,1 5-15 16,-1 0-5-16,2 3-4 0,0 12-2 0,-2-2 1 0,1 9 6 16,1 8 6-16,0-3 5 0,0 0 8 0,0 8 3 15,0 0 1-15,1 5 1 0,3 0 0 0,-1 3 1 16,0-2-1-16,2 6-1 0,0 0 1 0,-1 7-2 16,1-1-2-16,0 6 1 0,1 1 0 0,-1 1-3 15,0-2 3-15,0 3-1 0,-1-9 1 0,1-10 1 16,-2 0 1-16,0-12 2 0,-1-2 2 0,1-11 3 15,-1-2-1-15,-2-7 2 0,1 1 3 0,-1-7 5 16,4 2 3-16,-4-5 3 0,1 1 2 0,-1-6 1 16,2 4 3-16,1-10 0 0,2-2-1 0,0-1-1 15,-2-1-1-15,3-9-3 0,2-1-1 0,3-1-2 16,-3-2-1-16,5-4-2 0,0 0-3 0,3-1-5 16,1-4-3-16,2 4-3 0,-3 2-2 0,3 3-2 15,-1 1-2-15,-4 7-2 0,4 4 0 0,-2 5-6 16,-4 7-1-16,6 4-1 0,-4 0-1 0,-3 8-4 15,4 4-1-15,-6 4-2 0,1 2 2 0,-1-2 5 0,-9 11-1 16,0 3 1-16,3 0 3 0,-3-3 4 0,0 5 1 16,-7-2 3-16,0 4-1 0,-1-4 1 0,-1-1 1 15,-1-4 3-15,2-1-1 0,-9 0 0 0,4-3 0 16,-5-5 2-16,1 1 0 0,-4-1-3 0,2 3 1 0,-6-8-5 16,-3 1-1-16,1-1-11 0,2-3-7 15,-2 1-14-15,1-4-13 0,1-2-46 0,-1 0-22 16,6-6-29-16,-1 2-44 0,7-4 123 0,2-5-93 0,8-6-19 15</inkml:trace>
          <inkml:trace contextRef="#ctx0" brushRef="#br0" timeOffset="24217.6345">20576 843 872 0,'3'0'384'0,"1"-2"-249"0,-1-1-108 16,5-3 26-16,-5 6-40 0,3 0-9 0,1 7-18 15,1 1-3-15,1 7-1 0,-1 7 1 0,0 5 6 16,-3-1 0-16,0 7 4 0,-2 5 2 0,2 1 5 16,-2 2-1-16,-2-1 3 0,4 1 2 0,-2-3 1 15,2 1 0-15,-2-4 0 0,2 0-2 0,0-2 1 16,0 2-2-16,1-3-1 0,-3-2-1 0,2-1 0 16,1 1-2-16,-2-6-1 0,-3 0 1 0,1-5-5 15,1 2 2-15,-1-10-3 0,-1 3-8 0,-1-4-19 16,2-2-8-16,-2-5-14 0,0 2-15 0,0-5-42 15,0-2-6-15,1-7 68 0,1-4-58 0,0-6-20 16</inkml:trace>
          <inkml:trace contextRef="#ctx0" brushRef="#br0" timeOffset="24485.9089">20925 1042 558 0,'0'0'258'0,"-3"5"-143"15,-4-1-78-15,-4 4 32 0,2-3-12 0,-4 6-41 16,-1 4-7-16,-1 5-5 0,-2 1-2 0,-1-2-1 15,-1 3 2-15,0 1-3 0,-2-1 3 0,5 0-2 16,-1-1 0-16,-1-4 6 0,6 3 0 0,2-5 1 16,2-2 5-16,-1 2 0 0,4-6 0 0,2 1 3 15,3-2 2-15,0 1-1 0,0-1 2 0,4 2-1 16,6-4 0-16,0 2 2 0,1 0-1 0,8 2 0 16,2-1-4-16,-1-1 0 0,4-3-2 0,2 0-2 0,1 4-3 15,1-1-2-15,1-1-3 0,-4-1 0 16,3-1-1-16,-1 1-1 0,-2-4-2 0,2 2-1 0,0-4-4 15,-3 0-4-15,-5-4-8 0,-1-1-11 0,1-5-60 16,-5 2-36-16,4-1 91 0,-4-2-70 0,0-5-55 16</inkml:trace>
        </inkml:traceGroup>
      </inkml:traceGroup>
      <inkml:traceGroup>
        <inkml:annotationXML>
          <emma:emma xmlns:emma="http://www.w3.org/2003/04/emma" version="1.0">
            <emma:interpretation id="{B0D12E1A-28E9-49B7-A771-973B08A22BA4}" emma:medium="tactile" emma:mode="ink">
              <msink:context xmlns:msink="http://schemas.microsoft.com/ink/2010/main" type="line" rotatedBoundingBox="12051,3100 14249,2954 14314,3920 12115,4067"/>
            </emma:interpretation>
          </emma:emma>
        </inkml:annotationXML>
        <inkml:traceGroup>
          <inkml:annotationXML>
            <emma:emma xmlns:emma="http://www.w3.org/2003/04/emma" version="1.0">
              <emma:interpretation id="{337C2E2B-2AFA-49CD-B2AD-1622AE064A6A}" emma:medium="tactile" emma:mode="ink">
                <msink:context xmlns:msink="http://schemas.microsoft.com/ink/2010/main" type="inkWord" rotatedBoundingBox="12051,3100 14249,2954 14314,3920 12115,4067"/>
              </emma:interpretation>
              <emma:one-of disjunction-type="recognition" id="oneOf9">
                <emma:interpretation id="interp17" emma:lang="" emma:confidence="0">
                  <emma:literal>=1</emma:literal>
                </emma:interpretation>
                <emma:interpretation id="interp18" emma:lang="" emma:confidence="0">
                  <emma:literal>= .</emma:literal>
                </emma:interpretation>
                <emma:interpretation id="interp19" emma:lang="" emma:confidence="0">
                  <emma:literal>= ,</emma:literal>
                </emma:interpretation>
                <emma:interpretation id="interp20" emma:lang="" emma:confidence="0">
                  <emma:literal>=</emma:literal>
                </emma:interpretation>
                <emma:interpretation id="interp21" emma:lang="" emma:confidence="0">
                  <emma:literal>= l</emma:literal>
                </emma:interpretation>
              </emma:one-of>
            </emma:emma>
          </inkml:annotationXML>
          <inkml:trace contextRef="#ctx0" brushRef="#br0" timeOffset="14481.1599">10764 2497 898 0,'-12'12'342'16,"-1"-20"-257"-16,6 1-73 0,-1 1-16 0,0-1 6 15,7 7-9-15,-1 2-6 0,2 11-6 0,-3-5 1 16,-3 11-1-16,3 0 3 0,-4 5 6 0,2 5-1 16,-1-1 3-16,1 4 4 0,0-2 2 0,5 4 0 15,-3 1 2-15,-1 0 0 0,4 1 1 0,3 1 2 16,0 3-2-16,2-2 2 0,-2-3 0 0,2 3 1 0,3-3-1 16,0 0 0-16,0-4-1 0,-4-1 0 0,6-9 0 15,-7 3 0-15,2-4-2 0,-2-2 0 0,-3-1-2 16,5-4-1-16,-4 0-4 0,-1-1-3 0,-1-2-4 15,2-2-4-15,3-2-27 0,0-2-12 0,1-3-14 16,-2 1-19-16,4-4 57 0,1-4-46 0,3-7-13 16</inkml:trace>
          <inkml:trace contextRef="#ctx0" brushRef="#br0" timeOffset="14852.6603">11213 2738 439 0,'10'-2'232'0,"-5"1"-132"15,-4 1-70-15,-1 0 27 0,0 4-8 0,0 0-38 16,-1 0-6-16,-1 3-1 0,1 1-1 0,-6 0-2 16,2 0 2-16,-3 0 0 0,-3-2 0 0,2 2 2 15,-2 1-2-15,-4-1 0 0,1 2 0 0,-2 0 2 16,0-2 0-16,2 1-3 0,-2-3 0 0,-3 2 0 16,0 0-1-16,-1-1 1 0,6-2-1 0,-2 1 1 15,-1 0-1-15,2-1-1 0,1 0 0 0,3 0 0 16,0-2 2-16,4 0-2 0,-1 2 3 0,0-5 1 15,7 3 1-15,-1-3 3 0,1 3 1 0,1-3 4 16,1 2 2-16,4-2 2 0,1 0 1 0,1 0 5 16,4 0 1-16,2-3-2 0,1 1 0 0,3-1-5 15,1 3-2-15,1-2-2 0,0 2-2 0,4 0-9 16,-1 3-1-16,-1 2-1 0,2 1-2 0,-2 1-1 16,3 4-1-16,-2 0-2 0,-1 2-1 0,-2-2 1 0,-1 3-1 0,1 4-2 15,-2-2 1-15,-4 0 0 0,-2 0 0 0,-3 1 0 16,3 2-2-16,-3 0-1 0,0-1-1 0,-3-7-4 15,0 3-18-15,1 4-15 0,0-5-23 0,-2-5-42 16,4 1 80-16,-5-2-56 0,2 1-21 0</inkml:trace>
          <inkml:trace contextRef="#ctx0" brushRef="#br0" timeOffset="15157.8572">11532 2751 593 0,'-6'0'263'16,"2"0"-165"-16,4 0-70 0,0-2 29 0,2 2-35 15,0 0-7-15,4 0-6 0,3 3 3 0,11 0 2 16,-3-3 2-16,-1 4 0 0,3-1-1 0,3-2 0 16,2-1-2-16,0 0-3 0,-3 0-3 0,4 0-5 15,1 0-1-15,-2-1-5 0,1-1-3 0,4 1-17 16,-2-1-12-16,5 0-17 0,-2 1-30 0,5-2 58 16,3-2-43-16,1 5-15 0</inkml:trace>
          <inkml:trace contextRef="#ctx0" brushRef="#br0" timeOffset="15403.6971">11742 3128 757 0,'-5'16'303'0,"2"-13"-217"0,0-3-68 0,1 0 8 0,-1 0-6 15,3 6-17-15,0-2-2 0,7 2-1 0,-3-1 1 16,6 1 9-16,1-1 5 0,2 1 3 0,1-4 6 15,7 3 5-15,0-2 1 0,4-2 3 0,-1-1-3 16,1-3-4-16,6-1-6 0,-3-6-3 0,3 7-7 16,0-7-9-16,0-3-5 0,1 2-6 0,-5 0-5 15,1 3-7-15,-5-5-10 0,7 4-42 0,-5-5-25 16,-1 4-45-16,-3-1 100 0,-2-2-75 0,5-3-55 16</inkml:trace>
          <inkml:trace contextRef="#ctx0" brushRef="#br0" timeOffset="15846.1041">12718 2497 562 0,'-4'0'253'0,"0"-6"-161"0,0 3-66 16,-4-2 27-16,1-3-27 0,1 3-10 0,3 5-4 15,-4-3-5-15,3 2 1 0,-3-1 3 0,-2-1 0 16,2 1 2-16,4 2 5 0,-6 0 1 0,1-1 1 16,1-3 1-16,2 4-1 0,2 0-1 0,0 0-1 15,1 0-2-15,1 0-7 0,-1 2 0 0,2 3-3 16,0 0 0-16,0-1-2 0,2 3-2 0,-2 1 1 15,3 0-1-15,-1 0 1 0,2 3-2 0,3 5 3 16,-2-4-3-16,1 4-1 0,2 0 1 0,3 3 0 0,0 4 0 16,7 4 0-16,-2-3 1 0,-5 1-2 0,2 5 2 15,-1-3 0-15,-1 4 1 0,2 0 0 0,0 1 2 16,-5 2 2-16,3-1-1 0,-3 1 1 0,0 1 0 16,5 1 3-16,-2-1-2 0,2-3-1 0,-4-2-1 15,-6 1-3-15,7-4 1 0,-2 1 0 0,-2-7-3 16,-1-3 0-16,-3 1-2 0,2-3-1 0,-4-5-8 15,4 0-4-15,-3-5-7 0,4 2-24 0,-3-8 34 16,1 0-23-16,-2-3-8 0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6:38.52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B4E63EC-C62D-4027-8219-A1839BD18295}" emma:medium="tactile" emma:mode="ink">
          <msink:context xmlns:msink="http://schemas.microsoft.com/ink/2010/main" type="writingRegion" rotatedBoundingBox="18843,15220 31070,13632 31494,16894 19267,18482"/>
        </emma:interpretation>
      </emma:emma>
    </inkml:annotationXML>
    <inkml:traceGroup>
      <inkml:annotationXML>
        <emma:emma xmlns:emma="http://www.w3.org/2003/04/emma" version="1.0">
          <emma:interpretation id="{BF011719-764B-42CB-B45B-8B3223815E8D}" emma:medium="tactile" emma:mode="ink">
            <msink:context xmlns:msink="http://schemas.microsoft.com/ink/2010/main" type="paragraph" rotatedBoundingBox="18843,15220 30788,13668 31137,16357 19193,179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6DB757-2158-4524-ACD0-7CCF17C6A889}" emma:medium="tactile" emma:mode="ink">
              <msink:context xmlns:msink="http://schemas.microsoft.com/ink/2010/main" type="line" rotatedBoundingBox="18843,15220 30788,13668 31137,16357 19193,17909"/>
            </emma:interpretation>
          </emma:emma>
        </inkml:annotationXML>
        <inkml:traceGroup>
          <inkml:annotationXML>
            <emma:emma xmlns:emma="http://www.w3.org/2003/04/emma" version="1.0">
              <emma:interpretation id="{C9414F9E-2236-4056-9C3E-EC1206A41CD1}" emma:medium="tactile" emma:mode="ink">
                <msink:context xmlns:msink="http://schemas.microsoft.com/ink/2010/main" type="inkWord" rotatedBoundingBox="18862,15360 23906,14704 24216,17089 19171,17744">
                  <msink:destinationLink direction="with" ref="{67ED696C-3DF2-45E1-8F8E-C474B0C4221D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67 143 857 0,'-13'-14'419'16,"3"3"-241"-16,2 3-116 0,2-5 60 0,3 2-60 15,-3-2-13-15,-1 2-9 0,2 0-4 0,4 1-4 16,-2-1-1-16,3 5 2 0,-5-2-3 0,5 1-4 16,0 4-5-16,0 0-5 0,0 0-4 0,3 3-14 15,-1 1-7-15,1 4-7 0,2 6-3 0,-2-3-1 0,6 15-1 0,-1 1 1 16,-1-1-1-16,-1 3 7 0,2 6 3 0,5 1 3 16,-5 7 1-16,0 5 0 0,0-2 1 0,1-4 2 15,-4 0 4-15,3 7-2 0,-7-2 3 0,-1-7 1 16,4-5 2-16,-4 0 5 0,-2 0 1 0,0-13-1 15,1 5 1-15,1-10 5 0,0-1 0 0,0-9 1 16,0 4 0-16,-2-8 2 0,2 2 1 0,-1-2 1 16,1-3-1-16,-2-7-1 0,2 4-1 0,2-7-1 15,-1 0-3-15,-1-4-3 0,5-5-3 0,0-4 1 16,0 1-3-16,3-4-4 0,0-1-1 0,3-4 0 0,0-1-3 16,2 7-2-16,1 0-1 0,7-5-6 0,-4 3-3 15,1 3-1-15,1 4-2 0,-2 6-3 0,4-1-4 16,0 7-2-16,-1-2-3 0,0 7 3 0,-6 6 0 0,7 0-4 15,-2 2 0-15,0 10 0 0,0 1 5 0,0 2 1 16,-1 0 3-16,1 6 1 0,-3 1 2 0,1 1 7 16,-3-3 3-16,1 6 3 0,-6-5 1 0,2 1 5 15,-1-1 0-15,-7-9 3 0,5 4 0 0,-5-3 4 16,1-8 2-16,-1 0 2 0,0 1 4 0,-3-6 6 16,1 2 1-16,3-4 2 0,-4-3 3 0,1-1 1 15,-1-7-1-15,2-1 0 0,-2-2-1 0,1 0-3 0,1-8-3 16,-2 0 3-16,5-1-1 0,-4 4-5 15,4-3 0-15,5 2-3 0,-2-5-3 0,3 3-2 0,-2 1-2 16,3 3-3-16,-1 5-4 0,1-2-3 0,-4 3-1 16,5 6-2-16,0 1-2 0,-4 4-5 0,3 0 2 15,4 9-3-15,-2-4 1 0,0 7 2 0,1 3-1 16,-1 5-1-16,2-1 4 0,6 8 2 0,-6 0-2 16,2 0 1-16,-3 4-3 0,6 4-4 0,-3 0-1 15,1-3-3-15,-2 4-6 0,-1-3-19 0,2 1-19 16,-1-4-21-16,1-3-30 0,1-5 78 0,-2-3-57 15,3-4-19-15</inkml:trace>
          <inkml:trace contextRef="#ctx0" brushRef="#br0" timeOffset="360.5394">1331-333 786 0,'2'3'482'16,"3"7"-251"-16,-5-10-170 0,1-3 65 0,-2-1-152 0,-1 0-81 0,2 0 85 15,2 4-96-15,10-3-72 0</inkml:trace>
          <inkml:trace contextRef="#ctx0" brushRef="#br0" timeOffset="210.9326">1393 46 897 0,'13'-2'451'0,"-11"2"-250"0,4 0-130 0,-8 4 33 16,-2-1-14-16,2 3-39 0,0 7-25 0,2 1-25 15,2 2-2-15,-2 8-4 0,0 0-2 0,2-2 2 16,4 4-1-16,0-1 4 0,2 4-1 0,-3 0 3 16,2-2 1-16,0 3-1 0,-2-6-2 0,5 3-7 15,-7 0-1-15,2-5-6 0,-2 4-5 0,3-6-25 16,-1 1-19-16,6-3-28 0,-3 2-34 0,-8-5 87 16,5-4-65-16,-3-11-21 0</inkml:trace>
          <inkml:trace contextRef="#ctx0" brushRef="#br0" timeOffset="-1451.9623">3053-1018 917 0,'-10'-1'461'0,"4"-6"-257"0,1 4-135 16,4-5 33-16,-3 0-19 0,3 3-39 0,1 1-29 16,0 2-32-16,0 2-10 0,0 0-3 0,5 2-3 15,1 2-1-15,0 4 3 0,2 3 3 0,2 4 4 16,1 4 9-16,0 0 4 0,0 6 2 0,0 6 1 15,4 7 2-15,-3-3 0 0,4 11 1 0,-3 2 0 16,3 5 0-16,-2-3 1 0,1 8 0 0,-1 2 0 0,0 1 3 16,-1 4 1-16,-3-3 0 0,1 0 0 0,-2 0 2 15,1 1 1-15,-4-6 1 0,2-6 0 0,-3-5 5 16,1-3 1-16,-1-9 4 0,-3-3 2 0,-1-7 8 16,-1-8 3-16,2-3 5 0,-2 0 5 0,0-5 6 15,0-5 3-15,-2 0-1 0,2-1 3 0,0-2-4 16,-1-2-1-16,-2-3-6 0,1-1-4 0,-1 1-10 15,-2-4-5-15,3-6-2 0,-1 2-3 0,-2 1-7 16,4-3-1-16,-1-4 0 0,1 0-1 0,1-5-2 16,-2 2 0-16,2 1-1 0,0-4-1 0,0-2 1 15,0 0 0-15,2 0-1 0,2-1 0 0,0 3 0 16,2-2 0-16,-1 1 0 0,3 3-1 0,0 0-2 16,1 3 2-16,-1 2 0 0,2 2 0 0,-1-1 0 15,3 4 0-15,-1-3 1 0,-2 6-3 0,2-2 1 16,2 2-4-16,3 5 1 0,-3-1-3 0,-2 1-1 0,2 5-3 15,-1 2-1-15,3-1 1 0,1 3-2 0,-5-3 2 16,0 1-2-16,2 4 2 0,6-1 2 0,0 3 0 16,-2-2 3-16,1 1 2 0,-1 2 1 0,-1 4 0 15,2 0 1-15,-1-4 2 0,-4 4 0 0,2 0 1 16,-4 3 0-16,1-2 0 0,0 2 0 0,-3-2 0 16,-1 2 0-16,-2 0 0 0,-2 0 0 0,-1 1 0 15,-2-1 0-15,-1-1-2 0,-3 2 2 0,-3 2 0 16,1-3 0-16,-3 2 0 0,-3 1-3 0,-2 0 0 15,-3-3-4-15,4 0-3 0,-8 0-5 0,3-2-19 16,-1 2-8-16,1-3-11 0,3-2-10 0,-4 0-18 0,2 2-57 16,0-7-37-16,5 2 112 0,0-1-73 0,0-3-31 0</inkml:trace>
          <inkml:trace contextRef="#ctx0" brushRef="#br0" timeOffset="-1185.9726">4020-417 955 0,'9'3'463'0,"-6"-3"-270"0,2 0-133 0,-5-3 39 0,0 3-28 15,2-5-41-15,-2 3-22 0,0-1-18 0,0 3-5 16,0 2-3-16,1 1 3 0,2-2-2 0,-1 1 4 16,0 1 7-16,-1 2 2 0,2 1 2 0,-1-1 1 15,1 6 1-15,2 0-2 0,0 7-1 0,-1-4-1 16,6 13-2-16,-2 0-1 0,0 7-3 0,3 2 2 15,-1 6-1-15,4-2 0 0,-6 4-2 0,2 1 1 16,5-1-2-16,-2-1 1 0,-3 0-3 16,2-3-2-16,-4 0-2 0,-3-3-4 0,5-2-17 0,-9-5-17 15,3-6-23-15,-1 1-33 0,2-7 77 0,2-5-56 16,3-9-21-16</inkml:trace>
          <inkml:trace contextRef="#ctx0" brushRef="#br0" timeOffset="-933.5046">4594-279 671 0,'0'14'455'15,"0"2"-225"-15,-3-11-157 0,0 0 131 0,-3 5-173 16,-1-1-26-16,-1 4-14 0,-1 4-8 0,-2 2-2 16,1 1 2-16,-3 5 0 0,2 1 8 0,-2-6 11 15,1 6 3-15,1-6 3 0,-2-2 3 0,5 1 2 16,0-1-1-16,2-3 0 0,-1 1-2 0,6-1-1 15,-3-1 1-15,4 2-2 0,7 2 2 0,2-4 1 16,4 2-1-16,11 0 1 0,0-4-4 0,11 1-3 16,8 0-2-16,11-2-2 0,0-1-6 0,11-7-33 15,10 0-32-15,2-6-57 0,1 0 97 0,3-4-81 16,3-9-47-16</inkml:trace>
          <inkml:trace contextRef="#ctx0" brushRef="#br0" timeOffset="682.4058">1704 33 503 0,'3'27'251'0,"3"0"-138"16,-4-1-69-16,1-5 25 0,2-1-20 0,-2 3-7 16,2-3-9-16,-2 1-16 0,0-2 0 0,1-5-2 0,-3 6 7 15,-1-6 1-15,0 0 5 0,0-1 3 0,0-5 3 16,-1 0 13-16,-3-2 3 0,3-3 3 0,-1 1-4 0,-1-4 6 15,1 1-1-15,1-4-3 0,-2 0-1 0,-1 0-4 16,1-4 0-16,2 3-4 0,-3-9-2 0,4-2-4 16,-1 3-2-16,1-4-2 0,0-2-2 0,1-1-9 15,1-5-3-15,3 0-4 0,1 2-3 0,-1 0-7 16,3-4-4-16,3 2 0 0,-1 4-1 0,2 4-4 16,1 1-1-16,-2 6-2 0,0 1-1 0,2 5-2 15,-2 4-1-15,-3 4-1 0,5 3 0 0,-3-2 1 16,1 7-1-16,1 3 1 0,0 2 1 0,0-1 0 15,3 5 2-15,-3 2-3 0,3 2-3 0,-1 4-5 16,0 0 1-16,-2-4-5 0,-1 6-17 0,0-2-8 16,0 0-13-16,-1-6-17 0,-6 0-55 0,6 0-40 0,-5-5 115 15,-4-6-88-15,1-7-48 0</inkml:trace>
          <inkml:trace contextRef="#ctx0" brushRef="#br0" timeOffset="970.6273">2343-1217 1169 0,'-10'-3'541'0,"-1"0"-333"16,1 0-145-16,9-1 24 0,-3 0-18 0,3 2-39 15,-1 0-24-15,-1 4-27 0,3 1-4 0,0 8-3 16,0 1-1-16,0 7 5 0,-1 1 2 0,1 9 5 15,3 4 3-15,-2-1 9 0,9 16 2 0,-4 11 3 16,2 3 1-16,2-3 0 0,-2 11 1 0,4 5 1 0,4 13-2 16,3 12-1-16,-1-1-2 0,1-10-3 0,8 3-1 0,8 18-6 15,7 6-2-15,4 1-2 0,3-11-3 0,13 11-7 16,-1-1-5-16,17-8-10 0,-5-1-13 0,8-8-72 16,9-9-62-16,10-15 135 0,-5-3-96 0,7-21-73 15</inkml:trace>
          <inkml:trace contextRef="#ctx0" brushRef="#br0" timeOffset="1293.7647">5087-159 860 0,'0'9'385'0,"-2"-9"-254"0,4 2-103 0,-1 9 18 15,1-2-20-15,-1 1-45 0,3 11-6 0,-3 6-1 0,5 5 0 16,-6 12 2-16,2-1 6 0,0-1 10 0,-1 2 3 15,-1 7 0-15,0 3 1 0,-6 0 0 0,4-4-5 16,2 4-19-16,-1 0-17 0,-1-4-25 0,-1 0-49 16,1-3 86-16,1-4-60 0,-1-5-24 0</inkml:trace>
        </inkml:traceGroup>
        <inkml:traceGroup>
          <inkml:annotationXML>
            <emma:emma xmlns:emma="http://www.w3.org/2003/04/emma" version="1.0">
              <emma:interpretation id="{B8903176-B50A-488F-B491-FC6C0D2CAD18}" emma:medium="tactile" emma:mode="ink">
                <msink:context xmlns:msink="http://schemas.microsoft.com/ink/2010/main" type="inkWord" rotatedBoundingBox="24423,14847 26424,14587 26729,16930 24727,17190">
                  <msink:destinationLink direction="with" ref="{67ED696C-3DF2-45E1-8F8E-C474B0C4221D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50.5457">5641-480 1005 0,'-5'7'458'0,"-3"-2"-290"0,3-2-123 0,5 0 15 16,-5-1-21-16,2 2-37 0,-3 1-20 0,3 3-12 15,-2 0 1-15,-3 2 2 0,5 1 6 0,-2 2 18 16,-1-1 9-16,4-4 9 0,4 3 10 0,-2-3 12 15,3 0 4-15,8-5 2 0,-8-1-1 0,10-2-6 16,0 0-2-16,3-3-3 0,-2 0-6 0,2-2-12 0,6-3-5 0,0-3-1 16,6 0-2-16,-8 0-3 0,4-4-1 0,-2 1-1 15,7-8 0-15,-8-2-2 0,1 1 2 0,-6 3-2 16,-2-7 0-16,2 1 0 0,-5-1 0 0,-1-3 1 16,-5 4-3-16,0-1-1 0,-5 2 0 0,-2-6-1 15,-3 9 0-15,0-2 0 0,-4 4 1 0,-1 2 0 16,-4 1 3-16,0 1 0 0,-2 6 0 0,0 2 0 0,-3 7-2 15,0-3 1-15,-4 8-2 0,4 5-1 16,-3 7 0-16,0 0 1 0,-2 8-2 0,0 4 2 0,3 9 1 16,2-2-1-16,-2 8 1 0,7-3 2 0,1 6 0 15,-1-1 0-15,14-5 0 0,-2 3 1 0,7-4-1 16,-2 3 0-16,13-7-1 0,0 3-2 0,8-6-1 16,5 1-1-16,2-2-3 0,4-1-1 0,2-8-12 15,6-1-12-15,5-15-15 0,-2 4-25 0,3-4-95 16,4-7 128-16,3-14-80 0,-1-1-52 0</inkml:trace>
          <inkml:trace contextRef="#ctx0" brushRef="#br0" timeOffset="1939.0497">6463-953 924 0,'-7'15'510'15,"-2"-2"-286"-15,9-9-157 0,0 4 104 0,-2 3-130 16,2 2-29-16,0 8-12 0,0 1-9 0,0 7-5 15,0 6 2-15,2 3 1 0,2 2 1 0,3 0 5 0,-1 4 2 16,4 1 0-16,-1-5 2 0,1 4-3 0,1-2-3 16,0-2-3-16,0 1-3 0,0-1-16 0,-1-2-11 15,1-1-21-15,2-1-36 0,0-2 69 0,-1-2-46 16,1-4-17-16</inkml:trace>
          <inkml:trace contextRef="#ctx0" brushRef="#br0" timeOffset="2213.3271">6822-596 1154 0,'4'3'535'0,"-4"-3"-340"15,-2 2-145-15,-1-2 39 0,-3 2-31 0,-7 4-74 16,2 0-12-16,-4 2-5 0,-1 7-1 0,0-3 3 16,-3 3 4-16,0 4 8 0,3-2 6 0,0-1 15 15,0 2 5-15,5-4 0 0,-3-1 3 0,1 1-5 16,4 1 0-16,-1-6-5 0,1 4 0 0,1-2-4 15,1 0-1-15,4-1 0 0,1 2-1 0,2 0 2 16,4-1 0-16,5 1 2 0,-1 0 2 0,6 0 0 16,1-1 2-16,6 2-1 0,-1 0 2 0,6 0 0 15,2-1-3-15,3-4-1 0,2 2-2 0,1-2-10 16,1-2-8-16,4-3-17 0,-2-3-27 0,4-4-118 16,1-3 143-16,6-9-85 0,-2-3-64 0</inkml:trace>
          <inkml:trace contextRef="#ctx0" brushRef="#br0" timeOffset="2501.5894">7194-1663 1164 0,'-7'15'554'16,"4"-9"-333"-16,-2 3-155 0,5-12 44 0,5 3-43 0,5 3-41 15,-6-1-28-15,4 3-19 0,5 6-3 0,1 5 1 0,5 6 3 16,9 15 4-16,-5-4 5 0,1 2 11 0,0 7 4 16,5 7 6-16,1 5 3 0,-1 5 1 0,-5-3-1 15,0 11 0-15,1-2-1 0,-12 16-5 0,4 1 3 16,-7 4-5-16,-7 7-2 0,-8 8 0 0,-1 1-1 16,-12 8-1-16,-5 1-1 0,-14 5-1 0,-3-4-4 15,-14 6-11-15,-10 0-10 0,-12-1-16 0,-5-5-21 16,-15-5-108-16,-11-1 131 0,-19-9-79 0,-10-1-53 0</inkml:trace>
        </inkml:traceGroup>
        <inkml:traceGroup>
          <inkml:annotationXML>
            <emma:emma xmlns:emma="http://www.w3.org/2003/04/emma" version="1.0">
              <emma:interpretation id="{9207553B-5D4B-4841-978F-A9B014B70609}" emma:medium="tactile" emma:mode="ink">
                <msink:context xmlns:msink="http://schemas.microsoft.com/ink/2010/main" type="inkWord" rotatedBoundingBox="26974,15336 28910,15085 29061,16254 27126,16506">
                  <msink:destinationLink direction="with" ref="{67ED696C-3DF2-45E1-8F8E-C474B0C4221D}"/>
                </msink:context>
              </emma:interpretation>
              <emma:one-of disjunction-type="recognition" id="oneOf2">
                <emma:interpretation id="interp2" emma:lang="" emma:confidence="0">
                  <emma:literal>&amp;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+</emma:literal>
                </emma:interpretation>
                <emma:interpretation id="interp5" emma:lang="" emma:confidence="0">
                  <emma:literal>€</emma:literal>
                </emma:interpretation>
                <emma:interpretation id="interp6" emma:lang="" emma:confidence="0">
                  <emma:literal>¢</emma:literal>
                </emma:interpretation>
              </emma:one-of>
            </emma:emma>
          </inkml:annotationXML>
          <inkml:trace contextRef="#ctx0" brushRef="#br1" timeOffset="475791.4312">9979-543 685 0,'0'-5'370'0,"3"-3"-208"0,0 2-111 0,-1-2 45 16,0 0-25-16,1 3-59 0,-2-3-12 0,-1 2-7 15,0-1-4-15,0 3 0 0,0-1 0 0,2-3 3 16,-2 0 3-16,0 1 9 0,0-2 6 0,0 4 5 15,0-3 5-15,0-1 3 0,-2 2 2 0,1 4-2 16,-1-2-1-16,1 2-5 0,-3-3-3 0,-2 3-4 16,3-1-3-16,-2 3-6 0,-1-1-1 0,-1 1 0 0,-2-1-3 15,-2 2-2-15,1 2 1 0,-4-2 3 0,-2 1-1 16,-2 1 2-16,-4 1 3 0,-8-1 0 0,-1-1 4 16,-5 1 4-16,-4-1 0 0,-3 4 1 0,-6 0 3 15,-2-5 0-15,-3 5 0 0,-1 3 0 0,-8-4 0 16,5 6-1-16,-2-2 1 0,-2 3 0 0,8-5-3 15,-1 7 2-15,6-2-3 0,-4-3 0 0,7 5-4 16,-1-3-2-16,2-4 1 0,-1 3-2 0,-4 3-2 16,1-4-1-16,3 3 0 0,-5 0-1 0,6-2 2 15,-4 4 0-15,12-2-2 0,-6 0-1 0,3-3 2 16,1 2 2-16,2 0-2 0,5-2 1 0,0 1 1 16,0-1-2-16,2-3 3 0,3 1-1 0,5 1-1 15,3-3-2-15,3 1 0 0,1 0-2 0,3-4 0 16,2 3-1-16,2-1-4 0,0-3-1 0,3 3-4 15,2-3-4-15,-2 0-4 0,4 2-3 0,-1-2-15 16,2 0-7-16,0 3-12 0,-1-3-15 0,1 0-51 16,0 1-35-16,1 3 105 0,1-4-79 0,-2 0-25 0</inkml:trace>
          <inkml:trace contextRef="#ctx0" brushRef="#br1" timeOffset="476650.0273">9256-903 683 0,'5'-2'307'0,"-2"-4"-205"16,2-2-91-16,-2-2 33 0,-2 2-67 0,3-1-35 15,0-1-12-15,0 1-6 0,-3 1 3 0,2-3 18 16,1 3 14-16,0-2 19 0,0 4 22 0,-1-5 48 16,-2 3 19-16,4 1 11 0,-3-2 3 0,-1 2 0 15,1-1-5-15,-2 4-12 0,0-4-9 0,0 3-29 16,0-1-9-16,0 2-6 0,0 1-5 0,0 0-9 16,0 0-4-16,0 0-2 0,0 3-1 0,0-2 5 15,0 0 1-15,0 2 3 0,0-1 1 0,0 1 7 0,0 0 2 16,0-2 9-16,0 2 4 0,0-1 2 0,-2-1 1 15,2 0 4-15,0 1 4 0,-1-1 1 0,-1 1-1 16,2-1-7-16,-1 2-2 0,-3-1-2 0,1 1-2 16,0 0-4-16,1 0-7 0,-4 1-3 0,1 2 1 15,2 0-3-15,-5 1-1 0,2 0-3 0,-4 3 0 0,-4-2 0 16,3 3 0-16,1 3 0 0,-6 0-2 0,-9 0 1 16,7 3 1-16,-4 2 0 0,0 2 0 15,-2-1 0-15,0 2 2 0,-8-1 2 0,5 1 1 0,0 0 1 16,-5 2 2-16,0-2 3 0,-1 3-1 0,2 2 2 15,-4-2-1-15,7-2 2 0,-1-1-3 0,-3 8 1 16,-1-7 0-16,4 3-4 0,0-3 1 0,-2-4 0 0,0 5-2 16,-1-3-1-16,2-1 0 0,2-6 1 0,2 4-2 15,-4-3 3-15,1 1 0 0,10 1-2 0,-5-6 3 16,-3 3 0-16,3 2 1 0,3-3-2 0,1-2 0 16,1 0-1-16,-2-2 0 0,3 0 1 0,2 2-2 0,5-4 0 15,0 2 0-15,2-1 1 0,1 0 1 0,3-1 3 16,0-2-2-16,2 3 0 0,0-4 0 0,1 2 0 15,2-3 1-15,0 2-1 0,0 0-1 0,2 1-3 16,-1-3 1-16,1 1 0 0,1 3-2 0,-1-1-1 16,1 0-1-16,2 2 0 0,-1-2-1 0,0 2 2 15,2-2-1-15,-3 2-1 0,4-1 2 0,-1 0 0 16,-1-1 0-16,1 2 1 0,0-1 0 0,4 4-1 16,-2-3 1-16,0 1 0 0,3-1 1 0,2 3 0 15,1-1 0-15,7-1 0 0,0 4 2 0,-6-4-2 16,9 3 2-16,5 1 1 0,1 4-1 0,-3-1-1 15,2 3 0-15,1-2-2 0,4 1 1 0,6 2 0 16,-4-1-1-16,-1 3-2 0,2-3 1 0,1 2 1 0,-1 1 1 16,-4-3-1-16,4 0 2 0,-2 0 0 15,0-2 0-15,-6-3 0 0,4 2 0 0,-3-4-1 16,0 1-1-16,1-1 2 0,-4-1-4 0,0-1 1 0,0-2-2 16,0-1-1-16,-8-2-1 0,7 3-1 0,-9-4-3 15,1 2-1-15,-4-1-4 0,-1 0-4 0,-5 1-2 16,1-2-5-16,-2 1-27 0,-3 0-15 0,0 1-18 15,-3-3-24-15,-1 5-74 0,0-4-60 0,-1 1 158 16,-6 4-120-16,-4-3-62 0</inkml:trace>
        </inkml:traceGroup>
        <inkml:traceGroup>
          <inkml:annotationXML>
            <emma:emma xmlns:emma="http://www.w3.org/2003/04/emma" version="1.0">
              <emma:interpretation id="{7D60C7A2-C6B5-40A2-A677-B20187A5A3E0}" emma:medium="tactile" emma:mode="ink">
                <msink:context xmlns:msink="http://schemas.microsoft.com/ink/2010/main" type="inkWord" rotatedBoundingBox="27597,14083 30788,13668 31077,15894 27886,16308">
                  <msink:destinationLink direction="with" ref="{1C974738-D036-40E4-A9F5-10DB1BDED566}"/>
                </msink:context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270.5073">10616-1932 1269 0,'-9'0'566'0,"1"2"-354"0,8-4-163 0,0-3 15 0,-4 4-22 15,-2-2-34-15,8 4-51 0,-2 2-10 0,-2 2-3 16,0 6-3-16,2 8 6 0,0 2 5 15,5 9 8-15,-3 7 7 0,-2 9 17 0,1 0 6 0,1 10 0 16,1 3 2-16,-4 5 1 0,-1-1 1 0,2 9-1 16,2-7 1-16,-4-1 4 0,0 3-1 0,-1-16 1 15,3 5 2-15,2-7 1 0,-2-9 0 0,-2-8 4 16,1-1 0-16,1-5 4 0,0-7 3 0,1-5 3 16,-1-1 4-16,-1-6 9 0,-1-6 4 0,0 2 2 15,2-3 2-15,0-1 6 0,0-2-1 0,2-2 0 16,3 0-3-16,0-3-7 0,3-2-2 0,6-2-4 15,-3 1-1-15,2-2-13 0,4-3-3 0,2-2-5 16,-1 4-3-16,1 1-3 0,2 2-8 0,1 0-6 16,2 1-5-16,-3 3-1 0,1 3-4 0,-1 4-3 0,6 2-8 15,-2 12-2-15,-1-4 3 0,-5 6 2 0,2 9-1 16,1 1 1-16,-4 7 4 0,-4 4 4 0,-3 3 10 16,-3-2 3-16,-2 5 2 0,-6-5 3 0,-3-3 8 15,0 0 2-15,-5-6 2 0,2-2-1 0,-5-5-3 16,-2-1-2-16,2-2-5 0,-2-3-11 0,0-3-40 15,-1-2-19-15,-2-2-23 0,-3-4-31 0,3 0 84 16,-2-4-70-16,3-1-20 0</inkml:trace>
          <inkml:trace contextRef="#ctx0" brushRef="#br0" timeOffset="7170.1399">10683-846 502 0,'5'-6'307'0,"-2"-1"-138"0,2-4-111 0,-2 3 77 15,2 0-88-15,-4 0-17 0,1 0-13 0,1-1-6 16,0-2-6-16,-1 1-1 0,-1 2 1 0,1-1 0 0,0-2 13 15,-2 3 5-15,1-4 7 0,-1 4 3 0,-1 0 7 16,1-1 6-16,-2 1-1 0,0-2 1 0,1 2-7 16,-2 1-2-16,3 0-4 0,-4-1 0 0,4 2-4 15,0-1-4-15,-3 3-2 0,0 0 1 0,3 0-4 16,-3 1-3-16,3 3-2 0,-2-4-4 0,-1 4-7 16,2 0-3-16,1 2-2 0,0 1-7 0,-2 5-8 15,-1 0-4-15,0 5 1 0,1 3-3 0,0-2 5 0,-1 10-1 16,2 9-1-16,1 1 3 0,0-2 5 0,0 7 0 15,-2 1 0-15,2 10-5 0,2 4-2 0,-1 0-4 16,-1-6 2-16,0-1-6 0,0 14-30 0,0 0-35 16,-1-1-56-16,-3-6 109 0,3 10-89 0,-1-2-48 15</inkml:trace>
          <inkml:trace contextRef="#ctx0" brushRef="#br0" timeOffset="6504.8808">11588-1196 1188 0,'8'5'597'0,"-2"-2"-334"0,-5-5-186 0,1 1 49 16,0 1-51-16,-1 0-35 0,1 1-56 16,-2-1-13-16,1 3-6 0,1 1-6 0,0 2 1 0,-1 8-1 0,2 1 3 15,-1 2 4-15,0 1 13 0,1 4 6 0,0 2 3 16,-1 9 0-16,1 9 0 0,0-7 2 0,0 6 2 16,0 7-6-16,-3-2-1 0,3 7-5 0,-1-1-4 15,-2-1-14-15,0 0-11 0,0-2-15 0,-3-4-22 16,-2-4-70-16,0-1-57 0,1-6 145 0,-4-4-108 0,0-11-65 15</inkml:trace>
          <inkml:trace contextRef="#ctx0" brushRef="#br0" timeOffset="6749.7522">11947-972 960 0,'8'0'474'0,"-4"0"-270"0,-4 0-147 16,0 4 31-16,0-1-24 0,0 0-34 0,-2 5-38 15,0 0-6-15,-2 3-6 0,-4 2 1 0,0 4 5 16,-5 6 4-16,0 0 6 0,2 3 4 0,-5-2 11 16,2 6 3-16,0-3 4 0,-2 0-1 0,0-1 1 15,-2-2 0-15,9 1-3 0,-6-1 1 0,6-5-7 16,4-1-1-16,3-1-2 0,-1 2 0 0,6 0-4 0,4-6-1 16,-1-2-1-16,5 2-6 0,5 0-4 0,0-1-2 15,0-4-5-15,11-1-20 0,-3-1-17 16,6-3-27-16,4-1-48 0,7-4 93 0,2-4-62 0,6-2-25 15</inkml:trace>
          <inkml:trace contextRef="#ctx0" brushRef="#br0" timeOffset="7801.5254">10635-376 238 0,'-3'0'263'0,"0"2"-69"16,3-2-118-16,0 0 62 0,-2 0-42 0,1-2-34 16,-1 2-38-16,0-3-6 0,2 1-5 0,0 1 0 15,0-3 8-15,0 1 6 0,0-2 6 0,2 2 8 16,-2 0 16-16,0-3 6 0,0 1 2 0,0-1 3 15,0-1-2-15,0-1-4 0,0 0-5 0,0 0-5 16,3 0-17-16,0 0-10 0,7-6-18 0,0 0-21 16,1 1-38-16,6-6-58 0,12-3 84 0,12-15-74 15,28-20-45-15</inkml:trace>
          <inkml:trace contextRef="#ctx0" brushRef="#br0" timeOffset="5652.6601">8810-986 724 0,'0'6'359'0,"-2"-2"-202"0,-2-3-104 0,0-1 25 15,1-3-10-15,-3 0-31 0,4 3-15 0,-2-2-20 16,0 2 3-16,0 2 1 0,2-2 3 0,0 0 16 16,1 0 7-16,1 3 10 0,0-3 3 0,0 2 9 15,3-1-2-15,3-1-2 0,2 2-5 0,-3-1-15 0,14 1-10 0,5 0-13 16,2-1-8-16,2-1-13 0,10 0-8 0,5 0-8 15,13-1-29-15,16-6-25 0,-7 4-35 0,2-7-56 16,17 2 122-16,-4-1-88 0,8-1-31 0</inkml:trace>
          <inkml:trace contextRef="#ctx0" brushRef="#br0" timeOffset="5823.7022">8969-441 757 0,'-14'25'497'0,"4"-3"-215"0,7-12-184 15,2-2 75-15,-1-6-63 0,0-2-38 16,2 3-57-16,4-3-12 0,5 0-6 0,-1 0-4 16,6 0-7-16,7 1 2 0,9-4-3 0,1 3-1 0,12-9-5 15,4-1-9-15,12-4-14 0,2-4-26 0,15-6 50 16,9-4-34-16,26-12-14 0</inkml:trace>
          <inkml:trace contextRef="#ctx0" brushRef="#br1" timeOffset="473912.3169">10385-2308 601 0,'5'-1'279'0,"-5"-6"-178"16,-3 1-76-16,1 0 16 0,-1 2-29 0,0-2-16 0,-2 1-12 15,3 2-6-15,-2-2-2 0,-3 0 6 0,6 2 2 16,-6-3 15-16,-1 3 5 0,2 0 6 0,3 1 6 16,-4-1 14-16,3 0 4 0,4-2 1 0,-7 2 5 15,7-1-4-15,-3 1 0 0,0-2-5 0,1 1-2 16,1 2-16-16,-2-1-3 0,-1 0-3 0,1 0-6 15,2 1-2-15,-1 0-6 0,2 2-1 0,-2 0-2 16,1 0 2-16,1 0 1 0,0 2-1 0,0 1 4 16,0 2 1-16,0-2 5 0,0 0 3 0,0 4 5 15,1-3 2-15,3 4 2 0,-1 2 2 0,0 0 2 16,2-1 1-16,-2 2-1 0,3 0-1 0,2 2-4 0,-1 0 0 16,1 1-2-16,0 2-2 0,1 0-2 15,4-2-2-15,-2 2-1 0,3 2 0 0,-1-1 0 16,-3-1 0-16,2-1 0 0,-2-1 1 0,-1-1-1 0,3 3 1 15,-4-5 1-15,-4 0 1 0,1 2 3 0,6 1 0 16,-1-1 1-16,4-2 1 0,-4 0 2 0,-4 2 0 16,2-5 0-16,2 3 0 0,-2-3 1 0,-4 0 3 15,0 3-3-15,-3-5 3 0,1 1 2 0,1 1 1 16,-5-2 3-16,2 0 3 0,0-1-1 0,-6-2 0 16,1 2 0-16,-1 3-1 0,1-2-1 0,-1 4-2 15,-2 0-5-15,-3-1-3 0,3 4-4 0,-4-2-3 16,-8 2-5-16,-1-1-2 0,-6 4-9 0,-5 2-6 15,-11 6-5-15,3 1-8 0,-3-4-10 0,-8 11-11 0,-9 11-38 16,-6-2-26-16,8-1-34 0,-9 8-70 0,-7 1 147 0,-12 10-128 16,-8 5-57-16</inkml:trace>
        </inkml:traceGroup>
      </inkml:traceGroup>
    </inkml:traceGroup>
    <inkml:traceGroup>
      <inkml:annotationXML>
        <emma:emma xmlns:emma="http://www.w3.org/2003/04/emma" version="1.0">
          <emma:interpretation id="{B6521A99-EF17-4C93-8DE3-FA7EB234B903}" emma:medium="tactile" emma:mode="ink">
            <msink:context xmlns:msink="http://schemas.microsoft.com/ink/2010/main" type="paragraph" rotatedBoundingBox="28711,16834 31390,16231 31485,16652 28805,172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FDEBC8F-31A6-4342-9FB5-4B2ED21B3D12}" emma:medium="tactile" emma:mode="ink">
              <msink:context xmlns:msink="http://schemas.microsoft.com/ink/2010/main" type="line" rotatedBoundingBox="28711,16834 31390,16231 31485,16652 28805,17255"/>
            </emma:interpretation>
          </emma:emma>
        </inkml:annotationXML>
        <inkml:traceGroup>
          <inkml:annotationXML>
            <emma:emma xmlns:emma="http://www.w3.org/2003/04/emma" version="1.0">
              <emma:interpretation id="{489BF6BC-3D0B-4615-8A01-11A3A6409945}" emma:medium="tactile" emma:mode="ink">
                <msink:context xmlns:msink="http://schemas.microsoft.com/ink/2010/main" type="inkWord" rotatedBoundingBox="28711,16834 31390,16231 31485,16652 28805,17255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5776.7374">9955 642 803 0,'-11'0'427'0,"3"-4"-232"15,5 0-124-15,6-3 58 0,-3 1-49 0,6-4-43 16,2 2-14-16,8 0-12 0,-1-3-4 0,-1 3-8 0,13-4-3 15,6-4 2-15,2 1 2 0,2-1 4 0,8-1 2 0,7-4 3 16,10 1 3-16,13-3-1 0,-6-1 4 0,-1 2-3 16,17-2-1-16,-1 2-4 0,4-2 0 15,7 5 0-15,2-2-5 0,2 2-1 0,3 3-1 0,-3 2 0 16,6 1 0-16,0 0 0 0,-3 1 0 16,-8 2-1-16,-3 0 1 0,-1 2 1 0,-4-1 1 0,-11-1-1 15,-8 4 1-15,-5 0 0 0,-8-1-1 0,-4 2-1 16,-10 4-1-16,-5-1-3 0,-4 2-3 0,-3 2-3 15,-6-1-27-15,-3 1-18 0,-5 0-25 0,1 1-33 16,-9-2 78-16,4 1-60 0,-18 3-25 0</inkml:trace>
          <inkml:trace contextRef="#ctx0" brushRef="#br0" timeOffset="36122.8123">9858 946 1307 0,'-21'11'528'0,"10"-9"-360"0,10-1-123 0,-6-6 8 16,7-1-13-16,0 3-34 0,2-5-38 0,4 0-21 16,-1 2-3-16,11-7-4 0,-3-3 3 0,12 3 11 15,4-4 12-15,6-2 13 0,-3-2 13 0,9 2 23 16,2-4 5-16,6 3 4 0,4 1 1 0,-1-4-5 0,7 3-4 15,16-3-3-15,-1 3-7 0,7-1-7 16,6 0-2-16,4-3-2 0,3 7-4 0,8-1 1 16,-2 1-1-16,-1 2 0 0,-2 4 3 0,-11-1 2 0,-11 4 1 0,8 0 2 15,0-4 2-15,-16 8 3 0,-10-3 2 0,-1 3-1 16,3-1 3-16,-7 3-1 0,-1-1 2 0,-6 3-1 16,-13 0-2-16,6 0-3 0,-10 0-2 0,0 2-1 15,-9-1-5-15,0-1-17 0,1 0-19 0,-4 0-30 16,2 0-45-16,-5 0 84 0,-2 0-59 0,2-6-27 15</inkml:trace>
        </inkml:traceGroup>
      </inkml:traceGroup>
    </inkml:traceGroup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6:18.81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483F527-2236-4CFA-BC38-EC79C37C4D3F}" emma:medium="tactile" emma:mode="ink">
          <msink:context xmlns:msink="http://schemas.microsoft.com/ink/2010/main" type="writingRegion" rotatedBoundingBox="26146,8545 26591,12310 25238,12470 24793,8705"/>
        </emma:interpretation>
      </emma:emma>
    </inkml:annotationXML>
    <inkml:traceGroup>
      <inkml:annotationXML>
        <emma:emma xmlns:emma="http://www.w3.org/2003/04/emma" version="1.0">
          <emma:interpretation id="{9B32C170-5CBD-46D8-9080-7C257277C635}" emma:medium="tactile" emma:mode="ink">
            <msink:context xmlns:msink="http://schemas.microsoft.com/ink/2010/main" type="paragraph" rotatedBoundingBox="26146,8545 26591,12310 25238,12470 24793,87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856B40-EEB9-4D12-849A-DBB16475665B}" emma:medium="tactile" emma:mode="ink">
              <msink:context xmlns:msink="http://schemas.microsoft.com/ink/2010/main" type="line" rotatedBoundingBox="26146,8545 26591,12310 25238,12470 24793,8705"/>
            </emma:interpretation>
          </emma:emma>
        </inkml:annotationXML>
        <inkml:traceGroup>
          <inkml:annotationXML>
            <emma:emma xmlns:emma="http://www.w3.org/2003/04/emma" version="1.0">
              <emma:interpretation id="{A5E908CD-7710-44C5-833C-E3B7359F8E7D}" emma:medium="tactile" emma:mode="ink">
                <msink:context xmlns:msink="http://schemas.microsoft.com/ink/2010/main" type="inkWord" rotatedBoundingBox="26146,8545 26591,12310 25238,12470 24793,870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6772-5967 311 0,'0'-5'203'16,"0"0"-103"-16,-2 0-68 0,0 4 34 0,2-4-21 16,-1 3-44-16,1 1-3 0,0 1-5 0,0-2 2 15,0 2 2-15,0 0 3 0,0-2 4 0,0 2 8 16,0 2 11-16,0-2 4 0,1-2 17 0,-1 2 3 16,0-1 4-16,0 1 0 0,0 0 0 0,0-2 3 15,0 2-4-15,2 0-2 0,-2 0-13 0,0 0-2 0,-2 0 4 16,1 0 1-16,-1 3 0 0,2 1-4 0,-1-1 3 15,-1 0-1-15,2 2-4 0,0 0-1 0,0-1-7 16,0 0-4-16,0-3-2 0,0 2-6 0,-2 0-5 16,2-1-2-16,-1 0 1 0,1 1 0 0,-2-2-1 15,2 3 1-15,0-4 0 0,0 0 3 0,0 1 4 16,0-1 2-16,0 0-1 0,0 0 1 0,0-1 3 16,0-1 2-16,0 2 1 0,0 0 0 0,0 0-3 0,0 2-1 15,0-2 3-15,0 0-1 0,0 0-5 0,0 0-1 16,0 0 2-16,0 0-3 0,0 0 1 0,2-2-2 15,-1 2-3-15,-1 0 0 0,0 0 1 0,0 0-2 16,-1-2-1-16,1 2-2 0,0-1-1 0,0-1 1 16,-2 2-3-16,2 0 0 0,0 0-3 0,0 3 0 0,0-3-3 15,-1 4 0-15,1 4-4 0,0-4-1 16,-2 3 1-16,0 2-2 0,1 2-2 0,-1 4 0 0,2 5 1 16,0-2 0-16,0 3 2 0,0 3 1 0,0 1-1 15,0-1 4-15,0 0 2 0,0 0 1 0,0-2 0 16,2 2 2-16,1-3 3 0,0-1 0 0,0-1 3 15,-1-3 1-15,0 2 0 0,1-7 1 0,0-1 3 16,0-1-1-16,-1-1 1 0,2-3-2 0,-4-2 0 0,4 2-2 16,-3-2 1-16,2 0-1 0,-1-1-3 0,-2 4 0 15,0-4-1-15,2 1 0 0,-1 3 0 0,1-1-1 16,1-3-1-16,-1 2 0 0,-2 4 1 0,1-4-1 16,1 2 0-16,-1-1 0 0,-1 1-1 0,0 0 1 15,0 2-1-15,0 0 1 0,0 2-1 0,0 0 1 16,0-1 1-16,2-1 0 0,-2 0-1 0,3 3 2 15,-1-1 0-15,-1-2-1 0,1 0 2 0,0 0 0 16,-1 0 1-16,2 0 0 0,-1-1-1 0,-1 1 2 16,1-1 2-16,-2 1-1 0,2-2 0 0,-2-1 3 15,1 4-2-15,-1-1-1 0,0-1 4 0,0-1-2 16,0 1 1-16,-1-4-1 0,1 3 1 0,-2-1-1 16,2-2 2-16,0-1 0 0,0 1-1 0,0 2 0 15,0-2-1-15,0 0 0 0,0 0 0 0,0-1-4 16,0-1 0-16,0 3-1 0,0-1-1 0,2 0 0 15,-1 0 0-15,2 0 0 0,-3 0-1 0,2 2 3 16,1-2-1-16,2 1 3 0,-3 0-1 0,-1 0 1 0,-1-1 1 0,3 3 1 16,-1-1 0-16,0-2 0 0,1 2 1 0,-2 1 0 15,3-3-1-15,-1 4 0 0,1-2 0 0,-2-1-1 16,3 1-3-16,-4 2 2 0,1-3-3 0,1 1-2 16,2 1 1-16,-5-1 0 0,3 0-2 0,0 0 0 15,-1 1 0-15,1-1-1 0,-1 1 1 0,1-3 0 16,-3-1-4-16,2 1 0 0,-2-1-1 0,0-1-4 15,0-1-7-15,0 0-7 0,0 2-12 0,0-2-18 16,1 0-47-16,1-3-32 0,2 0-38 0,-4-7-45 16,2-6 135-16,1 0-107 0,-1-8-26 0</inkml:trace>
          <inkml:trace contextRef="#ctx0" brushRef="#br0" timeOffset="1607.2473">6652-5928 366 0,'-6'0'184'0,"-2"0"-127"0,0-3-53 0,1 2 9 16,3 1-20-16,0 0-16 0,3 0-1 0,-1 0 0 15,-1 1 6-15,3-1 15 0,0 0 15 0,0 2 28 16,0-2 17-16,2 0 12 0,-2 0 7 0,1-2 17 15,1 1 1-15,-1-1-5 0,1-1-5 0,1 1-19 16,-1-1-8-16,-1 3-11 0,1-2-5 0,0 1-18 16,-2-1-7-16,1-1-4 0,-1 5-4 0,2 4-7 15,-2-1-1-15,0 4-1 0,1 1-1 0,3 4 1 16,-4 4 0-16,0 2 2 0,1 0 0 0,1-1 0 16,-1 5 0-16,3 1 1 0,-3-4 0 0,1 1 0 0,1 3-1 0,2 3 0 15,-2-3 1-15,2-4 0 0,-2 1 0 0,0 0-2 16,2 7 4-16,-2-5-2 0,2-2 2 0,-2-1 0 15,2 1-2-15,-1 4 2 0,1-2 1 0,0-1 1 16,-2-2-3-16,4 1 2 0,-4 2 0 0,0 0-1 16,2-1 3-16,-2 2-1 0,2-1 4 0,-2-2-1 15,2 0 2-15,-2 1 4 0,0-3 1 0,2-2 3 16,-2 0-1-16,0-3 4 0,0 1 0 0,1-3 0 16,-3-2-1-16,2-1-1 0,-1-2-1 0,0 0-1 15,-2-5-2-15,1 2-3 0,1-1-4 0,-2-2-1 16,0 0-1-16,0-1-4 0,0-1-3 0,0 0-10 15,0-1-10-15,-2-4-15 0,2 3-18 0,0-4-32 0,-1-4-65 16,-3-6 106-16,1-1-77 0,0 1-30 0</inkml:trace>
          <inkml:trace contextRef="#ctx0" brushRef="#br0" timeOffset="5957.0648">6572-5851 343 0,'-3'1'212'0,"0"-2"-119"0,1-2-65 16,1-2 24-16,-2 3-22 0,1-3-24 0,1 2-10 0,-3 0-5 16,3 1 2-16,-1 1 2 0,1-2 1 0,-3 1 4 15,4-1 11-15,-1 1 6 0,-1-1 1 0,1 2 5 16,-1-3 6-16,2 3 1 0,-2-2 2 0,1-1-2 16,1 3-1-16,-2-1-6 0,1 2-4 0,-1 0-2 15,0 0-9-15,1 3-2 0,-1 2-3 0,-1 2-2 16,0-3-1-16,0 7 0 0,-7 7 4 0,4-2-1 15,-2 1 3-15,-5 6 2 0,-1 4 2 0,1 8 6 16,-6 8-1-16,3-2 3 0,0-3 1 0,-3 4 1 0,0 6 1 16,-3 1-2-16,1 2 1 0,-3-10-6 0,5 4 2 15,-7 4 1-15,4-10-2 0,3 2 0 0,0-1 0 16,3-8 0-16,2-7-1 0,2 2 2 0,1-5-2 16,3-2-3-16,2-4-2 0,-2-5-1 0,6-3-8 15,1-2-4-15,1-1-11 0,1-2-12 0,3-8-56 16,5-3-47-16,5-11 96 0,7 3-71 0,8-8-55 15</inkml:trace>
          <inkml:trace contextRef="#ctx0" brushRef="#br0" timeOffset="6493.6">6786-5858 255 0,'-5'-3'130'0,"0"2"-112"16,-1-4-52-16,1 0 48 0,2 3-41 0,1 1-27 0</inkml:trace>
          <inkml:trace contextRef="#ctx0" brushRef="#br0" timeOffset="6899.5136">6754-5870 174 0,'0'1'169'0,"0"-1"-45"16,-2 0-50-16,2-1 34 0,-3 1-12 0,3 0-12 16,-1 0-29-16,-1 0-9 0,0 1-9 0,-1 1-9 15,0 1-14-15,0 0-2 0,-2-1-2 0,2 3-3 16,-2 3 4-16,0-2-2 0,1 2 1 0,0 1 1 15,0 1 3-15,0 3 0 0,3 6 1 0,-1-3 2 16,1 1-2-16,1 6 3 0,0-1-1 0,0 0-1 16,0 0-1-16,0 1 0 0,0 2 3 0,0 2-2 15,1-4 0-15,1 2-1 0,-1-3 0 0,1 9 2 16,3-1 0-16,-4 2-2 0,3-5-2 0,-3 3-2 0,2 5 1 16,1 3-1-16,0 2-1 0,-2-2-4 0,1 7-1 15,0 0-1-15,-1 2-2 0,1 1 0 0,0 1-2 16,0 2 0-16,-4-1 0 0,6 1-1 0,-2-2 0 15,2 1 1-15,-1-4 0 0,3 1 2 0,-4-4-1 16,3 2 2-16,4 0-1 0,-4-4 3 0,2-1 1 16,2-2 3-16,-1-1-1 0,-1-2 3 0,3-5 3 15,-1-3 1-15,-2 0 1 0,6 0 2 0,-3-6-2 0,-4-8-1 16,2 4 5-16,-1 1-1 0,3-2 0 0,-6-7-1 16,-3 4 2-16,-1-2 1 0,6 2 1 0,-4 1 0 15,0-4-3-15,-3 2-1 0,0 0 2 0,5-4 0 16,-5 3-1-16,-2-3-3 0,-1 1 4 0,3 2 0 15,-1-1-3-15,-6-4 2 0,1 4-5 0,3-4-2 0,3 2 0 16,0-1-2-16,-7-1-7 0,7 0-2 0,-8 1-4 16,8-3-4-16,-1 1-22 0,-6-2-16 15,-1 2-32-15,2-3-42 0,-2 1 85 0,2-3-62 0,-10-2-24 16</inkml:trace>
          <inkml:trace contextRef="#ctx0" brushRef="#br0" timeOffset="45407.4645">6762-5853 90 0,'-2'2'98'0,"1"-1"-4"0,-1 1-34 16,2-2 47-16,-1 0 4 0,-1 0 2 0,2 2 0 0,2-2-3 16,-2 0-2-16,0-2-7 0,0 2-8 0,0 0-23 15,0-2-12-15,1 2-9 0,-1-1-11 0,0-1-17 16,0 1-4-16,2 1-6 0,-2-2-3 0,0 0-3 15,0 2-2-15,0-1-1 0,0 1 0 0,0 0 1 16,0 0 0-16,0 0 1 0,0 0-1 0,0 0 2 16,0 1 2-16,0-1 1 0,0 0 1 0,0 2-2 15,0 0 2-15,0-1 0 0,1 2-2 0,-1-3 0 16,0 4-4-16,0 0 1 0,0 0 0 0,0-1-1 0,0 3-1 16,0-1 0-16,0 3 1 0,2 0-2 0,0 1 2 15,-1-1-1-15,1 3 0 0,-1 2-2 0,3 3 1 16,-1 2 0-16,0-1 0 0,2 4 1 15,-2 0-1-15,2 2 0 0,-1 1 0 0,3 2 2 0,-1 2 0 16,-3 1 0-16,4-5 0 0,-4 5-1 0,0-2 2 16,0 1-1-16,0 1 2 0,-1 1-2 0,0 1 1 15,-1-1-2-15,-1 3 0 0,3 1 3 0,1-1 0 16,-4 1 1-16,0 2 0 0,0-1 2 0,0 0 1 16,4 0 2-16,0-3 1 0,-4-2 0 0,3-1-1 0,0-2 5 15,0-1 1-15,3 1 0 0,-4-8 1 0,-2 0 1 0,5 5 3 16,0-3 0-16,-1-4 2 0,0 2-5 0,2 0-1 15,-1-1-1-15,1 1-2 0,0 2-1 0,-4-7-5 16,4 5-1-16,-2-1-2 0,-3 1-3 0,1 0 1 16,-1-2-1-16,1 2-1 0,0-1 1 0,1 3 0 15,-3-2 0-15,3 0 0 0,2-2 1 0,-4 1 0 16,6 1 1-16,-1 0-1 0,-4-1 0 0,1-1 1 16,0 1 0-16,-3-1 1 0,3-2 0 0,-1-3 0 15,-2 3 0-15,5-4 1 0,-2 3-2 0,0-1 2 16,2-4-2-16,-5 4 0 0,3 2 1 0,2-1-1 15,-5-1-2-15,0-1 0 0,3-2 1 0,-2 1-1 16,4 0-2-16,-2-3 0 0,-1 0-1 0,-2-3 0 0,0-2 0 16,-2 2-3-16,2 3-2 0,-1-3-3 0,-2-5-14 15,-1 0-12-15,3 0-19 0,1 0-21 0,-2-5-92 16,-1-5 123-16,-5-12-79 0,-5-8-47 0</inkml:trace>
          <inkml:trace contextRef="#ctx0" brushRef="#br0" timeOffset="3035.0905">6730-5682 868 0,'-5'-2'383'0,"-3"-8"-249"15,4 4-99-15,-3-2 34 0,1 2-48 0,1-1-15 0,3 4-11 16,-2 0-7-16,1 3-6 0,1 0 1 16,-1 0 3-16,3-2 1 0,-2 2 7 0,1 0 4 15,1 0 2-15,0 2 2 0,-2-2 5 0,2 3-1 0,2 2 3 16,-1 0-2-16,1-1-1 0,-1 3 0 0,-1 1-2 0,4 6 2 15,0 2-3-15,1 0 1 0,-2 2-1 0,-1 1-1 16,1 3 3-16,0 5-1 0,0 2 1 0,1-2 1 16,-1 5 3-16,-2-4 0 0,4 12 0 0,0-6 1 15,0 7 2-15,-1 0-1 0,1 2 1 0,3 2-1 16,-1 4 0-16,1 2-1 0,3-3 0 0,-2 3 0 16,2-3-2-16,4 1 3 0,1 1 0 0,-5-3-2 0,2-5 4 15,-2-1 2-15,3-1-1 0,-3 0 4 0,2 0 3 16,-4-5 1-16,-1-4 1 0,0 4 3 0,0-4-1 15,0-3 1-15,-3 3 7 0,1 1-2 0,-1-7-4 16,2 2 1-16,-6 0 1 0,7 0 1 0,-5 0-1 16,1-1 0-16,0-2-6 0,-4-8 0 0,0 6 3 15,0-5 1-15,-1 3 1 0,4-6-3 0,-5-1 3 16,-1 1 1-16,2-3-3 0,2 2 3 0,-1-4-3 16,0-1-3-16,2 3-1 0,-5-3-1 0,4-1-4 15,-1 1-3-15,0 1 0 0,0-2-1 0,0 1-2 16,0-4 1-16,-3 0-2 0,3-1-1 0,0 2 2 15,0-5-3-15,0 3 2 0,0-2-2 0,0-1-1 16,2 2-2-16,-2 0 0 0,-2-1-1 0,0 1-2 0,2-1 0 0,2 1-2 16,-4 0 0-16,-1-1-4 0,2-1 0 0,2 2-3 15,-1-1-16-15,0-1-21 0,-1 0-35 0,-1 0-51 16,2 2-90-16,-3-1 159 0,-4 1-110 0,-21-4-55 16</inkml:trace>
          <inkml:trace contextRef="#ctx0" brushRef="#br1" timeOffset="475049.9941">6428-7651 162 0,'1'7'54'0,"2"2"-72"16,-3-4 16-16,3 0-15 0,-3-2-18 0</inkml:trace>
          <inkml:trace contextRef="#ctx0" brushRef="#br1" timeOffset="475242.4808">6609-7374 721 0,'2'5'313'0,"-1"-2"-220"0,1 2-88 0,-1-3-66 15,1 1 73-15,0 2-65 0,2-1-54 0</inkml:trace>
          <inkml:trace contextRef="#ctx0" brushRef="#br1" timeOffset="475349.1956">6662-6893 721 0,'0'15'317'16,"0"-1"-217"-16,0-1-90 0,0-4-13 0,-2 1-57 15,2 6 47-15,-2-2-56 0,-2 2-43 0</inkml:trace>
          <inkml:trace contextRef="#ctx0" brushRef="#br1" timeOffset="475505.7742">6636-6490 413 0,'2'21'250'0,"-2"-8"-117"0,3 4-86 15,-1-1 36-15,-1-2-31 0,1 6-36 0,-1-6-22 0,-1 5-31 16,2 0-11-16,-2 0-9 0,0-1-11 0,-2-6-26 16,1 0-11-16,-1 0 62 0,1 1-46 0,-3-7-14 15</inkml:trace>
          <inkml:trace contextRef="#ctx0" brushRef="#br0" timeOffset="761.6619">6701-6104 558 0,'-6'-2'285'0,"1"0"-185"0,-1 2-73 0,1 0 19 0,-1 4-23 15,-2-1-12-15,0 2-7 0,0 1-2 0,-2-1-2 16,-2 4-2-16,0-1 3 0,0 2-1 0,-3-1 2 16,1 2 6-16,0 1 2 0,-4-1 0 0,4 3 3 15,-4 2 3-15,1 2 1 0,4 1-2 0,-3-2 2 16,0 2-3-16,2 2-1 0,-4 0 0 0,1-1-2 16,4-1 2-16,-3 2-1 0,3-2 4 0,1 0-2 15,-1-1 5-15,7-1 5 0,-2-2 2 0,1-3 3 16,1 1-1-16,0-8 4 0,4 3 7 0,0 2 4 15,-1-7-2-15,3 0 0 0,0-3 0 0,3 0 3 16,2 0-1-16,1 0-3 0,-4 0-8 0,-2-6-6 0,2 1-4 16,1-3-3-16,5 1-4 0,-5-4-7 0,5-3-3 15,-2 0-1-15,9-4-3 0,-1 4 0 0,4-5 0 16,-3 0-1-16,0-7 0 0,4 5 0 0,-3-4 0 16,1-1 1-16,1 1 1 0,-2-1 1 0,0-1 0 15,0 3 1-15,0 1 0 0,-4 0 0 0,1 3 2 16,-2 0-2-16,-1 6 1 0,1-2 0 0,-5 2-3 15,1 4 3-15,1 4-1 0,-2-2-1 0,-1 2 1 0,-4 1 1 16,3 2 1-16,-3-1 1 0,4 1 1 0,-5 0 0 16,0-2 0-16,1 2 2 0,-1 2-3 0,2-1 0 15,-2-1-1-15,2 1-2 0,-2 2 0 0,0 0-2 0,3 0 0 16,-3 0-2-16,1 0 2 0,1 0-1 16,0 2-1-16,1-2-1 0,0 0 2 0,2 1-1 0,0 6 0 15,3-6 0-15,-2 3-1 0,3 2 2 0,1 0 2 16,1 1 0-16,2 2-1 0,1 1 1 15,5-1 1-15,2 4-1 0,0 1-1 0,6 4-2 16,5 3-1-16,-2-1-1 0,2 3-5 0,1 4-5 0,4 0-4 16,-1 1-9-16,0-2-5 0,0 3-19 0,7 7-108 15,-1 1 123-15,1-4-73 0,-2 5-41 0</inkml:trace>
          <inkml:trace contextRef="#ctx0" brushRef="#br0" timeOffset="2399.1309">6682-6047 498 0,'0'-2'236'0,"0"1"-140"0,0-1-63 0,-1 1 24 15,1-1-17-15,0 0-9 0,0-1-6 0,0 2-4 16,0-3 2-16,0 3 4 0,0-6 2 0,0 3 6 16,0-1 3-16,0 0 1 0,1-1 3 0,-1 1 1 15,2-1-3-15,0-1-3 0,-2 4-3 0,1 0-9 16,1 0-4-16,-2-1-6 0,1 3-2 0,-1-1-8 0,2 2-2 0,-1 0-2 15,4 2 1-15,-3-1-2 0,3 4 2 0,1 0 1 16,0 0 2-16,4 4 1 0,-1-1 2 0,-1 0 3 16,2 5-1-16,4 0 2 0,1 1 1 0,-1 4-1 15,4-2-1-15,1 3 2 0,1 0-2 0,-2-2-2 16,6 2 0-16,-5 2 0 0,5-2-1 0,-2 0 1 16,-4 0 1-16,1-1 4 0,0 1 4 0,0-5 1 15,-2 4 2-15,-1-5 4 0,0-1 0 0,5-1 0 16,-7-1-1-16,1-2-4 0,1 0 0 0,-2 0-2 15,-1 0-2-15,1-3-4 0,-3 1-4 0,-3-1 0 16,5 1-2-16,-5-1-1 0,-2-2-4 0,4 4-3 0,-4-6-4 16,-1 2-5-16,-2-1-3 0,2-2-6 0,-2 0-51 15,-1 0-44-15,1 1-67 0,-2-1 133 0,1 5-95 0,-2-8-77 16</inkml:trace>
          <inkml:trace contextRef="#ctx0" brushRef="#br0" timeOffset="2027.1248">6708-6022 461 0,'-3'-9'188'0,"-1"1"-120"0,3-2-53 0,-2 2 13 0,1 0-8 16,0 4-23-16,1-1-3 0,-1-2 2 0,2 3 4 16,-3-1 2-16,2 3 9 0,-1-1 18 0,-1 0 8 15,1 1 2-15,-3-2 5 0,1 4 5 0,0-2-2 16,-2 2-1-16,1-3-4 0,-3 1-15 0,0 1-8 15,2-1-4-15,-2 7-5 0,-3-5-10 0,1 5-2 16,-1-1-3-16,0 4-1 0,-3 2-1 0,-2-2 0 16,-3 8-1-16,1-5 3 0,1 8 2 0,-4 2 1 15,-1 1 1-15,-1 3 1 0,4-2 1 0,-2 4 1 0,1 5 2 16,-1 1-1-16,2-6-2 0,3 7 2 0,-1-3 3 0,-3 3-1 16,4-2 1-16,-1 1 2 0,1-6 0 0,0-4 2 15,-1 0 6-15,1-2-1 0,0 0 1 0,6-8 2 16,-1-2 7-16,1 2 0 0,4-6 2 0,1 0 2 15,1-1-1-15,2-4 3 0,0-2-2 0,2 3-1 16,-3-3-9-16,3 0-2 0,0-5-4 0,2 2-6 16,-1 0-15-16,3-4-11 0,2 0-12 0,0-5-15 15,7-2-49-15,1-2-33 0,9-6-48 0,-3 1 115 16,11-11-106-16,4-1-46 0</inkml:trace>
          <inkml:trace contextRef="#ctx0" brushRef="#br0" timeOffset="6317.071">6878-6004 753 0,'3'-10'325'0,"2"1"-220"16,-2-1-84-16,-3 1 11 0,0-2-27 0,-1 6-18 16,1-3-8-16,1 1-2 0,-1 3 3 0,0 0 5 15,2 0 5-15,0 2 19 0,-1-1 9 0,1-3 6 16,1 2 4-16,-1 1 2 0,1 2-1 0,1-3 1 16,-2 1 0-16,1 0-10 0,-1 3-4 0,4 0-4 0,-1 0-3 15,5 0-3-15,-6 0-2 0,1 0-2 0,1 3-2 0,6 2 1 16,-8 0 1-16,8 4 1 0,-4-1 0 0,1 3 2 15,4 1 3-15,1 8 0 0,-1-4 4 0,4 3 1 16,-1 4 1-16,2-1 0 0,1 2 1 0,2 1-1 16,3 1-1-16,-4-4-1 0,4 4-1 0,-3-3-3 15,0 3-1-15,1-2 0 0,-3-2-1 0,-2-3-1 16,3 0-2-16,-6-3-1 0,0 2-2 0,-1-7-4 16,-2-2-4-16,-1-2-6 0,-1-1-9 0,-4-1-13 15,1-2-28-15,-1-1-131 0,0-2 154 0,-2 1-94 16,-1 1-54-16</inkml:trace>
          <inkml:trace contextRef="#ctx0" brushRef="#br0" timeOffset="45799.0983">6834-6010 504 0,'0'-8'317'0,"1"-2"-161"16,-1 0-105-16,-5 1 66 0,2-1-68 0,0 4-40 16,0-2-10-16,0 2-12 0,0 1-2 0,-1 0-1 15,1 3 1-15,0 2 2 0,-2 0 4 0,0 0 7 16,1 2 2-16,-3 1 4 0,1 0-1 0,-4 5 2 15,2-1-2-15,-4 4 2 0,0 2-2 0,-3 6-3 16,0 1-1-16,-1 6-1 0,-3 1-1 0,-3 5-2 16,0 1 0-16,-2 12-1 0,-2-4 1 0,1-4 0 15,-1 8-4-15,-6 1-3 0,-1 1-1 0,7 0-3 16,-2-9-4-16,1 0-5 0,-4 2-24 0,0-7-22 16,0-1-34-16,4-3 74 0,3-7-50 0,-9 0-37 15</inkml:trace>
          <inkml:trace contextRef="#ctx0" brushRef="#br1" timeOffset="475603.5137">6663-6014 595 0,'5'21'317'0,"-3"3"-171"0,2-2-100 0,-4 4 20 15,0-1-92-15,-3 2 36 0,-5 2-41 0,-5-15-54 16</inkml:trace>
        </inkml:traceGroup>
      </inkml:traceGroup>
    </inkml:traceGroup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47.38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80049A1-A232-4C86-9E7D-474B16F3115D}" emma:medium="tactile" emma:mode="ink">
          <msink:context xmlns:msink="http://schemas.microsoft.com/ink/2010/main" type="writingRegion" rotatedBoundingBox="19562,7221 21772,8372 21363,9158 19153,8007"/>
        </emma:interpretation>
      </emma:emma>
    </inkml:annotationXML>
    <inkml:traceGroup>
      <inkml:annotationXML>
        <emma:emma xmlns:emma="http://www.w3.org/2003/04/emma" version="1.0">
          <emma:interpretation id="{1CE4354A-DDEB-400A-A562-A0404F77920E}" emma:medium="tactile" emma:mode="ink">
            <msink:context xmlns:msink="http://schemas.microsoft.com/ink/2010/main" type="paragraph" rotatedBoundingBox="19562,7221 21772,8372 21363,9158 19153,8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B4325E-7CD5-4A3D-9983-0D7C43D41FEA}" emma:medium="tactile" emma:mode="ink">
              <msink:context xmlns:msink="http://schemas.microsoft.com/ink/2010/main" type="line" rotatedBoundingBox="19562,7221 21772,8372 21363,9158 19153,8007"/>
            </emma:interpretation>
          </emma:emma>
        </inkml:annotationXML>
        <inkml:traceGroup>
          <inkml:annotationXML>
            <emma:emma xmlns:emma="http://www.w3.org/2003/04/emma" version="1.0">
              <emma:interpretation id="{937F5332-AA5F-4D74-82A4-014213C70356}" emma:medium="tactile" emma:mode="ink">
                <msink:context xmlns:msink="http://schemas.microsoft.com/ink/2010/main" type="inkWord" rotatedBoundingBox="19562,7221 21772,8372 21363,9158 19153,8007"/>
              </emma:interpretation>
            </emma:emma>
          </inkml:annotationXML>
          <inkml:trace contextRef="#ctx0" brushRef="#br0">1956-8068 731 0,'6'-5'306'0,"-1"0"-189"0,-1 1-86 0,0-1 27 0,0 0-19 15,1 0-39-15,-2 4-7 0,4-3-8 16,1 3 1-16,3 1-1 0,-3 0 4 0,-2 0 1 0,2 1 3 16,-3 4 3-16,4-2 0 0,-4 1 5 0,0-1 0 15,-2 5 0-15,-1-2 0 0,-1 4 0 0,3-1 0 16,0 4-1-16,-4 3 0 0,0 1 0 0,0 3-2 15,2-1 2-15,0 6-1 0,1 2 0 0,-3 0 0 16,0 2 1-16,1-4 0 0,3 1 0 16,-4 1 1-16,0-5 0 0,1 4 1 0,1-6 1 0,-2 0-1 15,0-8 0-15,0 7 1 0,1-3-1 0,-1-6-2 16,0 3 0-16,0-2 0 0,0-5 0 0,0 2-3 0,2-2-1 0,-4-2-14 16,1-1-9-16,1 0-9 0,1-3-16 0,-1-2-68 15,-1 1-18-15,1-1 91 0,-3-4-80 16,3-10-45-16</inkml:trace>
          <inkml:trace contextRef="#ctx0" brushRef="#br0" timeOffset="347.6021">2451-8070 827 0,'-2'5'341'0,"1"-5"-242"0,-1 0-82 0,2 3 10 16,-2-1-25-16,1 4-14 0,-4 1-4 0,3 1-3 15,-1 1 2-15,2 1 3 0,-4-1 2 0,-1 1 9 16,1-1 3-16,-3-1 5 0,3 2 3 0,-3-2 3 16,-3-2 0-16,3-1-1 0,-2 3 0 0,2 0-1 15,0-2-3-15,2-1-1 0,-3 3-2 0,2 0-3 16,-1-2-2-16,-1 2-1 0,1-3 1 0,1 1 0 0,-1-2-1 16,-1 5 2-16,1-6-2 0,-2 1 3 0,4-1 0 15,4 3 1-15,-4-1-1 0,3 0 0 0,-2 1 2 16,3-6 0-16,2 6 2 0,2 1-2 0,-2-2 2 15,0-1 2-15,3 0 2 0,4 2 1 0,-3 2 1 16,4 0 0-16,0 0 0 0,0-2 0 0,3 2-1 16,2-2 0-16,1 4-6 0,2-4-3 0,2 1-1 15,1 4-6-15,3-3-7 0,1 1-2 0,2 3-6 0,1 2-8 16,2 2-51-16,2 1-58 0,2 2 103 16,3 2-68-16,-1 3-55 0</inkml:trace>
          <inkml:trace contextRef="#ctx0" brushRef="#br0" timeOffset="-1027.2512">382-8684 438 0,'2'8'240'0,"-1"-7"-136"0,1-2-66 0,1 1 28 0,2 0-8 15,6 1-26-15,-2 2-14 0,1-1-4 0,4 3 1 0,4-1 3 16,4 1 0-16,4 0 1 0,1 0-5 0,6 0 5 16,-3-1-2-16,15 0-4 0,-5-1 1 0,4-3-3 15,6 0-4-15,2 0-2 0,1-2-4 0,3-3-13 16,3 1-8-16,3-1-12 0,3 2-28 0,5-2 43 16,2 2-30-16,6-4-12 0</inkml:trace>
          <inkml:trace contextRef="#ctx0" brushRef="#br0" timeOffset="-309.6792">1451-8194 489 0,'0'-16'263'0,"1"2"-143"0,1-2-75 0,-1 5 29 0,-1-5-10 15,5 5-39-15,0-2-6 0,-5 3-5 0,6-1-2 16,-2 3 2-16,-1 2-1 0,2-5 4 0,-1 3 2 15,-4-2 5-15,5 2 4 0,3 2 2 0,-5 0 0 16,0-4-1-16,1 4-3 0,-6 2-5 0,4 0-4 16,1 0-7-16,-2 3-8 0,3 1-6 0,-6 1-4 15,2 3-6-15,2 2 0 0,-1 5-1 0,2 4-1 16,-1 7-2-16,-2-1 3 0,0-1 5 0,3 6 0 0,0 6 1 16,0 1 2-16,-1 2 0 0,1-2 2 0,-1 6 1 15,3 0 2-15,-5-2 0 0,6 3 1 0,-6 0 1 16,3 0 2-16,2-9 1 0,-2 6 2 0,0-5 4 15,4-3 2-15,-3-9 2 0,-4-1-1 0,2-6 6 16,0-5 1-16,-2-2 3 0,0-1 2 0,0-2 4 16,0 1 2-16,-2-6-1 0,2 2 3 0,-2-2-3 15,2-2-1-15,0-1-1 0,0-2-3 0,-1-4-1 16,1 2-3-16,0-6 0 0,0 3-2 0,0 1 0 0,0-7-3 16,0-3 4-16,3 4-2 0,-1-1-6 0,2 1-2 0,1-2-1 15,0-2 0-15,3 2-5 0,3 3-1 16,-1 0-5-16,1 3 0 0,-2-3-5 0,6 5 0 0,-4 5-1 15,2-4-4-15,1 7-1 0,-3-3 1 0,5 6-2 16,-3 0 1-16,1 0 1 0,0 3-1 0,1 3 2 16,1 4 1-16,-4-1 2 0,3 4 1 0,-3 0 2 15,1 4 1-15,0 1 4 0,-3-1-2 0,-3 3 1 16,5-1 2-16,-4-2 0 0,-2 4 2 0,-1-2 0 16,0 0-1-16,-4-1 3 0,-1-2 0 0,0 1 0 15,-3 2 2-15,1-5 0 0,-6 1 0 0,0-1-2 16,0-3 2-16,0 5-2 0,1-5 0 0,-6 1 1 0,-3 2-5 15,-3-1-5-15,1-2-1 0,-1 0-3 0,2 0-5 16,-7 0-21-16,1-3-8 0,4 2-15 0,-1-6-10 0,-1 3-37 16,0 1-22-16,4-8-34 0,-2 1 97 0,7-1-80 15,0-6-29-15</inkml:trace>
        </inkml:traceGroup>
      </inkml:traceGroup>
    </inkml:traceGroup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4:26.54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8672690-DC47-4064-8E15-B01C98AC96BD}" emma:medium="tactile" emma:mode="ink">
          <msink:context xmlns:msink="http://schemas.microsoft.com/ink/2010/main" type="inkDrawing" rotatedBoundingBox="19384,13431 23093,13355 23104,13878 19395,13954" semanticType="underline" shapeName="Other">
            <msink:sourceLink direction="with" ref="{D78D5BB0-293A-4109-BA7E-A046677FA14E}"/>
            <msink:destinationLink direction="with" ref="{1C974738-D036-40E4-A9F5-10DB1BDED566}"/>
          </msink:context>
        </emma:interpretation>
      </emma:emma>
    </inkml:annotationXML>
    <inkml:trace contextRef="#ctx0" brushRef="#br0">32 306 441 0,'-4'-8'286'15,"1"2"-140"-15,-2-2-96 0,4 0 53 0,-4 0-38 16,0 3-48-16,4-1-8 0,-2 3-5 0,1-4-4 15,2 2 0-15,0 4 0 0,-2-2 1 0,2 1 1 0,0-1 3 16,0 1 2-16,0-3 1 0,2 4 0 0,-2 1 3 16,2-3 5-16,-2 3-2 0,0-2 1 0,1 2-1 15,1 0 1-15,2 2-4 0,-2-1 2 0,3 1-6 16,0 1-1-16,1 7 0 0,-1-7-2 0,1 0-1 16,1 3-3-16,2 4 3 0,-3-1 0 0,4 3 2 15,1-3 0-15,0 2 0 0,2 2 3 0,-2 0 1 16,2 0 2-16,-2 1 0 0,5-1 2 0,-5-1 0 15,2 0 2-15,3 2 1 0,-3-3-3 0,-1 2 0 0,3-1 0 16,4 0 2-16,-10-1-1 0,7 2-2 0,-3-4 0 16,0-3 1-16,-2 6 2 0,2-3-1 0,-1-1-1 15,-2-2-3-15,6 2 1 0,-3-3-2 0,1 2 0 16,0-4 0-16,5 3-3 0,-4-1 0 0,2 0 1 16,4-1 0-16,-4 1 1 0,3-2 1 0,-1 1-1 0,-3-1 0 15,1-3 4-15,2 0 1 0,-4 0 0 0,0 0 1 16,0-2 4-16,1 2 0 0,0-3 0 0,0 0 2 15,-2-2 2-15,2 2-1 0,-2-2 1 0,0-3 2 16,2 3-3-16,0-3-1 0,-1 2 1 0,1 0-2 16,0-2-2-16,-1 0-3 0,6 3-1 0,-2-3-2 15,-6 0-3-15,5-2 2 0,-4 4-2 0,2-2-2 16,3 2-2-16,-3-2 1 0,-3 0-2 0,-1 0 1 16,11 3-3-16,-6-1 1 0,-1 1-1 0,2-1 1 15,-4 1 0-15,3 0-1 0,3 2-1 0,-1 0 0 16,-3-1 1-16,3 4-1 0,0-1-1 0,1-2 1 15,0 3-1-15,-1 0 0 0,0 1 1 0,-2 2 0 16,1-3-1-16,-4 5 0 0,8-2 0 0,-2 2 0 16,-4 0 1-16,1-2 0 0,-3 0-1 0,7 4 0 15,-2-2-1-15,2 2 2 0,-7-2-1 0,1 3 0 0,4 0-1 16,-2 0 1-16,1-3 0 0,-2 1 0 0,1 2 2 16,-1-3 0-16,-3 0-1 0,0 1 1 0,-2-3-1 15,-2 4 1-15,6 1 0 0,-9-4 1 0,-1 1 0 16,1 0-1-16,4-2 1 0,1-1 0 0,-2 1 2 15,-1-3 0-15,-6 0 0 0,4 0 2 0,2 0 0 16,-5 2 1-16,7-2 0 0,-8 0 0 0,2-2-1 16,3 0 1-16,-1-1 0 0,0 2-1 0,-1-4-1 0,0 0-2 15,0-1 2-15,3-1 0 0,-5 3-3 0,3-1 1 0,4-2-2 16,-1-1 1-16,4 0-2 0,-3 2 1 0,-1 0-1 16,2 3 0-16,2-7 1 0,-2 4-1 0,2-2-1 15,-2 1-1-15,0-2 2 0,4 1 0 0,1 0-1 16,0-3-1-16,-2 3 0 0,3-2 2 0,-2 1 0 15,2-1 0-15,2 4-1 0,-3-2 1 0,2 3-1 16,-2-3 1-16,3 0 0 0,-2 5-3 0,4 1 3 16,-2 1-2-16,0-1 0 0,0 0 1 0,1 2 0 15,0 0 0-15,-1 4 1 0,2-3 0 0,1 1 0 16,1-2 1-16,-6 1-1 0,2-1 1 0,-3 0-1 16,2 0 0-16,-4 0 1 0,0 2-1 0,4-2 0 15,-2 2 0-15,0 1 0 0,1-2 0 0,1 1 0 0,1 1 0 16,-3-1 0-16,3 1 0 0,-5-1 1 0,1 2-1 0,2-1 0 15,-1-1 1-15,0 3-1 0,-2-2 1 0,4 2-1 16,-4 0 2-16,2-2-2 0,0-2 0 0,2 3 0 16,-3-1 0-16,1 0 0 0,2-1 2 0,-1 1-2 15,1 0 1-15,-1 2-1 0,1-2 1 0,-2 0 0 16,1-1-1-16,1-1 2 0,1 4-2 0,-1-2 1 16,1 0 0-16,0-1-1 0,-2 0 3 0,-1 1-1 15,-1-2 2-15,5 1-2 0,-4-2 2 0,-3 0-1 16,1 0-1-16,-1-2 1 0,3 2 1 0,0-1 0 15,-5-1 0-15,0 1 1 0,5-1-1 0,2-1 0 0,-4 0 1 16,0-1 2-16,1 3 0 0,5-4-1 16,-1 0 0-16,2-1 0 0,-5 0 1 0,2-1 2 0,2 1-1 15,-1-2 0-15,-3-3-3 0,2 3 5 0,-1-2-1 16,2 1 0-16,1-1 1 0,-3-1 1 0,1 1 1 16,-2 2 0-16,3-3 1 0,0 2-2 0,-2-1 0 15,-2-6-1-15,1 5-1 0,1 0-3 0,-1-5 0 16,-5 0-3-16,3 2-1 0,-4-2-13 0,1 3-17 15,-6-3-32-15,1 0-48 0,-4 2-136 0,-13-12 187 0,-20-17-146 16,-5 8-135-16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7:02.55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37030C6-A46C-46CA-9D08-2132EDEB5547}" emma:medium="tactile" emma:mode="ink">
          <msink:context xmlns:msink="http://schemas.microsoft.com/ink/2010/main" type="writingRegion" rotatedBoundingBox="18927,7607 28671,6758 28963,10107 19218,10957"/>
        </emma:interpretation>
      </emma:emma>
    </inkml:annotationXML>
    <inkml:traceGroup>
      <inkml:annotationXML>
        <emma:emma xmlns:emma="http://www.w3.org/2003/04/emma" version="1.0">
          <emma:interpretation id="{51FC7DDD-7635-4AF8-BF1E-EBBF113D0295}" emma:medium="tactile" emma:mode="ink">
            <msink:context xmlns:msink="http://schemas.microsoft.com/ink/2010/main" type="paragraph" rotatedBoundingBox="19288,7093 28907,7483 28842,9072 19223,86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A30BA6-0AAB-4328-93DD-A23C181D23C1}" emma:medium="tactile" emma:mode="ink">
              <msink:context xmlns:msink="http://schemas.microsoft.com/ink/2010/main" type="line" rotatedBoundingBox="19288,7093 28907,7483 28842,9072 19223,8682"/>
            </emma:interpretation>
          </emma:emma>
        </inkml:annotationXML>
        <inkml:traceGroup>
          <inkml:annotationXML>
            <emma:emma xmlns:emma="http://www.w3.org/2003/04/emma" version="1.0">
              <emma:interpretation id="{24A46005-0207-4312-9232-7A0A684AFE22}" emma:medium="tactile" emma:mode="ink">
                <msink:context xmlns:msink="http://schemas.microsoft.com/ink/2010/main" type="inkWord" rotatedBoundingBox="19274,7423 22744,7563 22693,8823 19223,86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274-8442 38 0,'3'-2'20'0,"0"0"-14"0,0-1-4 0,2 3 3 16,1-3-3-16,1 0 0 0,-2 1 5 0,3 2 3 15,0-4 13-15,-2 0 6 0,0-2 5 0,2 0 5 16,-1 1 15-16,1-2 5 0,-2 0 1 0,2-1 1 16,-2 1-3-16,-1 2-3 0,0 1-3 0,1-3-2 15,1 1-12-15,-3 1-5 0,1 0-5 0,0 2-2 16,0 2-4-16,1-3 3 0,-4 1-2 0,2 3-1 16,0 0 6-16,-3 0-2 0,1 2 0 0,-1-2 0 15,1 0-1-15,-2 0-2 0,0 0 0 0,0 0 1 0,0 0-3 16,0 0 3-16,0 0 2 0,0 0-1 0,0 0 2 15,0 0-1-15,0 1-1 0,0 1-1 0,-2-2-2 16,2 0-4-16,-1 0-2 0,-1 2 1 0,1 1-5 16,1-2-1-16,-2 3 2 0,2-4-3 0,-2 4-3 15,2-2 1-15,0-2 0 0,0 3 0 0,2-1 0 16,0 2 1-16,-1 0 0 0,1 0 1 0,-1 0 5 16,3 5 2-16,-1-6 3 0,2 1-1 0,-2 0 7 15,1-1 0-15,3-3 1 0,-1 0 0 0,4 2 0 16,-1 0-3-16,2-1-1 0,-1 1-2 0,4-2-5 15,1 1-2-15,1-1-3 0,3 2 0 0,1-2-4 16,3 0 0-16,-3 0-3 0,6 2 2 0,-1-1-2 16,2 1-1-16,4-2 1 0,-6 1 0 0,2-1-1 15,2 2 0-15,1-5 0 0,-1 0 0 0,-4 1 0 0,-1-1 1 0,5 3 1 16,3-3 1-16,-4-4 0 0,1 6 1 0,-2 1 2 16,5-2 0-16,5 1-1 0,-2-3 1 0,-5 1-1 15,0 0-2-15,5 1 1 0,2 1-1 0,0-1 0 16,-6 1-1-16,6 1-1 0,1 0 2 0,-4 0-3 15,-1-2 2-15,1 2 0 0,-1-2 0 0,-1 2 0 16,1 0 1-16,-4-4 0 0,4 2 2 0,-2 0 0 16,1 2-1-16,-2-3 0 0,0 0 3 0,0-2-2 15,2 2 0-15,-2 3-2 0,2-1-1 0,3-4 0 16,-3 2 3-16,-2 3-4 0,4-2-1 0,-2 0-1 16,-2-1 0-16,-3 0 3 0,0 0-2 0,3 1 0 15,-1-3 0-15,0 1 0 0,-2 2 0 0,-2-3 0 0,6 2 1 16,-3 2-1-16,-1-3 1 0,-3 1 0 0,-3 0 1 0,4 0 0 15,-1 1 0-15,-1 1-1 0,-3-3 0 0,1 3 1 16,1-1-1-16,4 1-1 0,-4 1 0 0,-1-2-1 16,1 2 0-16,0 0 1 0,1 0-1 0,-1-2 0 15,-1 2 0-15,-4 0-1 0,4 0 1 0,1-1 1 16,-4-1-2-16,7-1-1 0,-6 3 3 0,2-2 0 16,1 1-2-16,2-1 2 0,-5 1-1 0,4 1 1 15,-4-2 0-15,-2 1 1 0,1-1-1 0,-4 2-1 16,0 0 3-16,1-3-2 0,-3 1 2 0,0 1-1 0,-3-4 0 15,4 2 0-15,0-1 1 0,-4 0-1 16,2 2 0-16,-1 0 2 0,3-2-2 0,-2 2 0 0,1 2 1 16,-2-2-3-16,1 2 0 0,-1-3 2 0,1 2-2 15,0-2 0-15,-1-1 0 0,-1 3 1 0,1-4-1 16,-2 2 3-16,1 0-3 0,2 1 2 0,-3-1-1 16,-3 1 0-16,5 1 0 0,-4-1 1 0,0-1 0 15,2 0-1-15,-4-1 2 0,-1 3-1 0,3-2 1 16,-3 0 0-16,-1-1-1 0,1 4 0 0,-1 0 0 15,-1 0-1-15,1 0-1 0,-2 0 1 0,1 0-2 16,1 2-1-16,1-2 0 0,2 2 0 0,-3-2 1 16,-2 1 0-16,1-1 0 0,4 0-1 0,-5 0 0 0,6 2 1 15,-6-2 0-15,0 1-1 0,4 1 0 16,-3-1 0-16,2 1 0 0,0 3-2 0,4-2 2 0,-2 0-1 16,-1-1 0-16,3 1 1 0,-2 0-1 0,-1 0 1 15,0-1-2-15,-3 1 0 0,7 0-1 0,-3 2 0 16,0 3-6-16,-1-2-4 0,1 4-4 0,3-2-5 15,0-2-7-15,-2 5-12 0,4 2-58 0,0-2-36 16,-4-1-43-16,2 1-70 0,3 0 165 0,3 2-160 16,2-5-71-16</inkml:trace>
          <inkml:trace contextRef="#ctx0" brushRef="#br0" timeOffset="-76693.4862">745-8627 69 0,'0'-3'46'0,"8"-2"-19"0,-8 0-15 15,0 0 6-15,3 2-3 0,-6 0-2 0,2-2-2 0,5 0 2 16,-4 1 1-16,0-3 3 0,2 4 2 0,-2-3 10 16,6-1 2-16,1 1 4 0,-3-2 2 0,0 2 2 15,0 1 1-15,-2 2-1 0,-2-4 0 0,2 3-6 16,-2 4-2-16,3-2 3 0,-2 0-4 0,-1 2-4 15,2-1-4-15,-2-1 0 0,3 2-3 0,-1 0-5 16,-1-1 0-16,1 1-7 0,-4 0 0 0,2 0-5 16,0 1 0-16,3-1-1 0,-3 0-1 0,0 0 1 15,0 2 1-15,4-2 1 0,-1 0 0 0,-3 0 5 16,0 0 0-16,-5 0 1 0,5 0 2 0,-2 0 2 16,-2 0 1-16,-1 0 2 0,3 0-1 0,1 0 0 15,2 0 0-15,-1 1-1 0,0-1 0 0,2 0-3 16,0 0-2-16,-2 0-2 0,0 0-1 0,-7 0-4 15,4 0 1-15,3 0-2 0,-6 0 1 0,1 0 0 0,-2 0-1 0,7 0 1 16,-3 0 1-16,-2 0 2 0,2-1-1 0,-1 1 2 16,2 0 0-16,0-2 0 0,-4 1 2 0,0-1 1 15,-1 2 1-15,7 0 1 0,-5-2 1 0,-1 1 0 16,4-1-1-16,-4 2 0 0,6 0 0 0,0 2-3 16,0-2 0-16,-5 0-3 0,4 0-3 0,2 0 1 15,-4 1-2-15,3 1 0 0,0-2-1 0,-3 0 0 16,5 0 0-16,-2 2 2 0,0-2 0 0,-4 0-1 15,4 0 2-15,-3 0 0 0,0-2 0 0,1 0 0 16,-2 2 0-16,-1 0-1 0,2 0 0 0,3 0-1 0,-4 0 2 16,3 2-2-16,-2-2-1 0,-4 0 2 15,4 2-2-15,3-2 3 0,-3 0 0 0,3 1 0 0,-3 1 1 16,3-2 1-16,0 0 2 0,3 1-1 0,-3-1 0 0,0 4 2 16,-2-4 1-16,-1 1 1 0,2-1 0 0,-1 0 2 15,0 5 2-15,1-5 0 0,1 0 1 0,0 0 1 16,3 0 1-16,2 0 0 0,0 0 0 0,-5 0-1 15,3 2-1-15,2 1-3 0,2-3 2 0,1 3-5 16,4 0-1-16,-4-1 1 0,1 1-2 0,5 0 0 16,1 0 2-16,1-3 0 0,0 5 0 0,0-3 0 15,6 1 2-15,-1-2 0 0,4 3 0 0,4-3-2 16,1 1 0-16,3 1-1 0,-1-1 2 0,-5-2-2 0,2 3-3 16,8 0-1-16,-4-1 0 0,-1 1 0 0,1 0-1 15,-2 2 1-15,8-2-3 0,3 2 1 0,-2-1 2 16,-4 1 0-16,7-2-1 0,-3 1 0 0,3-3-1 15,2 1 1-15,-2-1 2 0,3-1 0 0,-2-1 0 16,3-1 0-16,-3-1 2 0,4 1 2 0,-2 1-1 16,2-2 1-16,-3 1-1 0,2 0 2 0,0 2 0 15,-6-1 1-15,4 1 0 0,-1-2-1 0,-2 1 2 16,-3-1 0-16,3 2-1 0,-4-2 0 0,2 1-2 16,-2-1 1-16,0 1-2 0,-4-1 1 0,1 0-2 15,1 1-1-15,1-1 0 0,0 1-1 0,-1-1-2 16,2 2 1-16,-2-1 0 0,2-1-2 0,-3-3 0 15,5 4 0-15,-5-1-1 0,1-1 2 0,2 0 0 16,-1-2-1-16,1 2 2 0,1-1 0 0,-6 1 0 16,2 0 0-16,0 0 1 0,-3 0 1 0,0 0-1 15,-4-2 2-15,1 3-1 0,0 1 2 0,-2 1-2 0,0-5 1 16,-3 3 2-16,0 1 0 0,-4 1 0 0,3 0 0 16,-4-2 0-16,-6 2-1 0,2 0 3 0,-2 2 0 15,-3-2-3-15,-2 0 1 0,1 1 1 0,-4-1 0 16,1 0-1-16,-1 0-1 0,0 0-1 0,-2 0-1 0,0 0 0 15,1 0-1-15,-1 0-1 0,0 0-2 0,-3 0 2 16,0 0-2-16,0 2 1 0,0-2 1 0,0 3-2 16,0 0-1-16,5-1 1 0,-5 1-1 0,0 0-1 15,3-1 0-15,3-1 0 0,-6 4-2 0,0-2 1 16,0 2 0-16,0 0-1 0,3 3 0 0,-3 0 0 16,0 1-1-16,0 6 0 0,4-6 0 0,-3 4 0 15,2 1 0-15,1 2 1 0,-3 3-2 0,2-1 2 16,-3 3 0-16,0-1-1 0,-1 1 2 0,1 0 0 0,6 6-1 15,-6-5 2-15,3 2 0 0,2-3 0 0,1-1 0 16,2-1 0-16,-1 5 0 0,-4-3 0 0,-1-3 1 16,2 2 0-16,3 3-1 0,-4-3 0 0,2 4 0 15,-4-2 1-15,4 2-1 0,-2 2 0 0,0-2 0 16,1 1 1-16,-4 1-1 0,0-1 2 0,0 4-1 16,4-2 1-16,-2 1-1 0,0 1 0 0,-1 1 0 15,-1-4 2-15,3-2 0 0,1 3-2 0,-4-3 2 16,-2 0 0-16,2-5 0 0,0-2 2 0,0 1-2 15,2-2 0-15,-2 0 1 0,-2-4 1 0,2 1-1 0,3-3-1 16,-3 1 1-16,0 0-1 0,0-3-2 0,0 1 1 16,2-2-2-16,-2 1-1 0,0-2-2 0,-2 2-2 15,2-1-11-15,-1-1-6 0,-1 0-10 0,-1 1-17 16,-7-1-48-16,4 0-25 0,-4 6-33 0,-2-1-48 16,-9 0 130-16,-1 3-99 0,-20 0-24 0</inkml:trace>
        </inkml:traceGroup>
        <inkml:traceGroup>
          <inkml:annotationXML>
            <emma:emma xmlns:emma="http://www.w3.org/2003/04/emma" version="1.0">
              <emma:interpretation id="{E932FEA4-DDF6-47B7-A19F-F74E606BFA3A}" emma:medium="tactile" emma:mode="ink">
                <msink:context xmlns:msink="http://schemas.microsoft.com/ink/2010/main" type="inkWord" rotatedBoundingBox="22674,7230 28907,7483 28850,8877 22617,8624"/>
              </emma:interpretation>
              <emma:one-of disjunction-type="recognition" id="oneOf1">
                <emma:interpretation id="interp1" emma:lang="" emma:confidence="0">
                  <emma:literal>"run</emma:literal>
                </emma:interpretation>
                <emma:interpretation id="interp2" emma:lang="" emma:confidence="0">
                  <emma:literal>...run</emma:literal>
                </emma:interpretation>
                <emma:interpretation id="interp3" emma:lang="" emma:confidence="0">
                  <emma:literal>...we</emma:literal>
                </emma:interpretation>
                <emma:interpretation id="interp4" emma:lang="" emma:confidence="0">
                  <emma:literal>...r</emma:literal>
                </emma:interpretation>
                <emma:interpretation id="interp5" emma:lang="" emma:confidence="0">
                  <emma:literal>...un</emma:literal>
                </emma:interpretation>
              </emma:one-of>
            </emma:emma>
          </inkml:annotationXML>
          <inkml:trace contextRef="#ctx0" brushRef="#br0" timeOffset="-71697.6183">5397-8157 186 0,'-1'-5'105'0,"-1"0"-45"0,-1 0-27 0,1-1 22 0,1 1-11 16,-1 0-11-16,-1 5-1 0,1-6 4 0,2 1 2 15,0 4 1-15,-1-2-4 0,1 1 8 0,-2-1 2 16,2 0-4-16,0-4 2 0,0 7-1 0,0-5-3 15,0-1-1-15,2 1-1 0,-2 2-3 0,1 0-1 16,1 0 1-16,-1 0-4 0,-1-2-1 0,0 0 1 16,2 2-1-16,0 1-3 0,1-1-4 0,-2 0-1 15,1 1-2-15,3 1-3 0,-1 1-1 0,1 0-3 16,3 1 0-16,-1-1 1 0,-1 0-2 0,2 0-2 0,8 0 3 16,-5 2 4-16,5-2-4 0,1 1 3 0,-2-1 0 0,9 4 2 15,1-4 2-15,1-4 1 0,-4 3-1 0,-1-2-3 16,6-2 4-16,3 0-2 0,-5-3-1 0,-1 2-3 15,3-2-1-15,0 1 1 0,-4-2-2 0,4-2 0 16,-8 0-3-16,2 1 2 0,-4-1-2 0,-1 0 1 16,0-2-1-16,-3 0-1 0,-4-1 0 0,2 1 0 15,-1 4 0-15,-2-1 0 0,-3-6 0 0,1 5 0 16,-4 1 0-16,-1 1-2 0,-1-1-1 0,-1 2-1 16,-2-4-3-16,-4 5-1 0,2-1-1 0,-6 0-1 15,0 2-5-15,-2 1 1 0,-1-1-1 0,-2 1-3 16,2-1 3-16,-4 6-1 0,-6-4-1 0,2 3 3 15,3-1 0-15,-5 2 2 0,-6 0 0 0,4 5 0 0,-6-2 1 16,2 0 1-16,10 4 1 0,-9-1-1 0,3 1 1 16,7 1 0-16,3-1-1 0,-4 0 1 0,5 4-1 15,1-3 0-15,-4 0 0 0,9 5 0 0,-4-1-3 16,2 1 3-16,3 6 0 0,2-3-2 0,-1 0 2 16,6 5 1-16,1 0-1 0,3-1 0 0,0 1 1 15,3-4 0-15,2 3 0 0,5 2 2 0,-2-5-2 16,4 4 1-16,4-2 0 0,-3 2 1 0,8-2-1 15,-1 0 1-15,1 2 0 0,2-2-1 0,2 0 0 16,1 0-1-16,-3-1 0 0,2-1-3 0,-2 1 3 0,-2-4-2 16,4 2-1-16,-4-5-1 0,0 0-3 15,0-1-1-15,0-1-4 0,1-2-14 0,1-1-11 16,-5-4-17-16,2 1-21 0,-2-2-89 0,1-1 121 16,-1-3-77-16,3 3-45 0</inkml:trace>
          <inkml:trace contextRef="#ctx0" brushRef="#br0" timeOffset="-71326.8818">6466-8259 353 0,'0'-7'209'16,"0"-1"-113"-16,3 4-65 0,-1-3 50 0,1 3-61 15,1 0-5-15,-2 1-3 0,3 0 1 0,-4 1 14 16,1 1 5-16,1-1 5 0,-1-1 7 0,-1 1 3 16,4 2-2-16,-2-3 7 0,-3 3-3 0,2-1-15 15,-2-1-4-15,2 0-8 0,-2 2-6 0,1 4-5 16,-1-3-3-16,0 4-8 0,3 3-3 0,-3 0 1 16,2 5-4-16,1 3 3 0,0-4-2 0,-1 6 1 15,-1-2 1-15,3 6-1 0,-3-3 3 0,4 3-2 16,-3 1 3-16,2-1-1 0,0 4 1 0,-1-1-1 0,2 1 0 15,-1-4 1-15,1 3 0 0,-2-1 0 16,0-2-1-16,-1-4 1 0,1 1 0 0,0-3 0 0,-3-3 1 16,0-4-2-16,0 1 1 0,0-1-4 0,0-2-3 15,0-1-6-15,0-1-4 0,0 0-11 0,-1 0-13 0,-1-1-60 16,1-1-48-16,-1-3 108 0,2 2-78 0,-3-2-38 16</inkml:trace>
          <inkml:trace contextRef="#ctx0" brushRef="#br0" timeOffset="-70956.8719">6756-8181 450 0,'4'-8'240'0,"1"0"-127"16,-2 3-79-16,1 0 20 0,-1 4-10 0,-2-4-24 15,2 2-17-15,-1 3-4 0,1 0 1 0,-1-2-2 16,-1 2 3-16,1 0 3 0,-2-1 5 0,0 2 11 15,0-1 5-15,-2-1 6 0,-1 1 3 0,-2 1 5 16,1 2 2-16,-1-1-2 0,-1 0-4 0,-2 2-9 16,-4 1-6-16,3-2-4 0,-2 4-3 0,0-1-5 15,-2 2-3-15,0 0 0 0,2 3 1 0,-5-3 3 16,3 0 1-16,1 0 1 0,2 2 0 0,-1-2 3 16,0-1 2-16,1 1 0 0,1 0 0 0,2-1-2 15,-2 1 2-15,1-3-1 0,3 4-1 0,0-3-3 0,0 1 1 16,4-1-1-16,-4 1 1 0,5 1-3 0,0 1 1 15,2-3 0-15,-1-1-1 0,2 3 0 16,1 2-1-16,5-2-2 0,1 0-1 0,1 1-2 0,2 2-2 16,2 2-3-16,0-3 0 0,2 1-8 0,1 0-4 15,1 3-3-15,2 1-7 0,-1-1-24 0,1 2-24 16,1 3-49-16,5 5 85 0,-1 5-68 0,1 1-38 16</inkml:trace>
          <inkml:trace contextRef="#ctx0" brushRef="#br0" timeOffset="-72776.9769">3808-8753 34 0,'-5'-1'48'0,"-5"-4"-3"0,-1 3-11 16,3 1 12-16,0 1-4 0,-1-4 5 0,2 3-11 16,-1 1-5-16,-4 0-3 0,5 0-5 0,1-2-8 15,-2 1 1-15,3 1 0 0,0 0-1 0,-3 0 4 16,7 0 2-16,-2-2 3 0,1 2-1 0,2-2 6 16,-2 1 0-16,1 1 1 0,1-2 1 0,0-1 3 15,0 0 1-15,0 3 2 0,0-3 0 0,-2 1-2 0,2 0-1 16,2 1 1-16,-2-2 0 0,1 3-9 0,1-2-2 15,-2-1-4-15,2 3 1 0,-2 0-4 0,0 0-2 16,0 0-3-16,0-2-3 0,0 2 1 0,0 0-5 16,3 0 4-16,-5 2-5 0,2-2 3 0,0 0-1 15,0 0 1-15,-1 0-1 0,-1 0 1 0,0 0 2 0,2 2-2 16,0-2 0-16,0 0 0 0,0 0 1 16,-3 1-1-16,3 1 3 0,0-1 3 0,2-1 0 15,1 0 4-15,-1 2 2 0,2-1 2 0,1-1 3 0,3 5-1 16,0-3 0-16,-1-2-2 0,2 0 0 15,-1 6-2-15,5-6-2 0,0 3-3 0,-1-3-2 0,3 0-1 16,1 0 0-16,-2 2-1 0,5-2-2 0,2-2 2 16,-1 2 0-16,-2 0-2 0,3-1 0 0,-1 1 1 0,6 0-3 15,-1 0 0-15,-1 0 0 0,-2 0-3 0,2 1 0 16,7 3 0-16,-1-3-1 0,0 2 0 0,-4-1-1 0,5 0-1 16,1 4 2-16,-1-4-2 0,2-2 1 15,-3 0 1-15,5 0 2 0,2 3 0 0,-2-3 1 16,0 0 3-16,2 0 1 0,-1-2 0 0,1 2 2 0,4 2-2 15,-1-2 1-15,0 1-1 0,3-1 2 0,-2 0-2 16,2 0 0-16,2 0-1 0,0 0 0 0,-1 0 0 16,2-4-2-16,2 0 2 0,-3 3-2 0,-2-2-1 15,-2 1-2-15,8-1 2 0,1 1-2 0,-9-1 0 16,4 1 1-16,-2 2-2 0,11-1 2 0,-1 1-1 16,-1 0 0-16,-6 0-1 0,0-2 2 0,5 2-2 15,0-3 0-15,-1 1-1 0,-9 1 0 0,9-1 0 16,-3 1 2-16,3 2-2 0,-3-1-1 0,3 0 1 15,1 0 1-15,-5 0 1 0,3 0-1 0,1 0 3 16,-4 0-2-16,3 0 2 0,-1-1 1 0,-3 1-1 16,4 0 0-16,-3 0 0 0,0 0-1 0,1 0-1 0,-4 0 1 15,0 3 0-15,1-2 0 0,-1-1-2 16,0 4 2-16,-6-1-1 0,3-2 1 0,-1 1-1 0,-2 0 0 16,3-1-1-16,-4 1 2 0,-2-1 0 0,-1-1-2 0,2 0 2 15,5 2-2-15,-8 0 1 0,-2-2 0 0,1 0-2 16,4 1 0-16,1 2 1 0,-1-1 0 0,-3 4 0 15,3-4 0-15,2 1 0 0,-1 0 1 0,3 2 1 16,-1-3 0-16,-5 1 0 0,4-3 0 0,1-2 0 0,-3 2 1 16,0 0-2-16,0-1 2 0,0-3 1 15,-1 4-3-15,2-3 1 0,-2 2-1 0,-2-1 0 0,3-1 2 16,-2 3-2-16,1-3 0 0,-1 3-1 0,1-2 2 16,-3 2-3-16,3-1 2 0,1-1-2 0,-2 0 0 15,-1 1 0-15,0-1-1 0,5 2 2 0,-4-3-2 16,1 3 0-16,1-2 0 0,-2 1 0 0,2-1 0 15,2 1 1-15,-5-1-1 0,-1-1 0 0,3 1 1 16,-4-1 1-16,2 1-2 0,-2 1 1 0,0-1 2 16,-1 2-2-16,-5-1-1 0,5 1 0 0,-2-2 0 15,0 2 0-15,-2-3 0 0,1 3 0 0,1-2 0 16,5 1 0-16,-4-1 1 0,-1 1-1 0,-3-1 0 16,3 0 1-16,-1 2 2 0,-4-1-1 0,-3-1 1 15,-3 2-1-15,2-1 1 0,-1-1-2 0,-1 2 3 16,-3-2-1-16,1 1-1 0,-1 1 1 0,1 0-2 15,1 0 0-15,-3-2 0 0,1 2 3 0,-2 0-1 16,2 0 0-16,-3 0 0 0,-1 0 1 0,1 0 3 16,-1 0-1-16,-1-1 0 0,2 1 0 0,-2 0 0 15,0 0 1-15,-2 0 0 0,2 0-2 0,-3 0-1 0,1 0 1 16,-1 1-3-16,0-1 2 0,0 0 0 0,-2 2-1 16,0-2-2-16,2 1 3 0,-1 1-3 0,1-2 2 15,-5 0 1-15,3 0-2 0,2 2 1 0,-3-2-1 16,-2 0-1-16,1 0 2 0,1 0 0 0,1 0-2 15,0 0 0-15,-3 0 0 0,2 0-1 0,3 0 0 0,-1 0 1 16,0 1-1-16,-4-1 0 0,3 0 0 0,-3 2 0 0,5-1 0 16,-4 3 0-16,-1-4-1 0,3 3 0 0,-3 1 1 15,2 1-2-15,0-2 1 0,1 2 0 0,-2-2-2 16,1 2 0-16,0-2 2 0,1 4-1 0,-2-2 0 16,1-1 0-16,-2 3-1 0,0-1 0 0,2 4 1 15,-1-1-1-15,1 1-1 0,-2-2 0 0,3 6-1 16,-3-3 0-16,3 3 1 0,2 2 0 0,-5 0 0 15,1 3 0-15,1 1 1 0,6 2-1 0,-6-1 1 16,4 2 0-16,0 1 1 0,-4 0-2 0,3 2 1 16,-1-2 2-16,1 3-1 0,-2-5 0 0,-1 0 2 15,-2 1 0-15,5 0 0 0,-4 0 0 0,3-4 1 16,-4 0-1-16,4 0 1 0,0 0 1 0,2 3-1 16,-1-4 0-16,-1-1-1 0,1 1 1 0,3 1 1 15,-5-3-1-15,-3 0 0 0,2 3-1 0,-2-1 2 16,0-2-1-16,-2-1-1 0,4 3 1 0,-2-1 0 15,3-1-1-15,0 2 1 0,-1-2 1 0,1-2-1 0,-1 1-1 16,-1-1 3-16,3 0-1 0,-4-1-1 0,0-2 1 16,-2 0 0-16,2 4 0 0,0-4 0 0,3 1 1 15,-1 0-1-15,-2-3-1 0,3 4 3 0,0-2-2 16,3 2-1-16,-6-4-1 0,2 2 2 0,0 1-1 16,1 0-1-16,-3-2 2 0,0 3-2 0,-3-2 0 15,1-2 2-15,0 3 0 0,2 0-2 0,0-2 1 16,-3-1 2-16,3 4-2 0,0-3 1 0,2-1-1 15,-2 2 0-15,0-1-1 0,0-2 2 0,0 0-1 16,-2 0 0-16,4 0-1 0,-4-2 1 0,2 1 0 16,2 0 0-16,-2 0-1 0,0-1 1 0,3-3-1 0,3 5 0 15,-6-4 2-15,5 0-2 0,-2 1 0 0,-3-2-1 0,5 0 0 16,-5 4 0-16,3-1-1 0,-3-4 1 0,0 4-2 16,0-3 0-16,0 1-2 0,4-1 0 0,-6 2-2 15,2-4-12-15,0 4-5 0,-2 0-14 0,2-4-16 16,-1 1-64-16,1 1-48 0,0 2 116 0,0-4-89 15,-3-1-60-15</inkml:trace>
          <inkml:trace contextRef="#ctx0" brushRef="#br1" timeOffset="429908.3964">3712-8633 460 0,'0'3'185'0,"0"-3"-137"0,0-2-46 0,0 2 4 15,0 0-15-15,0 2-10 0,2 1-2 0,-2 0 5 16,0-1 2-16,1 1 3 0,-1-1 6 0,0-2 5 16,2 3 5-16,-2-3-1 0,2 0-1 0,-2-3-39 15,3-1-38-15,0 1 61 0,0 0-43 0,5-3-40 16</inkml:trace>
          <inkml:trace contextRef="#ctx0" brushRef="#br1" timeOffset="430036.0528">3876-8649 717 0,'2'9'350'0,"-1"-4"-217"0,1 0-112 0,0-5-11 0,-2 0-59 16,1 5 42-16,4-5-73 0,-3 3-39 0</inkml:trace>
          <inkml:trace contextRef="#ctx0" brushRef="#br1" timeOffset="430235.5266">4158-8657 526 0,'5'4'265'0,"0"1"-155"0,-2 0-77 16,-2 3 32-16,3 0-39 0,-1 0-18 0,2 0-8 16,-4 0-13-16,4 0-2 0,-2-2 1 0,0-1 0 15,0-2 6-15,1-1 1 0,4-2-3 0,-8 0-2 16,0-2-5-16,0-3-13 0,1 1-44 0,4-4-43 15,-3-2 86-15,1 1-66 0,6-3-30 0</inkml:trace>
          <inkml:trace contextRef="#ctx0" brushRef="#br1" timeOffset="430387.1158">4478-8692 516 0,'2'4'268'0,"1"3"-145"0,0 1-82 0,-1-5 33 15,1 3-32-15,0 1-18 0,2-1-13 0,-2 0-13 16,2 1-5-16,-2-6-3 0,0 4 3 0,2-3 0 15,-3-2 3-15,1-2-1 0,2 1 4 0,-4-3 1 0,6-2-4 16,-3 3-12-16,1-4-14 0,1 1-10 0,-1 1-19 16,5-1-19-16,-2 0 50 0,4-2-45 0,0 3-8 0</inkml:trace>
          <inkml:trace contextRef="#ctx0" brushRef="#br1" timeOffset="430515.7706">4693-8686 103 0,'8'8'112'0,"0"0"-15"0,-2-2-38 0,-1 1 27 15,2-1-4-15,-3 2-16 0,3 0-7 0,-2-3-9 16,-1 1-5-16,1-1-20 0,1 1-6 0,2-3-7 15,-3 1-2-15,0-4-12 0,5 1-4 0,-2-2-5 16,-2-1-9-16,0-4-24 0,1-1-14 0,2-1-16 16,2-1-22-16,5-4 62 0,2 2-50 0,2 1-12 15</inkml:trace>
          <inkml:trace contextRef="#ctx0" brushRef="#br1" timeOffset="430637.4469">5093-8731 162 0,'11'4'130'0,"0"4"-31"0,-1-2-37 15,1 2 36-15,2-2-10 0,-5 4-24 0,1-2-3 16,2 1-5-16,-1-4-11 0,-1 2-5 0,1-1-16 15,-2-1-6-15,0-5-4 0,1 1-5 0,1-1-12 16,0 0-8-16,-2-3-10 0,3-3-14 0,1-1-60 16,1-1 73-16,3 0-46 0,2-3-31 0</inkml:trace>
          <inkml:trace contextRef="#ctx0" brushRef="#br1" timeOffset="430784.0587">5681-8740 390 0,'4'8'292'0,"3"0"-120"0,-2-3-113 0,-4-2 38 16,4 0-22-16,-2 2-43 0,3 0-26 0,1-4-28 16,-1 1-10-16,-4-1-6 0,7 1-7 0,-1-2-22 15,-1-5-6-15,2 0-12 0,-2-3-12 0,1 2 61 0,0-5-41 16,7 1-7-16</inkml:trace>
          <inkml:trace contextRef="#ctx0" brushRef="#br1" timeOffset="430948.623">6033-8759 729 0,'6'6'362'0,"-1"-4"-213"0,-4 1-103 16,1-1 30-16,-1-1-29 0,3 1-36 0,-1-2-34 15,0 1-15-15,0 1-4 0,0-2 0 0,-1 0 2 16,1 0 8-16,-1-2 7 0,1-1 4 0,0 3 8 16,-1-1-1-16,3-3-8 0,-2 3-18 0,0-1-28 15,3 1 50-15,-1 1-36 0,1 1-17 0</inkml:trace>
          <inkml:trace contextRef="#ctx0" brushRef="#br1" timeOffset="431083.2773">6184-8688 143 0,'6'15'167'0,"-3"-2"-44"16,-1-2-69-16,0 1 27 0,-2-2-13 0,3 3-14 15,-3 3-13-15,1 0-7 0,-1-5-20 0,0 1-5 0,0 0-4 16,0 2-2-16,0-5-4 0,0 3-3 0,0-3-5 16,0 1-2-16,0-2-3 0,0 0-2 0,2 1-14 15,0 1-9-15,-1 1-9 0,-1-2-17 0,0 1 43 16,2 3-30-16,6-2-9 0</inkml:trace>
        </inkml:traceGroup>
      </inkml:traceGroup>
    </inkml:traceGroup>
    <inkml:traceGroup>
      <inkml:annotationXML>
        <emma:emma xmlns:emma="http://www.w3.org/2003/04/emma" version="1.0">
          <emma:interpretation id="{25D98B62-0670-40F2-8668-DC37BA799922}" emma:medium="tactile" emma:mode="ink">
            <msink:context xmlns:msink="http://schemas.microsoft.com/ink/2010/main" type="paragraph" rotatedBoundingBox="19069,9447 27250,8340 27506,10234 19325,113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DC878B-AE12-4B10-8320-90C9EAE37BD0}" emma:medium="tactile" emma:mode="ink">
              <msink:context xmlns:msink="http://schemas.microsoft.com/ink/2010/main" type="line" rotatedBoundingBox="19069,9447 27250,8340 27506,10234 19325,11342">
                <msink:destinationLink direction="with" ref="{4B523FD3-81F5-4B05-B30C-C72FD839E45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6522398-F4EE-45D3-9880-25B0695750FF}" emma:medium="tactile" emma:mode="ink">
                <msink:context xmlns:msink="http://schemas.microsoft.com/ink/2010/main" type="inkWord" rotatedBoundingBox="19069,9447 27250,8340 27506,10234 19325,11342"/>
              </emma:interpretation>
            </emma:emma>
          </inkml:annotationXML>
          <inkml:trace contextRef="#ctx0" brushRef="#br0" timeOffset="-11142.2934">5251-7404 230 0,'-2'0'132'0,"-3"2"-57"0,0 0-42 16,-1 2 20-16,-3 0-8 0,-4 7-8 0,2 0-6 15,-2 0-13-15,-5 8-5 0,-4 5-3 0,-3 0-3 0,2 3-3 16,-5 2-1-16,2 7-3 0,-7 6 1 16,-4 9-2-16,2-4-3 0,2-2 0 0,-1 3-1 0,-4 8-5 15,-7-4 0-15,1 2 0 0,7-6 1 0,-4 8-5 16,-4-2-3-16,7-2-6 0,0 1-4 0,-1 0-24 15,4-4-27-15,10-6 56 0,-7 0-40 0,7-10-26 16</inkml:trace>
          <inkml:trace contextRef="#ctx0" brushRef="#br0" timeOffset="-10515.6134">6287-7167 277 0,'16'-13'117'0,"0"-3"-82"0,0 5-29 0,-5-2-1 0,-1 0-1 16,-1-1-4-16,1 3-7 0,6 0 6 15,-3 1 4-15,-2 1 9 0,-3-1 7 0,0 1 24 16,-2 1 7-16,2 3 10 0,-5-5 5 0,0 5 2 0,-1 1-2 15,4 2-5-15,-4-1-8 0,0 1-18 0,-2 2-11 0,0 0-11 16,1 0-9-16,1 0-9 0,-2 0-5 0,-5 0-4 16,5 2-2-16,0 0-2 0,0-1 2 0,0 1 4 15,-2 6 0-15,-1-2 1 0,0 2 2 0,1 3 3 16,-2 8 2-16,-3-3 0 0,-1 6 2 0,-3 7-1 16,-5 9 2-16,2-3-1 0,-7 12 3 0,2 7-1 15,-8-3 0-15,-2 6-1 0,1 2 0 0,-9 5 0 16,2-1-5-16,0 4 0 0,-8 0-6 0,2 5-8 0,1 1-78 15,0 2 82-15,3 1-45 0,4-4-36 16</inkml:trace>
          <inkml:trace contextRef="#ctx0" brushRef="#br0" timeOffset="-45230.7865">599-6231 283 0,'-5'-5'150'0,"-3"-3"-78"0,-2 1-50 0,1 1 31 15,2 0-34-15,-2-1-9 0,2 1-6 0,0 1-2 0,0 0-2 16,1 1-3-16,-1-1 6 0,1 0 3 15,0 0 4-15,-1-1 8 0,1 1 16 0,0-1 8 0,1 4 7 16,0-3 5-16,0 2 7 0,2 2 0 0,-2-7-2 16,4 6-3-1,-1 2-11-15,2 0-7 0,-2-3-7 0,2 3-5 0,-1-3-14 0,-1 0-2 0,2 3-3 16,0 0-3-16,3 7-6 0,-1-3 2 0,1 2 0 16,2-3-1-16,1 4 4 0,2 1-2 0,5-4 3 15,0 11-1-15,-2-9 3 0,5 0-3 0,6 2 0 16,1 2 1-16,-1-2-2 0,5 0 1 0,-5-2-3 0,8-1 1 15,2 1 0-15,0 2 1 0,-5-4-2 0,8 3 2 16,-4-7-1-16,4 2 1 0,1 1 0 0,-2-1 1 16,2-2 0-16,-2 0 1 0,1 1 0 0,-2-2-1 15,4 2 1-15,-4-1 0 0,2-1 2 0,4 2-4 16,-1 1 3-16,2 0-3 0,-2-2 1 0,5 1 1 16,-3-1-2-16,-1 0 0 0,3 2 1 0,-6-4 1 15,4 2-1-15,-2 0 1 0,1 0 1 0,-4-1 0 16,0-1 1-16,-2 0 2 0,1 1 0 0,1 1 1 15,-3-2 1-15,4-1-1 0,-2 0-1 0,2 0 0 16,1 3-1-16,0-3-3 0,-1-1 0 0,2 0 0 16,1-1 0-16,-3 0-1 0,2 0 1 0,1 2 2 15,-1-2 0-15,-1 0 0 0,-1-1 0 0,-1 1 0 16,2-1 0-16,-4 1 1 0,5 2 0 0,-2-2-1 16,2 2 0-16,-3-5 0 0,3 5 2 0,-1 1-1 15,1-2 0-15,-2 4 0 0,-2-2 0 0,1-1 1 16,3 4-1-16,0-1 0 0,-3 0-1 0,-4-1 0 0,-1-6 0 0,3 3 1 15,6-1 1-15,-12-3-1 0,1 3-1 0,3 2 1 16,2-2 2-16,2 4 1 0,-1-3-1 0,1 0 2 16,-2-1 0-16,5 3 0 0,0-1 0 0,4 0 0 15,-5-2 0-15,1 3 0 0,0 2-1 0,0 0-1 16,0 2 1-16,-4-2 0 0,1 2 0 0,-3-7 2 16,1 3 0-16,-1 1-2 0,-3-4 2 0,-1 0 1 15,3 0-2-15,-1 1-2 0,2 4 2 0,1-2-2 16,1 0-3-16,-1-2 1 0,2 2-2 0,0-1-2 15,0 1-1-15,0-3 1 0,-1 4 0 0,4-2-2 16,-3-1 0-16,2 3 1 0,-2-2-1 0,1 0 3 0,1-2-3 16,1 2 1-16,-3-2-2 0,0 2 2 0,3-2-1 15,2 2 0-15,-2-2 0 0,5 5-1 16,-4-3 1-16,4 1-1 0,-2-3 1 0,2 1 0 0,0 2 0 16,-2-3 1-16,1 0-1 0,-1 1-1 0,2-3 0 15,2 4 1-15,-1-2-1 0,-1 0 0 0,-1 1 0 16,1 1 0-16,5-2 0 0,-4 3 0 0,-7-3 0 15,4 4 0-15,2-2 2 0,0 1 0 0,-6 0 0 16,-4 1-2-16,2 1 0 0,5-5 1 0,-2 3 0 16,-3-1-1-16,-1 2 0 0,-2-3 0 0,6 1 0 15,-3 0 1-15,0 2-1 0,-6-1 1 0,3-1-1 16,-1 1 3-16,1-1-2 0,0 3 1 0,2 0-1 16,-3-2 0-16,0 4 0 0,-1-4 1 0,-5 2-1 15,1 0 0-15,1-1 0 0,-3 1-1 0,-2 0 0 0,2 0 2 16,-3-2 0-16,-1 2-2 0,3-1 0 15,-4-1 2-15,0 0 0 0,2 2 1 0,-5-3 0 16,1 3-1-16,2-1 1 0,-1-4 0 0,-4 3 1 0,-1-4-1 0,0 4 2 16,-1-1 0-16,3 0-1 0,-6 1 1 0,2-1-1 15,2 3 0-15,0 0 0 0,-2-1-1 0,-1-1-1 16,-1 0-2-16,2 1 0 0,0-2 0 0,-1 3-1 16,1 0 1-16,0 0 0 0,2 0 0 0,-2 1 0 15,2 1 0-15,-2-2 0 0,0 0 0 0,0-2 2 16,0 2-2-16,-3 0 0 0,2-1-1 0,0 1 1 0,1 1 1 15,-3-1-1-15,1 0 0 0,-4 0 0 16,3 0 0-16,-2 0 0 0,-1 0 1 0,-2 0-1 0,2 0 0 16,-2 3 0-16,2 1-1 0,0-3 1 15,-5-1 1-15,1 3-1 0,3-3 1 0,-1 4 1 0,2-4-2 16,-5 0 1-16,0 0 0 0,1 1 2 0,7 2 1 16,-6-3 1-16,1 0 2 0,-2-1-2 0,1 1 4 15,0 0 1-15,2 0 3 0,-4-5-2 0,-1 2-1 16,1 1 2-16,0 1-1 0,0-4 1 0,-2 3-1 15,2-3-1-15,0 2 0 0,2 2-1 0,-1-7 3 16,-1 1-2-16,2-1 1 0,-2 2-2 0,-3-8 2 16,3 4-1-16,-5-4 2 0,5-2-1 0,-8 0-2 15,2-2 0-15,1-1 0 0,-1-1-1 0,4-3 0 16,-6-2-3-16,2-1-1 0,-1-1-1 0,-1-1-1 16,5 0 1-16,-3-2-2 0,-1 0 0 0,-2 1-1 15,1-1 3-15,0 0-2 0,-2 3 0 0,2 1 2 16,-3-2-2-16,5 7 0 0,-4-3 1 0,-1 5-2 0,2 1 1 15,-1 1-2-15,2 1 1 0,0 2-2 0,2 1 2 16,-2 3-1-16,3 1-1 0,0-2 1 16,2 4 0-16,1 2 1 0,-1-1 0 0,0 1-1 0,1 0-1 15,1 2 0-15,-1 0 2 0,1 2-2 0,1-3-1 16,-2 3-2-16,1 1 0 0,-1 0-3 0,2 0-2 16,0 0 1-16,0-2-3 0,-2 4 1 0,2 1-1 0,0-1-1 15,0 1 0-15,0 0 5 0,0 0 0 0,0 2-1 0,0 1 1 16,2 2-1-16,-2-1 2 0,0 1 2 15,0 3-2-15,2 1-3 0,-1 1 2 0,1 1 1 0,-1 2-1 16,1 0 0-16,-1 3 0 0,4 4 0 0,-3-1 0 16,-1 2 2-16,1 3-1 0,1 0 2 0,-3 3 1 15,3-1 1-15,-1 0 1 0,1 1-1 0,-1-3 3 16,1 0-1-16,0 0 1 0,0-3-1 0,4-2 0 16,-3 2 2-16,0-5 0 0,0 2 1 0,-2 0-2 15,1-4 1-15,0 2-1 0,2 0 2 0,-2 1-1 16,-1-3 0-16,6 2-1 0,-5-1 0 0,2 1 1 15,0 0 2-15,-2-2-3 0,0 1 1 0,3 0 2 16,-4-1 0-16,-2-4 0 0,0 3 1 0,0-5 0 16,0 0 2-16,-2-3 1 0,6 3 0 0,-4-3 0 15,0-2 2-15,1 1-1 0,-1-4 0 0,0 3-1 16,0-2-1-16,0 0 2 0,0 0-1 0,-1-3-2 16,1 2 0-16,0 0 0 0,1 1-1 0,-1-3 1 0,2 1-1 15,-1-1-1-15,1 3-1 0,-2-3 2 0,0 1-2 16,0-2 2-16,0 0-2 0,0 0-2 0,0 3 1 15,-2-3 0-15,1 0-1 0,1 3 1 0,3 2-1 16,0 0 1-16,-4-4-1 0,1 4 2 0,0-2 0 16,4 0 1-16,0 1-1 0,-4-4 1 0,0 0 0 15,-2 0-1-15,2 1 2 0,0 1 0 0,-2-1-1 16,-1-2 1-16,2 1 0 0,1 1-1 0,0 1 0 16,0-2 2-16,1 2-3 0,-1-2 1 0,2 0 1 15,-2 1-1-15,0-1-1 0,0 0 1 0,1 2-1 16,-2-2 1-16,1 0 0 0,-2 0-1 0,2 0-1 0,2 0 1 15,-2 3 3-15,-2-3-3 0,2 2 0 0,3 1 1 0,-3-3-2 16,-1-2 2-16,-1 2 0 0,1 0-2 0,-3-3-1 16,4 3 0-16,-4 0 0 0,-4 0 0 0,1 2 0 15,1 2-1-15,0 0-1 0,-6-4 2 0,4 3 0 16,-3 2 0-16,2-2 0 0,-4 1 1 0,0-2-1 16,-3 0 1-16,2 2 1 0,-5 4-1 0,1-6 0 15,-4-2 1-15,1 2-1 0,-1-1 0 0,-2 4 0 16,-1 0-1-16,1-2 1 0,-6-1-1 0,2 2 1 0,-3 3-1 15,-1-1 0-15,1-1 0 0,0 0 0 16,-8-4 0-16,6 2 0 0,-2 4 0 0,1-2 0 16,4-2 0-16,-2 1 0 0,-7 0 0 0,2 2 0 0,10 0 0 15,-5-1-2-15,0 0 2 0,-6 1 0 16,1 2-1-16,1-1 1 0,5 2-1 0,-8-6 1 16,-1 5 1-16,2-1-1 0,-4-1 0 0,2-4-1 0,2 2 0 15,-2-4 1-15,0 2 0 0,1 1 0 0,-1-3 0 16,2 0 0-16,-1 0 1 0,0 5-1 0,-1-3 1 15,0 2-1-15,3 1 0 0,-1-2 2 0,0 4-2 16,0-2 0-16,1-1 0 0,0-4 0 0,1 3 0 16,-2-1 0-16,3-2-2 0,-1 0 1 0,0-2 1 15,1 1 1-15,-5-1-1 0,5-1-1 0,-2 0 1 16,-1 0 0-16,-2 0 1 0,2 3-1 0,1-2 0 16,2 4-2-16,-1-2 2 0,-2 0-1 0,1 1-2 15,-3 1 2-15,0 1-2 0,2-3-1 0,-2 2 1 0,0 1 0 16,2-2 2-16,-2-1-1 0,5 0 1 15,-1 2-2-15,-1-1 3 0,-4-1 0 0,2 2 0 0,1-2 0 16,-2 3 0-16,2 2 0 0,0 0 0 0,-5-2 0 16,3 0-2-16,5 0 2 0,2-1 0 0,-6 1 0 15,3-1-1-15,-2-2 1 0,6-2 0 0,0 2 1 0,-6 0 0 16,-5 0 0-16,1-3-1 0,6 3 1 0,-3 0-1 16,0 0 1-16,-4 0-1 0,1 0 0 0,7 0 0 15,-5 0 0-15,-3 0 2 0,5 3-2 0,-2-1 1 16,2 1-1-16,0 2 0 0,-2-4 0 0,2 2-1 0,0 2 0 15,1-5 0-15,-3 2 0 0,2-2 0 0,-2 6 1 16,0-1 0-16,4 0-1 0,-3-2 2 0,1 2-1 16,2 0 0-16,-3 1 1 0,3-1 0 0,-4-2-1 15,2 2 1-15,4-1-1 0,-2 0 0 0,-1-1 0 16,0 0 0-16,1-1 0 0,-1 2 0 0,8-2 1 16,-2 1-1-16,-6-1 0 0,4 2 2 0,2 0-2 15,3-1 0-15,1 3 1 0,-8-3-1 0,3 4-1 16,0-2 1-16,6 1 0 0,-6-3 0 0,-1 3 1 15,1-1-1-15,2-5 0 0,0 8 1 0,1-6 0 16,-3 3-1-16,0-4 2 0,5 6-2 0,2-4 0 16,-1 2 1-16,-6 1 0 0,7-3 1 0,-4 0 1 15,2 0-2-15,0 1 1 0,2-1 1 0,-6-2 0 0,6 1-1 16,1 0-1-16,-3 1-1 0,0-2 0 16,1 4 0-16,-2-2 0 0,1 1 0 0,1 0 0 0,-1 1 1 15,-2-2-1-15,4 0 1 0,-1 1 1 0,-2-3-1 16,-1 1 0-16,4-1 0 0,-6 1 0 0,4-2-1 15,0 0 1-15,-1 2-1 0,5 1 1 0,-2-3-1 16,2 3 0-16,1-1 0 0,0 1 0 0,1 0 0 16,0-1 1-16,-1-1-1 0,5 1 1 0,-2-1 0 15,1 1 0-15,1 1 0 0,1 0 0 0,0-1 0 16,1 1-1-16,-1-1 2 0,2-2-1 0,1 3 0 16,-1-3 1-16,4 0 0 0,1 0-2 0,-2 0 3 15,3-2-1-15,0 2 0 0,1 0-1 0,-1 0 0 0,2 0 0 16,1 0-1-16,1 0 1 0,-1 0-1 0,2 0 0 0,-2-3-3 15,0 3 0-15,3-2 1 0,-4 1-3 0,1-1-4 16,1 1-4-16,-1-1-7 0,2 0-14 16,-1 1-55-16,3-1-41 0,-1-1-64 0,1 0 137 0,2-3-129 15,2-2-63-15</inkml:trace>
          <inkml:trace contextRef="#ctx0" brushRef="#br1" timeOffset="427352.4241">7753-7198 356 0,'0'-1'260'0,"-5"-1"-102"15,3-2-96-15,1-1 47 0,-3 2-43 0,3-2-20 16,-4-2-26-16,3 3-14 0,-2-1-6 0,2 2-5 16,-4-4-2-16,4 3 3 0,-1 2 3 0,-2-3 5 15,0 2 7-15,-3 0 7 0,2 0 4 0,-2 1 1 16,5 2 0-16,-3 0 3 0,1 3-4 0,5-3-2 16,-5 2 1-16,0-1-6 0,0 3-3 0,1-3-1 15,-3 2 1-15,-1-3-2 0,-1 2 1 0,-2-2 0 16,-2 2 0-16,3-2 1 0,-2 1 2 0,2-1-1 15,-1 2-1-15,-3-2 2 0,1 0-1 0,-5 0 1 16,7 3 0-16,-2-3-2 0,-4 0 0 0,1 0-1 16,2-2 0-16,1 2-2 0,0-1 0 0,-1 2 0 0,1-1 0 15,2 0-3-15,-2 0 2 0,4-3 0 0,-6 3 1 16,3 0 1-16,0 0 0 0,4 0-2 0,-4 0 3 16,-1-1 1-16,0 1-1 0,5 0 0 0,-3 0-2 15,0 0 2-15,0 0-2 0,0 0 0 0,3-2 1 16,-2 2 0-16,1 0-1 0,1-3 1 0,1 3 0 15,-1-2 0-15,0 2 2 0,4-1-1 0,0 1-2 16,0 0-1-16,0 0-1 0,1 3 0 0,-2-3-1 16,4 0-3-16,-4 1 1 0,3-1-2 0,1 0 1 15,1 2-1-15,0-2 0 0,0 0 1 0,-2 0-1 16,2 0 2-16,0 0-2 0,2 2 1 0,-2-2-1 16,-3 1 0-16,3-1-1 0,0 2-1 0,3-2 1 15,-3 1 0-15,0 2 0 0,0-1 1 0,1 1-2 16,1 2 0-16,1 0 1 0,-3 0-1 0,2-1 0 15,-1 3-1-15,4 1-1 0,-5 0 1 0,3 0-1 16,-1 3 0-16,3 2 1 0,0-1 1 0,-1 3-2 16,4 1 1-16,-3 1 1 0,3 4-1 0,-2-2 1 0,1 2 0 15,1-2 0-15,-2-2-1 0,0 2 1 0,4 2 1 0,0 3-1 16,-1-7 1-16,-1 1 0 0,2 1 0 0,-2-3 1 16,1 6-2-16,1-6 0 0,-1 0 0 0,-1-2 0 15,0 4-1-15,2-2-3 0,-1 1-3 0,-1-1-6 16,0 0-12-16,2 0-14 0,-2-1-27 0,-2 0-55 0,2 3 89 15,-5-2-57-15,2 1-25 0</inkml:trace>
          <inkml:trace contextRef="#ctx0" brushRef="#br1" timeOffset="426480.7278">7350-7115 431 0,'-4'-1'189'15,"3"-4"-145"-15,-2-1-59 0,3 1 11 0,-2-3-84 0,0 3 61 16,2 2-51-16,0-2-25 0,0 2 50 0,0-2-30 0,2 4 38 15,-2-1 26-15,0-3 23 0,0 4 78 0,0-1 9 16,0-4-31-16,0 4 36 0,-2 2-6 0,1-2-24 16,1-2-11-16,-3 4-1 0,0-2-8 0,1 0-6 15,-1 2-14-15,1-1-1 0,-1-1 0 0,0 2-4 16,0 0 2-16,1-1-3 0,0 1 1 0,-1-2-1 16,2 2-1-16,-1 0-2 0,-1 2-2 0,3-1-1 15,-2 1-2-15,2 1-1 0,0 0-2 0,0 0 1 16,0 2 2-16,2 0 5 0,-2 0 3 0,0-2 2 0,1 2 3 15,1-1 7-15,1 3 3 0,0-2 0 0,1-1 2 16,-3 0-5-16,4 2-3 0,1 2 1 0,-2-3-3 16,0-1-6-16,-1 3-4 0,5-1 0 0,0 4-5 15,0-2 0-15,0 1-1 0,-1-1-2 0,2 0-1 0,2 5-1 16,1 0-1-16,-3-7-3 0,2 5 3 0,2 4-1 16,-2-4-1-16,5 3-1 0,2 4 0 0,-1-3 0 15,4 6 0-15,1 3 1 0,4-3 0 0,2-1-2 16,3 3 0-16,4 1-1 0,-5-2 1 0,5 0 0 15,3 1 1-15,3 0-2 0,-4 0 0 0,0 4 4 16,-1 0-3-16,-1-3 4 0,5 4-3 0,-3 0 2 16,-1 0-1-16,-4 1 2 0,3 1 2 0,0 0-2 15,-1 4 2-15,-7-6-2 0,0 3 2 0,-2-4-1 0,4 1 1 16,0 0-1-16,-7 0-2 0,-4-10-1 0,4 2 0 16,-3 1-1-16,3 1-1 0,-11-4-1 0,2-2-1 15,-2-2 0-15,2-3-3 0,-5 4-1 0,0-4-5 16,-3-2-1-16,-4-2-24 0,6-2-25 0,-7-4-25 15,0 2-36-15,-8-3 84 0,-2 0-66 0,-1-3-24 16</inkml:trace>
          <inkml:trace contextRef="#ctx0" brushRef="#br0" timeOffset="-10858.0704">5818-7333 393 0,'22'-16'183'0,"-9"3"-109"0,-5 4-49 0,-4 4 9 15,3 0-1-15,-3 4-23 0,0-1-5 0,-1 2-2 16,0 3-4-16,-1 4-1 0,-1-1 2 0,-1 4 1 16,-1 1 3-16,-3 5 3 0,-2 1 3 0,-3 4 0 15,-1 3 3-15,-4 4-2 0,-2 4-2 0,-2 7-2 16,-3-1-2-16,4-3-2 0,-9 9-3 0,1 7-2 15,-4-1-1-15,4-7-5 0,-4 1 1 0,-3 1-1 0,-3 7-4 16,-3-2-3-16,1-1-3 0,4-7-4 0,-2 5-18 16,0 1-14-16,1-2-25 0,3-4 54 0,7-7-45 15,0 0-23-15</inkml:trace>
          <inkml:trace contextRef="#ctx0" brushRef="#br0" timeOffset="-11461.442">4532-7437 82 0,'-8'6'75'0,"2"0"-25"15,-7 9-29-15,-3 5 22 0,0 1-7 0,-3 1-14 16,-3 5-4-16,0 2-2 0,-7 11 1 0,-6 6-2 15,2-5 0-15,2-1-4 0,-2 3-3 0,-4 8-1 16,-3 2-1-16,1-2-2 0,2-7-3 0,-3 6-1 0,0 4-1 16,2-3-4-16,0 1 1 0,-2 3-6 15,2 2-3-15,0 0-4 0,1 2-5 0,0-3-31 0,2 3 39 16,3-10-22-16,-3-1-14 0</inkml:trace>
        </inkml:traceGroup>
      </inkml:traceGroup>
    </inkml:traceGroup>
    <inkml:traceGroup>
      <inkml:annotationXML>
        <emma:emma xmlns:emma="http://www.w3.org/2003/04/emma" version="1.0">
          <emma:interpretation id="{3BBE4D09-10EC-4FFB-8736-F42410E590BF}" emma:medium="tactile" emma:mode="ink">
            <msink:context xmlns:msink="http://schemas.microsoft.com/ink/2010/main" type="paragraph" rotatedBoundingBox="19175,9979 19509,9979 19509,10298 19175,10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2BB10E-9DA1-4224-BC62-1F5A4263A7CE}" emma:medium="tactile" emma:mode="ink">
              <msink:context xmlns:msink="http://schemas.microsoft.com/ink/2010/main" type="inkBullet" rotatedBoundingBox="19110,10192 19315,9883 19584,10063 19379,10371"/>
            </emma:interpretation>
            <emma:one-of disjunction-type="recognition" id="oneOf2">
              <emma:interpretation id="interp6" emma:lang="" emma:confidence="0">
                <emma:literal>•</emma:literal>
              </emma:interpretation>
            </emma:one-of>
          </emma:emma>
        </inkml:annotationXML>
        <inkml:trace contextRef="#ctx0" brushRef="#br0" timeOffset="-48317.2106">406-6100 682 0,'-3'-8'342'0,"-2"-3"-187"15,2 2-107-15,-2 1 58 0,3-2-66 16,1 4-19-16,1-4-8 0,0 2-8 0,0 2-4 0,0 1-3 16,0-1 0-16,1-2-2 0,-1 3-1 0,0-3 1 15,5 6-1-15,0-1 0 0,0 2-1 0,-2-1 1 16,3-1-5-16,1 1-4 0,-3 1-2 0,3 1-2 16,-2 0-7-16,-1-2-3 0,3 4-1 0,1-1-3 15,-2 6-5-15,2-1 1 0,0 2-2 0,-2 2-1 16,1 1-1-16,-1 1-1 0,-3 3 2 0,-1-1 0 15,1-3 9-15,-6 4 1 0,-2-3 4 0,0 4 6 16,-1-3 9-16,-4-2 6 0,1 0 2 0,-5 4 8 16,-2-4 7-16,1-2 5 0,1 1 6 0,-2-2 5 0,0-3 13 15,0-2 5-15,-1 0 4 0,4-3 2 0,-1-2 6 16,-1 2 4-16,2-4-5 0,1-1-1 0,-1-2-5 16,0 0-4-16,5-1 0 0,-4-4-6 0,4 3-2 15,0-2-3-15,0-5-2 0,1 5-3 0,6-4-4 16,-1-1-3-16,-1-4-3 0,8 4-2 0,-5 0-9 15,6 0-3-15,0-3 0 0,1 1-4 0,-1 1-4 16,2 2-1-16,6 4-4 0,-6 0-2 0,4-2-1 0,0 5-3 16,4 7-4-16,-1-4-3 0,-1 3-1 0,0 2 2 15,1 0 1-15,1 4-1 0,3 5 0 0,-3-1 2 16,-1 0 5-16,-2-2 2 0,2 6 0 0,-3 2 2 0,-1 5 1 16,-3-3 1-16,0 0 3 0,0 1 0 15,-6 3 0-15,3-1 2 0,-5-2 3 0,0-1-2 16,-3 0 1-16,1-3 2 0,-3 1 1 0,-1-3 3 0,-2 2 2 15,1-5 0-15,-2 3 4 0,1-5 3 16,-3 1 2-16,0-2 1 0,-4-4 5 0,3 1 1 0,-1-2 0 16,-2 0 3-16,1-3 0 0,1-1 1 0,4 0 0 15,-2-4 0-15,1 1 0 0,2-2-3 0,0-2 0 16,2-2-2-16,1 3-4 0,2-2-1 0,0-4-1 16,0 3-2-16,1-1-6 0,2-1-3 0,0 3-1 0,2-4-3 15,2-2-3-15,1 2-1 0,1 2-3 0,2-1-2 16,2 1-2-16,3 0 0 0,-1-1-2 0,4 8-1 15,0-5 0-15,2 3-1 0,-2 1 0 0,0 5 1 16,0-1-1-16,-2 4 3 0,2 2 1 0,-5 0 4 16,-1 2 0-16,1 3 2 0,-3-1 0 0,-2 2 0 15,0-1 3-15,-1-1-3 0,-2 5 0 0,-3-3-7 16,0 3-6-16,-3 0-12 0,-3 4-24 0,-10 5-124 16,-2 4 139-16,-7 3-79 0,-15 8-63 0</inkml:trace>
      </inkml:traceGroup>
    </inkml:traceGroup>
    <inkml:traceGroup>
      <inkml:annotationXML>
        <emma:emma xmlns:emma="http://www.w3.org/2003/04/emma" version="1.0">
          <emma:interpretation id="{93F3A723-E023-4F5A-A20A-94B3AF928F18}" emma:medium="tactile" emma:mode="ink">
            <msink:context xmlns:msink="http://schemas.microsoft.com/ink/2010/main" type="paragraph" rotatedBoundingBox="19029,8779 26029,8169 26196,10090 19196,107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97AC7A-94C3-401B-8345-EBC087FE6586}" emma:medium="tactile" emma:mode="ink">
              <msink:context xmlns:msink="http://schemas.microsoft.com/ink/2010/main" type="line" rotatedBoundingBox="19029,8779 26029,8169 26196,10090 19196,10700"/>
            </emma:interpretation>
          </emma:emma>
        </inkml:annotationXML>
        <inkml:traceGroup>
          <inkml:annotationXML>
            <emma:emma xmlns:emma="http://www.w3.org/2003/04/emma" version="1.0">
              <emma:interpretation id="{A235244B-0CEE-44A6-A090-A18D3CF8473C}" emma:medium="tactile" emma:mode="ink">
                <msink:context xmlns:msink="http://schemas.microsoft.com/ink/2010/main" type="inkWord" rotatedBoundingBox="19029,8779 26029,8169 26196,10090 19196,10700"/>
              </emma:interpretation>
            </emma:emma>
          </inkml:annotationXML>
          <inkml:trace contextRef="#ctx0" brushRef="#br0" timeOffset="-50586.446">2086-6684 448 0,'-5'-3'229'0,"5"1"-133"0,-3 0-82 16,2 1 20-16,-1 1-20 0,-1 0-22 0,4 0-17 16,3 3 2-16,-1 0-2 0,0 2 7 0,-3-2 15 15,3 0 7-15,7-1 8 0,-1 1 10 0,-6-1 8 0,1-2 5 0,2 1 13 16,-1-2 1-16,4 1-4 0,-7 0-1 0,1 0-4 15,2-5-7-15,8 0-5 0,-1 2-6 0,1-2-13 16,-2 0-4-16,7-1-3 0,1-2-3 0,6 2-2 16,-1-2 0-16,-1-2-2 0,0 1 3 0,4-1 1 15,1-3 0-15,-3 4 3 0,-4-4 1 0,-2 4 1 16,0-4 1-16,-2 3 3 0,-4-2-2 0,-2-1 0 16,2 3-1-16,-3 2 1 0,-2-3 0 0,-4 2 0 15,1-1-2-15,0 0 1 0,-3 4 0 0,-2 1-1 16,-2-4 1-16,-1 1-1 0,0 0-1 0,-5 1-1 0,3 3-2 15,-3 0 1-15,-2 0-2 0,-2 1 0 16,-1 1-2-16,-1-1-1 0,-1 1 0 0,-1 2 1 0,-3-1 1 16,-2 1-2-16,4 6 2 0,1-4 1 0,2 2-1 0,-5 4 1 15,3 2-2-15,1 1 0 0,3 2-1 0,-3 3-2 16,-1-4 1-16,5 9 0 0,-2-2 0 0,5 2 2 16,0 3 2-16,2-2 1 0,-3-1 1 0,7-1 4 15,-1-2 1-15,4 3 0 0,3-2 3 0,0-3-1 16,9 1 1-16,-2-1-1 0,0-1 1 0,5 2-2 15,-1-4 1-15,4-5-1 0,0 1-1 0,0-1-1 16,5-3-2-16,-2-2 0 0,5 2-2 0,-4-3-1 0,2-4-4 16,4 0-7-16,-1 1-5 0,-5-4-9 0,2-1-10 15,1-2-15-15,2-3-50 0,-1-2-28 0,0 3 85 16,-3-2-63-16,-3 2-29 0</inkml:trace>
          <inkml:trace contextRef="#ctx0" brushRef="#br0" timeOffset="-50335.1112">2871-6855 330 0,'0'-8'189'16,"0"4"-80"-16,-3-4-56 0,0 1 36 0,3 4-8 16,3 0-7-16,-8 0-5 0,5 0-10 0,0-1-5 15,0 0-6-15,2 0-2 0,-2 1-12 0,-2 0-4 16,1 3-3-16,-2-1-4 0,1-1-7 0,4 2-7 0,-4 0-2 16,2 2-3-16,-2-2-4 0,2 1-5 0,2 2-2 0,3 2-5 15,-2 5 0-15,-2 1 1 0,3-3 1 0,2 6-2 16,-4 4 1-16,2 2 2 0,0 3 1 0,-3-4 3 15,4 5-2-15,-3-2 3 0,1 0-1 0,0 2 0 16,0 2-3-16,0-3 1 0,-1 1-4 0,3 2 1 16,-5-4-3-16,0 2-4 0,4-5-2 0,-2-3-4 15,-2 0-9-15,2-5-12 0,1-1-18 0,-3-2-22 16,1-4 58-16,-2 0-40 0,6-4-14 0</inkml:trace>
          <inkml:trace contextRef="#ctx0" brushRef="#br0" timeOffset="-50092.6726">3155-6810 670 0,'0'-3'350'0,"-2"0"-201"15,1 3-102-15,2 1 42 0,-4 1-28 0,0-1-48 16,0 4-10-16,-1 0-3 0,0-2-4 0,-1 4-4 16,-3-3 1-16,2 6 0 0,-1-1 1 0,-1-1 5 15,0 4 0-15,0-1 1 0,-1 0 1 0,2 2 2 16,-2-4-1-16,-2-1 0 0,4 3 1 0,1-1-2 15,-2-2-1-15,2-2-1 0,1 5-2 0,0-1 0 0,5-5-2 0,2 6 0 16,1 0-3-16,2-3 1 0,6 3-1 0,5 0-2 16,3-1-2-16,11 2-4 0,-3 1-1 0,8-5-8 15,11 0-65-15,4 2 72 0,9-2-39 0,12-4-29 16</inkml:trace>
          <inkml:trace contextRef="#ctx0" brushRef="#br0" timeOffset="-12866.178">1750-7367 634 0,'-3'-4'261'0,"0"-2"-178"0,-4-3-67 0,3 2 18 15,-1 1-33-15,0 3-14 0,0-4-10 0,-1 4-4 16,-1 1-1-16,1 2 0 0,0 4 3 0,-5 5 1 16,-1-2 5-16,-2 5 12 0,-3 4 2 0,-6 8 3 15,1 0 3-15,-8 8 0 0,-4 4 1 0,-4 14-1 16,1-1-3-16,-4 9-4 0,-4 7 0 0,-2 3-2 15,-1 2-3-15,0 12-3 0,-1-3-5 0,3 10-4 16,-4-4-2-16,4 1-20 0,1 6-15 0,4-9-22 16,-4-2 54-16,10-9-37 0,7-20-18 0</inkml:trace>
          <inkml:trace contextRef="#ctx0" brushRef="#br0" timeOffset="-11772.2462">3948-7541 357 0,'-3'-3'190'0,"-2"1"-106"0,0 1-60 0,-1 1 26 16,-2 3-26-16,0 6-18 0,-3 1-6 0,-4 4-10 16,1 5 0-16,-4 4 2 0,-1-1 3 0,-6 7 1 15,-2 3 3-15,0 6 1 0,-4-2 0 0,-4 9 2 16,0 3-1-16,-6 6 0 0,1 2-1 0,7-5 1 0,-9 3-2 0,-4 3-4 16,3 2-1-16,5-5-2 0,0-8 0 0,3 4-3 15,-5 4-7-15,5-3 0 0,-2 0-3 0,12-11 0 16,-2 3-14-16,0 3-4 0,4-10-10 0,6-1-14 15,4-12 42-15,-1-3-28 0,6-5-8 0</inkml:trace>
          <inkml:trace contextRef="#ctx0" brushRef="#br0" timeOffset="-13175.3519">1283-7573 446 0,'0'-9'219'0,"-6"-1"-127"0,1 2-63 15,-4 3 12-15,1 2-14 0,-2 3-19 0,1 3-10 16,-2 7-11-16,-1 3-3 0,-4 4-1 0,1 1 2 16,-5 7 5-16,0 4 2 0,-6 3 2 0,1 4 2 15,-4 6 0-15,-3 2 0 0,4 10-2 0,-9 1-1 16,0 7-6-16,2 6-2 0,-8 4-1 0,2-2-5 16,-5 10-9-16,-4 1-5 0,-2 3-6 0,6 2-11 15,-2-11-9-15,6 6 37 0,-5 0-35 0,2 2-14 16</inkml:trace>
          <inkml:trace contextRef="#ctx0" brushRef="#br0" timeOffset="-12281.0825">2558-7418 189 0,'-4'-4'137'0,"1"3"-54"0,-2-1-51 0,1 2 32 16,-1-1-33-16,-3 2-14 0,3 1-15 0,-4 3-9 15,-1-1-4-15,-1 6 0 0,-2 0-1 0,-4 2 1 16,-1 4 3-16,-4 3 3 0,-5 2 0 0,4-2 3 16,-8 11 1-16,-9 9-5 0,1-1 1 0,1 0-2 15,-5 8-3-15,-5 7-6 0,-6 9-8 0,-6 11-5 0,1-3-5 16,6-3-9-16,-2 5 27 0,-6 14-25 15,4 3-7-15</inkml:trace>
          <inkml:trace contextRef="#ctx0" brushRef="#br0" timeOffset="-8626.7855">358-5831 263 0,'0'-8'174'0,"-3"2"-75"0,1-6-65 16,2 3 31-16,0-1-22 0,0 1-19 0,0-1-14 0,5-1-3 15,-5 1 6-15,3 1 2 0,1-1 4 0,-1 2 0 16,5 4 4-16,-4-6 6 0,3 5 0 0,-2-1 3 16,1 3-6-16,2-2 0 0,-2 0-4 0,1 0-4 15,-1 2-3-15,2 2-9 0,0-1 0 0,0 2-5 16,0 3-1-16,0 2-7 0,1 0-2 0,1 1 1 16,-2 1 0-16,-3 4 0 0,1 0 0 0,0 0 2 15,-2 0 1-15,-3 5 4 0,1-3 0 0,-2 4 1 16,0 2-1-16,-3 1 1 0,-1-1 1 0,0 3 0 15,-4-3 0-15,-2 2 3 0,1-1-1 0,-3 1 2 16,0 1 2-16,-4-2 3 0,1-1 3 0,-4-8 3 16,2 5 0-16,1-5 5 0,-3 2 4 0,3-7 1 0,-2-1 5 15,2-4 3-15,2-1 3 0,3 0-1 16,-2 0 4-16,2-4 0 0,3-4-1 0,-1-4-1 16,-1 3-1-16,2-2-3 0,2-4-3 0,4-1-1 0,-1-3-1 15,-2 0-1-15,5-1-1 0,0-3 0 0,2 3-3 16,1-4-3-16,0 0-2 0,0-3-1 0,4 4-5 15,-3 3-5-15,6 1-5 0,1-4-3 0,-3 1-2 16,2 1-5-16,2 2-2 0,3 5-1 0,-1-4-7 16,2 4-3-16,-2 0 0 0,1 3 1 0,1 3-2 0,3 1-1 15,-2 2 0-15,1 4-1 0,-4-1 5 0,2 4 1 16,3-1 1-16,-6 9-1 0,3-4 3 0,-4 6 3 16,1 0 1-16,-2 4-1 0,-1 3 5 0,1 0 1 15,-3 5 1-15,3 0 2 0,-6 0-1 0,-2 5 3 16,2-1 0-16,-5-4 1 0,1 3-1 0,-1-1 1 15,-4 1 2-15,-6-3 1 0,7-2 0 0,-5-6 2 16,0 2 4-16,0-6 0 0,2-1 2 0,-4-3 4 16,4-4 2-16,-2-3 0 0,0 2 5 0,0-1-2 0,-3-2-2 15,1-2 1-15,1 1 1 0,-3-4-6 0,1-1-2 16,2-1-1-16,-6-2-3 0,3-1-1 0,1-1 0 16,1 0-2-16,-3-7-1 0,1 4 2 0,0-4-1 15,1 1 1-15,2-1 2 0,-1-4 0 0,1 5 2 16,1-4-1-16,3 2 1 0,-2 0-1 0,4-2 0 15,2-1-2-15,1 3-4 0,1-2 0 0,2 2-6 16,2 3-3-16,3 0-9 0,0 0-2 0,2 5-4 16,4 1-1-16,4 2-3 0,-3 0-2 0,6 2 2 0,-2 3 1 15,4 3 5-15,0 0 1 0,1 0 2 0,-1 5 0 16,2 3 3-16,1 1 2 0,-4 2-1 0,0 0 2 16,1 5 2-16,-3-1 1 0,-10 2-1 0,7 1 4 15,-7-1 1-15,-2 2 0 0,0-1 1 0,-2 1 1 16,-6-2 2-16,3 1 1 0,-1 1 2 0,-7-1-1 15,0-1 3-15,-4 1 0 0,-7-2 1 0,0-2 1 16,-3 2 3-16,-3-2 0 0,-6-3 1 0,6-1-1 16,-6-4 3-16,-1 1 2 0,0-3 0 0,1 1 0 15,2-5 0-15,2 0 0 0,-1 0 3 0,1-3 1 16,1 0-2-16,8-2-1 0,2-3 0 0,-2 0 2 16,8-5-3-16,-5 2 1 0,6 0-3 0,0-3 0 0,2 1-3 15,0-1-1-15,4-2-4 0,0 3-4 0,1-3-3 16,1 0-1-16,7 0-5 0,1 2 0 0,1 0-3 15,0 1 1-15,4 0 0 0,1 0 0 0,-2 1 1 16,3 0 1-16,-2 6 0 0,-3-2-1 0,3 2-1 16,-4 3-3-16,-2 3 0 0,3-2 0 0,-4 4-5 15,0 2 1-15,-2 0-2 0,2 2 0 0,-2 3-6 16,-1 1-1-16,-3 0-5 0,1 2-7 0,-3-2-9 0,0 3-20 16,-3 6-73-16,-1-2-59 0,0-4 143 0,-3 3-103 15,-2 3-47-15</inkml:trace>
          <inkml:trace contextRef="#ctx0" brushRef="#br0" timeOffset="-8388.4215">458-5941 729 0,'5'2'419'0,"-5"-2"-232"0,0-5-133 0,-1 0 68 16,-1 0-64-16,2 2-69 0,-2-3-12 0,2 4-6 15,0-1-1-15,0 1 1 0,0 1 3 0,2-1 10 16,-2 2 6-16,0 0 16 0,2 0 5 0,-2-1 6 0,0 1 6 16,1-2-1-16,-1 0 3 0,0-1-6 0,2 2-3 15,-2-1-4-15,1 0-2 0,1-1-5 0,0 3-5 16,2 0 0-16,1 0-1 0,5 2-2 0,4 1 0 16,2 0 3-16,8 4 1 0,9-1 2 0,12 2 2 15,-2 0 1-15,13 0 2 0,7-3 1 0,14 1-2 16,-1-1-1-16,10-4-3 0,7 1-2 0,9 0-6 15,1-2-9-15,9 0-9 0,-1-2-20 0,13-4 33 16,5-1-23-16,7-1-9 0</inkml:trace>
          <inkml:trace contextRef="#ctx0" brushRef="#br0" timeOffset="4715.4112">7154-6427 176 0,'8'-1'154'0,"0"-3"-48"0,-2 1-60 0,0-1 32 0,-4 0-8 16,1 0-14-16,-1 2-6 0,-1-3-12 0,-1 5 1 16,0-1-4-16,0 1-5 0,-1-2-2 0,-2 2-10 15,-1 2-7-15,0-2-1 0,0 0-2 0,-2 0-4 16,0 0 2-16,3 1 0 0,-4 1-2 0,1-1-2 16,-1 4 3-16,3-2 0 0,0-3-2 0,0 4-1 15,-1-3 0-15,-8-1 0 0,7 0 0 0,1 0 0 16,-5 2 0-16,-1-1-2 0,2-1 1 0,-1 0 0 0,5 5-4 15,-1 0-6-15,-4-4-5 0,3 3-1 0,2-3-3 16,0 1-3-16,-3 1-7 0,-3-1 0 0,-2-1 0 16,4 1 6-16,-3-2 0 0,-2 3 0 0,-2 0-1 15,-3 0 3-15,2-1 4 0,-3 0 0 0,4-1 4 16,-4-2 1-16,4 1 3 0,-8 0 8 0,5 0 4 16,-2 0 4-16,0 0 6 0,-1 0 9 0,1 3 3 15,4 0 3-15,-2 0 3 0,-2-1 2 0,2 1 0 16,-2 2 3-16,-1-1-2 0,0 1-4 0,-4 2-3 15,1-4-1-15,-2 2-5 0,-4 2-3 0,0-2-3 16,-8 3-2-16,1-3-3 0,-5-2 1 0,-5 4-3 16,-4-1 1-16,2-1 0 0,4-2-1 0,-5-2-2 0,-12 1 3 15,0 0 0-15,9 1-1 0,-6-2-1 0,-2-1 0 0,-13 0 1 16,-5 2-3-16,4 0 2 0,7-2-3 0,-12 4-1 16,-2 0-1-16,2 2 0 0,1 5 0 0,-4-3-2 15,1 0 1-15,0 3-2 0,-3 2 1 0,4 1 2 16,-1-4 2-16,-2-1 2 0,1 3 2 0,-1-5 7 15,1 1 5-15,0-3 2 0,1 3 5 0,2-3 3 16,-2 0-1-16,2-2 1 0,6-3-1 0,-3 2-2 16,3-1-4-16,-2-1-1 0,1-5-5 0,1 2-5 15,3 0 0-15,-4-2-4 0,0 0-1 0,4 2-4 16,0-2-1-16,1 1 1 0,-1 0 0 0,5 0-1 16,-3-1 0-16,5 2 0 0,-2 3 0 0,1-5 0 15,3 5-1-15,7 3-2 0,-6-1 1 0,1-2-1 16,4 1 0-16,-3 1-1 0,2 0 1 0,4 2-1 15,-3-4 0-15,1 0 0 0,3 2 1 0,2 3 0 16,2-1 0-16,3 3 1 0,-3-2 1 0,4 1 1 16,2 2 1-16,3 0-1 0,3-3 0 0,-2 3 0 15,2-2 1-15,-3-3-1 0,7 4 0 0,4-4 0 0,-1 2-2 16,-2-2 2-16,-1 1 1 0,5 0 2 0,5-1-1 16,-1 2-2-16,-5-1 4 0,4 0-1 0,-1-1 0 15,4 2 1-15,-2-2-2 0,0 2 1 0,0-1-2 16,2 3 2-16,0-3-3 0,-1 3 2 0,1-2-2 15,-4-1 1-15,7 1-1 0,-1 0-1 0,1-3 0 0,-1 1 0 16,3 0-1-16,-2-2-1 0,4 1 1 0,0 1-1 16,0-1 1-16,-1-1 1 0,2-1-1 0,4 2 0 15,-6-2 2-15,7 0 0 0,-1 0 1 0,1 2 0 16,1-4 0-16,0 2 0 0,-2 0 0 0,-1-2 0 16,8 2-2-16,-3 0 0 0,1 0-2 0,5-3 0 15,-5 3 0-15,3 0 0 0,-1 0-2 0,3 0 0 16,0 0-1-16,-3 0 1 0,5 2-1 0,-4-2-1 15,2 0-2-15,0 1 0 0,-2 1 2 0,2-2-3 16,2 0 0-16,-2 0-2 0,0 0 0 0,0 0-1 16,0 0 1-16,0 0-1 0,0 0 0 0,0 3 3 15,-2 0 1-15,1-1 1 0,-2 1 2 0,1 0 1 16,1 2 2-16,-4-2-1 0,0 2 1 0,2-2-1 16,-4 0 0-16,-1 1 1 0,2-3 0 0,0 2 0 0,-2 1 0 15,0-3 4-15,0 1-1 0,0 1-1 0,3-3 2 16,-3 3 0-16,2-1 0 0,3-1 0 0,-4-1 1 15,4 4-1-15,-5-4-1 0,6 1 2 0,1 1-2 16,1-1 0-16,0-1-2 0,-2 0 1 0,1 0-2 16,1 0 2-16,1 0-2 0,-1 0 0 0,2 0 0 15,-1 0 1-15,1 0 1 0,1 0-2 0,4 0 0 16,-3 0-1-16,4 4 0 0,-1-3-1 0,4 1-2 16,0 2 2-16,7 1-1 0,-4-2-2 0,0 4 2 15,5-2 2-15,0 1 0 0,2-1 1 0,-3 0 0 0,1-1 1 0,1 1 2 16,1-2 1-16,1 0-1 0,-2-1 1 15,0 0 1-15,6-1 3 0,-1-1-1 0,1 0 0 0,-2-1-1 16,4-1 0-16,-2 0 0 0,2-1-1 0,1 0 0 16,0 0-4-16,-2-2 1 0,1 2 0 0,0 0 0 15,0 0-2-15,4-1 2 0,-2 3-2 0,-1-2 0 16,0 1 1-16,-2-3 1 0,-2 4 0 0,4-4 0 16,-10 0 3-16,-1 0-2 0,-4 2 3 0,-3-2 1 15,-5-1 0-15,6 3 1 0,-11-2 1 0,-1 5 2 16,2 0-3-16,-2-2 2 0,0 2-2 0,1 0-1 15,-1-1-4-15,0 1 1 0,-11-2-4 0,0 1-1 16,0-3-2-16,0 3 0 0,-13 1-1 0,3 0 1 0,-8 0 1 16,2 1-1-16,-3-1 1 0,1 0 0 15,-4 2 2-15,-4 0 0 0,4 1 0 0,-5 0 0 0,3-1 3 16,0 1-1-16,1-3 0 0,-2 0 0 0,5 0 1 16,1 0 0-16,3 0 0 0,3-2 1 0,3-1-3 15,4 3 3-15,3 0 1 0,1-2-1 0,3 1 0 16,4-1 0-16,3-1 2 0,-7 0 0 0,7 1 0 15,0-3-2-15,1 4 1 0,1-2 2 0,1 3-3 16,-2-3 1-16,-1 3-4 0,8 0 1 0,-2-2-2 16,0-1-2-16,8 0-2 0,-5-1 0 0,7 1-2 15,0 0 0-15,4 0 0 0,-1-4 0 0,7 4-1 16,-3-2 2-16,3 2 1 0,-1 2-1 0,2-2 1 16,-2-1-1-16,2 3 1 0,0-1-1 0,-3 1 2 15,-1 1-1-15,-2 0 0 0,3-2 0 0,-1 2 1 16,-2-2 2-16,-1 2-2 0,4 0 2 0,-2 4 1 15,3-3 0-15,-1 1 0 0,5 1 0 0,-1 0 0 0,2-1 0 16,2 1 0-16,3-2 0 0,-7 1-1 0,5-2-1 0,7-2 1 16,-4 2 1-16,1 0 0 0,-1-1 0 0,1-1 0 15,6-1 1-15,1 0 0 0,0 0 1 0,-4 1 0 16,8-1 1-16,1 0 0 0,2 0 0 0,1-1 1 16,0 1 0-16,6 0 0 0,-1 0 0 0,3-2 1 15,-1 0-2-15,-2 1 1 0,2-4-2 0,-1 3 2 16,3-3-3-16,-3 1 1 0,1 1-1 0,0 3 0 15,0-2-1-15,1 0 0 0,2 2 0 0,0-5 0 16,0 3 1-16,0 2-1 0,1-5 0 0,-1 2 0 0,3-2 0 16,-1 3 0-16,-2 0 2 0,4 2-2 0,0-3 1 15,0 1 0-15,1-1 0 0,0 1-1 0,-2 2 2 16,0-4 1-16,-5 1-3 0,2 0 2 0,-3 2 0 16,-2 1 1-16,0 0 0 0,-1 0 0 0,-4 0 0 15,0 1 2-15,2 0-1 0,-3-1 0 0,-2 0 1 16,-4 0 1-16,-1 0 0 0,-1 1 0 0,1-3 1 15,-6 4 0-15,-1-2 1 0,1-2-2 0,-2 2 0 16,-1-4 0-16,2 4-1 0,-4 0 0 0,-1 0-1 16,1 1-2-16,2-3-1 0,0 5 3 0,-4-1-3 15,1-1 0-15,0 2-1 0,4-3 0 0,0 3 0 16,-5-2 0-16,-1 4 0 0,1-2 0 0,1-2 0 16,-4 2 0-16,4 0 0 0,-8 0 1 0,3 0 2 15,4-1 0-15,-4-2 0 0,0-1 1 0,0 3 1 16,0-4 2-16,-2 5-1 0,2-2-1 0,2 1 0 0,-3 1 0 15,3 0 1-15,-1 0-3 0,1 0 1 0,-1-3-1 16,-4-4 0-16,3 7 0 0,1-4 1 16,-4-3-1-16,-2 1 1 0,-4-1 0 0,4 3 1 0,-2 0-2 15,9 0 0-15,-7-1 0 0,-3-1-2 0,8 2 0 16,-2 3-1-16,2-2 0 0,-3-2 0 0,-2 2-2 0,0-1 0 16,3 1 2-16,-1 2-1 0,-2-1 1 0,0-1 0 15,5 0-1-15,0 1-1 0,-2 0 2 0,-1 2 2 0,-4-1-2 16,7-1 0-16,-3 2 0 0,0-3 0 0,-2 3 1 15,1-1 2-15,1 1-1 0,-2-2-2 0,2 0 2 16,-2-1 1-16,-1 0 0 0,-1 0-1 0,-4-2 1 16,3 2-1-16,-2-2 2 0,4 3-1 0,-4 1 0 15,-1-4 0-15,3 5-2 0,-2-2 1 0,-5 1-1 16,6 1-1-16,-7-2-2 0,3 1 1 0,-3 1-3 16,1 0-2-16,3 0-1 0,-3 1-4 0,4 1-2 15,-5-1-5-15,3 1-8 0,-3 1-46 0,1-1-36 16,1-2-53-16,-2 0 115 0,2-2-85 0,2-10-66 15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6:00.91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794D1B7-5CB5-414C-B733-147FD28AD1F7}" emma:medium="tactile" emma:mode="ink">
          <msink:context xmlns:msink="http://schemas.microsoft.com/ink/2010/main" type="writingRegion" rotatedBoundingBox="22986,9070 23984,14291 19652,15119 18653,9898"/>
        </emma:interpretation>
      </emma:emma>
    </inkml:annotationXML>
    <inkml:traceGroup>
      <inkml:annotationXML>
        <emma:emma xmlns:emma="http://www.w3.org/2003/04/emma" version="1.0">
          <emma:interpretation id="{0C0975EE-6334-400B-B77D-19CC5D24B14A}" emma:medium="tactile" emma:mode="ink">
            <msink:context xmlns:msink="http://schemas.microsoft.com/ink/2010/main" type="paragraph" rotatedBoundingBox="22986,9070 23984,14291 23641,14356 22643,91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E500E4-67F7-4814-B3CA-735D99616A80}" emma:medium="tactile" emma:mode="ink">
              <msink:context xmlns:msink="http://schemas.microsoft.com/ink/2010/main" type="inkBullet" rotatedBoundingBox="23579,12196 23612,12367 23586,12371 23554,12201"/>
            </emma:interpretation>
            <emma:one-of disjunction-type="recognition" id="oneOf0">
              <emma:interpretation id="interp0" emma:lang="" emma:confidence="1">
                <emma:literal/>
              </emma:interpretation>
            </emma:one-of>
          </emma:emma>
        </inkml:annotationXML>
        <inkml:trace contextRef="#ctx0" brushRef="#br0">4571-4082 761 0,'6'29'321'0,"-3"-9"-231"0,-1-8-82 16,1 2 19-16,2 0-97 0,3 2-65 0,0 0 100 15,4 6-76-15,-2 1-58 0</inkml:trace>
      </inkml:traceGroup>
      <inkml:traceGroup>
        <inkml:annotationXML>
          <emma:emma xmlns:emma="http://www.w3.org/2003/04/emma" version="1.0">
            <emma:interpretation id="{4669A325-213A-4352-9B8A-AAD64BC8A378}" emma:medium="tactile" emma:mode="ink">
              <msink:context xmlns:msink="http://schemas.microsoft.com/ink/2010/main" type="line" rotatedBoundingBox="22986,9070 23984,14291 23641,14356 22643,9135"/>
            </emma:interpretation>
          </emma:emma>
        </inkml:annotationXML>
        <inkml:traceGroup>
          <inkml:annotationXML>
            <emma:emma xmlns:emma="http://www.w3.org/2003/04/emma" version="1.0">
              <emma:interpretation id="{C94C4A47-EB0B-4EA7-ACCB-C07E66824080}" emma:medium="tactile" emma:mode="ink">
                <msink:context xmlns:msink="http://schemas.microsoft.com/ink/2010/main" type="inkWord" rotatedBoundingBox="22890,9088 23073,10044 22826,10091 22643,9135"/>
              </emma:interpretation>
            </emma:emma>
          </inkml:annotationXML>
          <inkml:trace contextRef="#ctx0" brushRef="#br0" timeOffset="-435.8177">3905-7194 892 0,'0'0'373'0,"1"2"-263"0,-1-2-93 0,0 0 9 16,0 0-30-16,0 0-17 0,0 3-7 0,2 0-6 16,-2 2 1-16,0 0 2 0,0 1 4 0,0 0 7 15,2 2-3-15,-1 4-4 0,-1-4-9 0,0 3-51 16,-1 1-47-16,-3 6 98 0,4-4-71 0,-3 7-53 16</inkml:trace>
          <inkml:trace contextRef="#ctx0" brushRef="#br0" timeOffset="-279.2358">3798-6486 769 0,'-1'26'375'0,"1"-15"-221"0,0 6-105 15,1-9 51-15,2 2-64 0,2 1-12 0,0-1-17 16,1 1-9-16,1 3-18 0,1-1-6 0,3-4-6 16,-3 4-8-16,3 2-25 0,0-1-16 0,2 2-21 15,-1 1-27-15,3-1 85 0,-1 2-61 0,0 9-17 16</inkml:trace>
        </inkml:traceGroup>
        <inkml:traceGroup>
          <inkml:annotationXML>
            <emma:emma xmlns:emma="http://www.w3.org/2003/04/emma" version="1.0">
              <emma:interpretation id="{A13D9EC8-1391-472D-82FE-E9C781919AF9}" emma:medium="tactile" emma:mode="ink">
                <msink:context xmlns:msink="http://schemas.microsoft.com/ink/2010/main" type="inkWord" rotatedBoundingBox="23170,10695 23254,11134 23198,11144 23115,10706"/>
              </emma:interpretation>
            </emma:emma>
          </inkml:annotationXML>
          <inkml:trace contextRef="#ctx0" brushRef="#br0" timeOffset="-145.6095">4131-5577 335 0,'16'41'238'0,"-7"-12"-97"16,-2-7-81-16,2 4 34 0,-2-4-8 0,-1 2-51 16,4 0-19-16,1 1-11 0,0-1-12 0,-5 1-27 15,1-1-15-15,-2 3-22 0,2 0-38 0,3 1 76 16,-5 0-52-16,8 4-17 0</inkml:trace>
        </inkml:traceGroup>
        <inkml:traceGroup>
          <inkml:annotationXML>
            <emma:emma xmlns:emma="http://www.w3.org/2003/04/emma" version="1.0">
              <emma:interpretation id="{6750C8C6-ABFA-4A42-951B-6DAA5F3579DA}" emma:medium="tactile" emma:mode="ink">
                <msink:context xmlns:msink="http://schemas.microsoft.com/ink/2010/main" type="inkWord" rotatedBoundingBox="23749,13057 23984,14291 23705,14344 23469,13111"/>
              </emma:interpretation>
            </emma:emma>
          </inkml:annotationXML>
          <inkml:trace contextRef="#ctx0" brushRef="#br0" timeOffset="270.2772">4765-3225 598 0,'5'25'295'0,"-4"-2"-182"0,-4-7-85 0,0 4 26 0,0-1-20 15,-4 7-47-15,4 1-18 0,2 3-10 0,-6 2-10 16,2 2-18-16,-1 2-7 0,-2 2-1 0,0-3-2 16,2 4 11-16,-1-1 7 0,1 2 8 0,1-5 11 15,0-3 22-15,1-1 9 0,0 8 7 0,1 0 4 16,2-7 6-16,-1 3 4 0,-1-6 4 0,3 9 16 16,0-1 7-16,1-2 8 0,1-6 6 0,-2 2 8 0,2 0 9 15,-1-1 2-15,2 2-2 0,1-8-15 0,-1 4-6 16,0 3-7-16,0-4-10 0,2-3-10 0,-2 1-15 15,0-3-4-15,2-3-2 0,-2 1 0 0,-1-5-7 16,1-2-13-16,3-3-35 0,-4-2 46 0,1-3-26 16,-1-4-21-16</inkml:trace>
        </inkml:traceGroup>
      </inkml:traceGroup>
    </inkml:traceGroup>
    <inkml:traceGroup>
      <inkml:annotationXML>
        <emma:emma xmlns:emma="http://www.w3.org/2003/04/emma" version="1.0">
          <emma:interpretation id="{EBEDEAA1-C679-444A-82BE-6159522BF152}" emma:medium="tactile" emma:mode="ink">
            <msink:context xmlns:msink="http://schemas.microsoft.com/ink/2010/main" type="paragraph" rotatedBoundingBox="19231,12367 22938,12102 23028,13361 19321,136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78D5BB0-293A-4109-BA7E-A046677FA14E}" emma:medium="tactile" emma:mode="ink">
              <msink:context xmlns:msink="http://schemas.microsoft.com/ink/2010/main" type="line" rotatedBoundingBox="19231,12367 22938,12102 23028,13361 19321,13626">
                <msink:destinationLink direction="with" ref="{78672690-DC47-4064-8E15-B01C98AC96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303A6BD-7232-47F4-927E-F38256F8FE9C}" emma:medium="tactile" emma:mode="ink">
                <msink:context xmlns:msink="http://schemas.microsoft.com/ink/2010/main" type="inkWord" rotatedBoundingBox="19231,12367 22938,12102 23028,13361 19321,13626"/>
              </emma:interpretation>
              <emma:one-of disjunction-type="recognition" id="oneOf1">
                <emma:interpretation id="interp1" emma:lang="" emma:confidence="0">
                  <emma:literal>#</emma:literal>
                </emma:interpretation>
                <emma:interpretation id="interp2" emma:lang="" emma:confidence="0">
                  <emma:literal>I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*</emma:literal>
                </emma:interpretation>
                <emma:interpretation id="interp5" emma:lang="" emma:confidence="0">
                  <emma:literal>=</emma:literal>
                </emma:interpretation>
              </emma:one-of>
            </emma:emma>
          </inkml:annotationXML>
          <inkml:trace contextRef="#ctx0" brushRef="#br0" timeOffset="3446.0105">3983-3773 1032 0,'1'6'432'0,"-1"6"-298"0,-1-4-103 0,-7 4 16 16,3 4-28-16,-4 5-13 0,-4 9-8 0,-6 7-10 15,-2 4-4-15,-6 12-4 0,-3-1-2 0,-12 7-23 16,-5 10-30-16,-20 10-62 0,-5-1 102 0,-14 18-81 16,-16 9-46-16</inkml:trace>
          <inkml:trace contextRef="#ctx0" brushRef="#br0" timeOffset="3262.5081">3642-3886 1045 0,'-3'6'457'0,"-2"-2"-302"0,-1 2-117 0,-2-3 11 16,3 0-18-16,3 7-33 0,-9 4-14 0,-1 5-15 15,0 7 0-15,1 6 2 0,-3-2 2 0,-5 8 10 16,-5 5 8-16,-2 0 3 0,3-5 5 0,2 1 5 0,-5-4 0 0,-1 6-1 16,-3-1 2-16,6-7-3 0,0 1-1 0,0 1 0 15,-4 6-3-15,-1 1-1 0,2-3-1 0,6-4-4 16,-3 5-10-16,-1 0-6 0,3-3-6 0,1-4-10 15,2 1-35-15,0-4-21 0,-2-2-27 0,7-5-35 16,1-6 103-16,3 1-75 0,2-7-22 0</inkml:trace>
          <inkml:trace contextRef="#ctx0" brushRef="#br0" timeOffset="3017.1593">2975-3892 680 0,'13'0'379'0,"-12"0"-189"0,4 0-121 15,-7 0 51-15,2 1-36 0,-1 1-37 0,-1 1-19 16,-1 7-24-16,-2-1-4 0,-1 2 0 0,-5 5-3 16,-2 6 3-16,-3-1 0 0,-3 8 2 0,3 6 2 15,-6 0 4-15,3 0-1 0,-7 6-2 0,1-2 1 16,-3 2-2-16,6 5 0 0,-10-1-4 0,0-2 1 16,-1 1-5-16,3 3 1 0,0 0-1 0,-1 1 1 15,3 1-3-15,-1-1 1 0,2-5 1 16,3 2-2-16,-2-2 1 0,6-5-3 0,1-6-3 0,1 0-5 0,5-8-32 15,4-2-26-15,4-5-30 0,-1-2-46 16,6-10 103-16,4-4-81 0,12-15-30 0</inkml:trace>
          <inkml:trace contextRef="#ctx0" brushRef="#br0" timeOffset="2761.8332">2314-3927 928 0,'3'0'396'16,"0"0"-266"-16,-3 1-96 0,2 4 33 0,-2 1-51 15,0 1-5-15,0 4-10 0,-7 2-1 0,1 7 0 16,3-2 0-16,-16 12 0 0,6-1 3 0,-3 7 6 16,-3-1 5-16,-2 12 0 0,-3-4 2 0,-3 1 2 15,0 2 0-15,-3 4 0 0,-3-2-1 0,-2-2-3 16,-2 1-4-16,-3 0-2 0,5 0-1 0,-5 3-6 16,4-2-1-16,1-4-1 0,3 4-1 0,0-7-4 15,5 2 0-15,4-8-2 0,0-1-2 0,7-6-5 16,1-4-5-16,7-6-10 0,-3-4-7 0,5-1-27 15,4-7-12-15,2-6-16 0,3 2-21 0,-1-2-26 0,14-19-49 16,13-11 118-16,1 2-77 0,-1-5-6 0</inkml:trace>
          <inkml:trace contextRef="#ctx0" brushRef="#br0" timeOffset="2483.5772">1529-4007 966 0,'0'8'438'0,"-2"-3"-323"15,2 6-98-15,0-3 2 0,-5 8-19 0,1-4-5 16,-3 17-8-16,-2-3-1 0,-1 9 1 0,-6 4 3 16,-11 4 4-16,2 0 1 0,-1 8 5 0,-7 2 3 15,-2 0-1-15,1-2 4 0,-2 1 0 0,2-1-2 16,-1-2 1-16,3 1-2 0,-4-2-1 0,2-2-3 16,4 0-2-16,1 2-3 0,-1-4-9 0,3 1-5 15,8-9-8-15,-2 6-12 0,5-9-42 0,3-4-25 16,5-5-33-16,4-5 90 0,0-1-68 0,9-17-31 0</inkml:trace>
          <inkml:trace contextRef="#ctx0" brushRef="#br0" timeOffset="2228.8933">927-3931 707 0,'-10'7'410'0,"-1"1"-208"0,1-5-152 0,6-3 65 0,-1 3-79 15,-1 2-28-15,-7 1-40 0,3 2-7 0,-3 11-1 16,1-1 0-16,-4 7 10 0,-5 7 6 0,-11 0 6 16,5 3 6-16,2 3 12 0,-7 2 6 0,0-2 1 0,0 5 2 15,2-9 1-15,6-1-4 0,-3 7-1 0,-2-3-1 16,4-1-3-16,2-2-1 0,3-1-3 0,-6 4-4 16,6 1-4-16,-3 0-2 0,6-4-4 0,4-6-6 0,0 3-24 15,5-6-12-15,4-4-17 0,0-7-26 0,4-4 67 16,0 2-51-16,8-10-14 0</inkml:trace>
        </inkml:traceGroup>
      </inkml:traceGroup>
    </inkml:traceGroup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54.69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7531440-CC80-4718-89C0-9E67E30A309A}" emma:medium="tactile" emma:mode="ink">
          <msink:context xmlns:msink="http://schemas.microsoft.com/ink/2010/main" type="writingRegion" rotatedBoundingBox="18992,12408 19401,12408 19401,12940 18992,12940"/>
        </emma:interpretation>
      </emma:emma>
    </inkml:annotationXML>
    <inkml:traceGroup>
      <inkml:annotationXML>
        <emma:emma xmlns:emma="http://www.w3.org/2003/04/emma" version="1.0">
          <emma:interpretation id="{CDCCFD0A-7C12-4124-8FCF-4EF59EB098B8}" emma:medium="tactile" emma:mode="ink">
            <msink:context xmlns:msink="http://schemas.microsoft.com/ink/2010/main" type="paragraph" rotatedBoundingBox="18992,12408 19401,12408 19401,12940 18992,129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E2AA1E-57BC-46DF-99CE-B763E952ADAA}" emma:medium="tactile" emma:mode="ink">
              <msink:context xmlns:msink="http://schemas.microsoft.com/ink/2010/main" type="line" rotatedBoundingBox="18992,12408 19401,12408 19401,12940 18992,12940"/>
            </emma:interpretation>
          </emma:emma>
        </inkml:annotationXML>
        <inkml:traceGroup>
          <inkml:annotationXML>
            <emma:emma xmlns:emma="http://www.w3.org/2003/04/emma" version="1.0">
              <emma:interpretation id="{AFDC3253-339B-4C0D-BDB1-C16579C19910}" emma:medium="tactile" emma:mode="ink">
                <msink:context xmlns:msink="http://schemas.microsoft.com/ink/2010/main" type="inkWord" rotatedBoundingBox="18992,12408 19401,12408 19401,12940 18992,12940"/>
              </emma:interpretation>
            </emma:emma>
          </inkml:annotationXML>
          <inkml:trace contextRef="#ctx0" brushRef="#br0">110-3644 675 0,'-5'-8'368'0,"2"-3"-165"0,1 0-124 0,1-4 93 16,2 0-93-16,1 0-11 0,-4-1-44 0,7 2-11 15,0-2-6-15,-1-1-6 0,3 1-1 0,-1 3-3 16,-1-1-1-16,5 2 1 0,5 1-1 0,-2 3-3 16,-2 0 1-16,5 0-2 0,0 5-4 0,0 3-5 15,3 0-3-15,-6 3-3 0,1 5-2 0,1 5 1 16,1 0-1-16,-4 4 2 0,1 4 0 0,0 1 8 0,-4 2 4 15,-1 5 2-15,-1 0 3 0,-4 1 1 16,-2-2 5-16,-1 3 0 0,-1-3 3 0,-5-1 2 16,1 1 2-16,-5-6 1 0,-1 0 2 0,0-4 7 0,0 2 2 15,-5-10 0-15,1 3 4 0,1-4 3 0,-3-2 2 16,-1-1 2-16,-1-1 0 0,1-5 2 0,-1 0 1 16,0 0 2-16,3-5-3 0,0 2 1 0,0-5-2 15,7-5-2-15,-2 5-1 0,-2-5-3 0,5-1-5 16,2-2-1-16,-1 0 1 0,4-5-5 0,-2 1-2 15,5-3 0-15,-4 0-2 0,5 3-3 0,4-3-3 0,0-3-3 16,3 2-2-16,-2 2-4 0,2 1-1 0,2 0-4 16,7-2-4-16,5 3-3 0,-1 3-3 0,0-1 3 15,0 3-2-15,4 3-4 0,2 4-1 0,-3 5 0 0,-5 3 2 16,3 3 0-16,-1-1 2 0,-5 12-2 0,0 2 4 16,-2 2 5-16,-3 4 2 0,-3 5 3 0,2-1 1 15,-4 4 3-15,-1 3 3 0,-5 2 1 0,-2-1 0 16,-1-2 2-16,-3 1 2 0,-4-1 1 0,1-7 4 15,-6 1 2-15,1-5 3 0,0-5 2 0,-1 1 2 16,-2-3 7-16,1-6 2 0,-5-1 0 0,2 1 3 16,0-4 3-16,-2-2-1 0,5-2 1 0,-4 0 0 15,2-2-5-15,6-4-1 0,-4-2 3 0,0-1-3 16,3 1-4-16,0-2-2 0,4 0-2 0,1-4-2 16,3-5-3-16,-1 3-1 0,6 0-5 0,0-4-3 15,0-3-3-15,1-1-1 0,4-4-2 0,4 4-6 16,3 0-4-16,4-2-1 0,-2 1-5 0,7 4-3 0,-2-1-3 15,3 4-1-15,2 6 0 0,1 4-1 16,-6-3-1-16,7 7 1 0,-5 4 2 0,-1 4 3 16,1 2 2-16,-7 3 2 0,-1 3 2 0,-3 2 5 0,-2 3 3 15,-4 4 2-15,1 1 1 0,-6-2 6 0,-1 2 2 16,-4 2 2-16,-2-4 3 0,-3 3 4 0,1-3 4 16,-8-7-1-16,1 5 3 0,-1-4 3 0,1 0 2 15,-4-6 0-15,2 4-2 0,0-8 1 0,0 3-1 16,1-3-1-16,-4 0-3 0,8-4-7 0,-2 0-1 15,5-2-4-15,-2-1-1 0,2-2-15 0,6-4-11 16,-8-4-18-16,8 2-18 0,-4-7-73 0,-1-1-83 16,-6-14 153-16,2-1-111 0,-8-9-79 0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0:18.00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0CC9BF2-99AD-436D-BC91-872C1808FD63}" emma:medium="tactile" emma:mode="ink">
          <msink:context xmlns:msink="http://schemas.microsoft.com/ink/2010/main" type="inkDrawing" rotatedBoundingBox="1555,12065 6778,10835 7602,14334 2380,15564" semanticType="enclosure" shapeName="Other">
            <msink:sourceLink direction="with" ref="{73F5B58C-7F42-42F1-8933-C3BA1ED55C28}"/>
            <msink:destinationLink direction="with" ref="{BA820A37-67C8-4973-9525-9344344E5977}"/>
          </msink:context>
        </emma:interpretation>
      </emma:emma>
    </inkml:annotationXML>
    <inkml:trace contextRef="#ctx0" brushRef="#br0">4838 359 1591 0,'-14'-7'594'0,"-1"-6"-452"0,2 2-121 16,-2-1 12-16,2 4-36 0,-2 0-6 0,-8-3-4 15,-5 1-1-15,9 2 2 0,-9 0-1 0,-6 2 2 0,-7-2 0 16,-18-5 0-16,6 2 4 0,-1 0 2 0,-11 0 3 16,-2-2 0-16,-6-3 2 0,-8-2-1 0,-7 2 1 15,2 0-1-15,-10-4-1 0,1 7-4 0,-15-3-2 16,-2 0-1-16,-2 5-2 0,-4 3 3 0,-9 5-5 16,2 3 3-16,-7 0-3 0,-5 3 5 0,5 8-1 15,0 5 2-15,0 2 2 0,-2 2 0 0,10 3 4 16,-1-1-1-16,8 5 3 0,3 2-2 0,6 1 3 15,-3-1-2-15,9 4 1 0,0 1-1 0,5 4 0 16,-4-2 0-16,11 9-1 0,-1 3 1 0,0 0-1 16,2-1 2-16,11 7-2 0,1-3 1 0,4 2 0 15,1-4 1-15,7 2-1 0,5 0 0 0,5 2-3 16,3-1 1-16,7 4 0 0,2 1-1 0,7 6 0 16,4 2-2-16,3 2-1 0,2-2 1 0,10 2 0 15,1 1-2-15,6 1-1 0,2 1 2 0,8 3-2 16,3-1 3-16,8 6-1 0,2-2 1 0,-2-4 2 0,10-2 0 15,8 13-3-15,-1-2 1 0,-2-8 0 0,7-3-1 16,1 1-1-16,15 8-1 0,12 4-1 0,-2-2 3 16,-7-12 2-16,7-4-1 0,14 5 1 0,5-5 3 15,5-6 1-15,-8-9 0 0,11 1 2 0,0-2 0 16,21-3 0-16,-7-1 1 0,5-4-1 0,7-3 0 16,4-4 0-16,2-2 2 0,6 0-3 0,-1-7 0 0,-2 0-1 15,3-1 1-15,6-6 0 0,-2-1-1 16,1-5 0-16,-6-3 0 0,-2-7 5 0,1-5-1 0,-1-5 1 15,3-5 1-15,-7-6 5 0,1-7-2 0,-7-6 1 16,10-1 0-16,-1-8-1 0,-3-10 1 0,-4-5 1 16,-1 2-4-16,-12 3 0 0,-6-3 0 0,13-10 2 15,-4-1 0-15,-17 7-3 0,-1 2 3 0,-7-6 0 0,6-9 5 16,-9-6 1-16,5 2 2 0,-21 7 1 0,1-9 6 16,-2-2 3-16,-7 4-1 0,-1-8 2 0,-10-1 1 15,-1 1-3-15,-6-6 1 0,-3 1-1 0,-14-4-5 16,2-4-1-16,-14 2-3 0,-4-3-3 0,-8-5-5 15,1 7-1-15,-14-7-5 0,-6 3-1 0,-5-3-6 16,-3 0-3-16,-8 2-3 0,-10 3 0 0,-7 8-8 16,-1-1-1-16,-10 4-1 0,-6 5-6 0,-15 11-6 15,-1 3-2-15,-12 8-2 0,-3 7-3 0,-10 12-7 16,0-6-3-16,-15 27-7 0,2 1-8 0,-6 16-63 16,0-4-53-16,-14 32 128 0,1-3-90 0,3 14-62 15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33.09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99E53B28-A4C3-4450-A941-A5256AEC5D18}" emma:medium="tactile" emma:mode="ink">
          <msink:context xmlns:msink="http://schemas.microsoft.com/ink/2010/main" type="inkDrawing" rotatedBoundingBox="13744,14801 32833,14361 32846,14935 13758,15376" semanticType="underline" shapeName="Other"/>
        </emma:interpretation>
      </emma:emma>
    </inkml:annotationXML>
    <inkml:trace contextRef="#ctx0" brushRef="#br0">-7 790 735 0,'-2'3'394'0,"0"-1"-205"15,2 0-122-15,2-4 53 0,1-1-47 0,4-4-18 16,1 1-25-16,6 1-23 0,3-3-1 0,9 0-6 0,-1 2 1 15,9-4-2-15,7 2 1 0,7-1 0 16,1 3 1-16,4-4 3 0,7 2 0 0,1 0 3 0,1-1-1 16,-6 1 3-16,0 0-1 0,12-2 2 0,-1 1-1 15,-2-1 0-15,1 2-1 0,5 2-1 0,7-4 3 16,11 1-3-16,-3-1-1 0,-8 2 0 0,5 3-1 0,11-6 1 16,3 2-1-16,9-7 2 0,-14 4-2 0,15 0 1 15,3-3 2-15,4 3 1 0,-2-6 2 0,4 4-1 16,-1 3 4-16,-2-4 2 0,0 4 0 0,8 0 4 15,-7-2 0-15,9 1 1 0,-3 0 0 0,-3 1 2 16,6 3-1-16,0 2 1 0,2-4 0 0,-2 4-1 16,-2 0-1-16,0-1-2 0,0 2 3 0,3-3-5 15,-1 1 1-15,1-5-2 0,-4 6-1 0,-14-2-2 0,0 0-3 16,11 2 0-16,6-2-2 0,-18 3-1 0,0 3-2 16,-1-1-1-16,20 0 1 0,-1 3-4 0,-1 0 3 15,-13 0 0-15,-1 0-1 0,13-2 1 0,5-1 1 16,-4-5 0-16,-15 5-1 0,14-2 3 0,-2-3 0 15,6 2-1-15,-3-4 1 0,1 1 0 0,1-1 1 16,0 2-1-16,-4-1 0 0,6-4 1 0,-7 0 2 16,1 2-1-16,-3 0 0 0,-2 0 1 0,0 0-1 15,-4-2 3-15,4 2-1 0,-2 1 0 0,-3 1-1 16,1 1 0-16,-2 0 0 0,2 0-3 0,-1 3-1 0,0 0 0 16,-3 0-2-16,-15 2-1 0,7 0-1 0,6 2-2 15,2-1 1-15,-17 0 2 0,1 2-1 0,1 0-2 0,17 0 1 16,-3 0 0-16,-2 0 0 0,-10 0 2 0,0 0-3 15,13 0 2-15,-2 0-1 0,6 4 3 0,-20-4-3 16,12 0 0-16,3 1 1 0,0 1-2 0,1 1 2 16,3-2-2-16,-2 1-1 0,-1 0 0 0,-2 1 1 0,5-2 1 15,-3 1-1-15,-1 0 0 0,1-1 0 16,-2 1 1-16,2 1-1 0,-2-3 1 0,2 2-1 16,-1-1 0-16,-1 2 1 0,2 1-1 0,-5-1 1 0,0-3 0 15,0 3-1-15,-3 0 0 0,3 2 2 0,0-4-2 16,-1 3 0-16,1-4 0 0,2 3-1 0,-13 0 1 15,1-3-1-15,20 3 0 0,-6-1 1 0,-17-2 0 16,5 1 0-16,-1-1 0 0,10 4 2 16,1-1-2-16,-2 0 0 0,-21 0 1 0,16 0-1 0,-3-1 2 15,2 3-2-15,1-5 0 0,-5 1-1 0,-3 1 1 16,4-1 0-16,2 3 0 0,-6-1 0 0,5-2-1 16,-3 4 1-16,-5 2 0 0,0-3 0 0,2 0 1 15,-9 0-1-15,9-2 0 0,-8 3 0 0,-1-2 0 16,2-2-1-16,-4 3 1 0,-1-1 0 0,6 0-2 15,-8 0 2-15,-5 0-1 0,6 1 1 0,-2 0-2 16,2 1 1-16,-2-2 1 0,-3 2-1 0,0-2 1 0,-3 2 0 16,6 0 1-16,-7-2-2 0,-4 0 1 0,8 2 0 15,-8-2 0-15,2 0-1 0,3 1 1 0,-5 2-2 16,-3-4-1-16,0-1 3 0,-7 2 0 0,-4-1 0 16,1 3 0-16,-6-5 0 0,-3 0 0 0,5 0 1 15,-2 0 0-15,-2 1-1 0,2 1 0 0,-3-1-1 16,3 1-1-16,2 3 0 0,-6-4-1 0,1 4 0 15,-3-2 1-15,-4 1 1 0,-1-4-2 0,2 0 1 16,-3-2 0-16,-5 2 1 0,-2-2-1 0,-5-1-1 0,8 2-2 16,-6 1-3-16,-1 0-2 0,-2 0-3 0,-2 0-6 0,3 0-26 15,-2 0-18-15,-2 0-31 0,-4 0-47 0,-3-8 98 16,3 3-71-16,-9-22-27 0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4:31.89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C974738-D036-40E4-A9F5-10DB1BDED566}" emma:medium="tactile" emma:mode="ink">
          <msink:context xmlns:msink="http://schemas.microsoft.com/ink/2010/main" type="inkDrawing" rotatedBoundingBox="21647,13762 29209,13774 29207,14516 21646,14504" semanticType="callout" shapeName="Other">
            <msink:sourceLink direction="with" ref="{7D60C7A2-C6B5-40A2-A677-B20187A5A3E0}"/>
            <msink:sourceLink direction="with" ref="{78672690-DC47-4064-8E15-B01C98AC96BD}"/>
          </msink:context>
        </emma:interpretation>
      </emma:emma>
    </inkml:annotationXML>
    <inkml:trace contextRef="#ctx0" brushRef="#br0">30 167 386 0,'1'4'296'0,"-2"-4"-136"15,-5-3-109-15,-1 0 69 0,2-2-56 0,1 4-61 0,2-1-12 16,-1 2-13-16,1 0-3 0,1 0-1 0,1 2 0 15,0 1 2-15,4-2 0 0,1 3 0 0,-2 0 6 16,4 0 11-16,-4-1 0 0,6 2 4 0,-1-1 3 0,2 0 0 16,-2 2 6-16,3 2 3 0,0-3-1 15,5 6-3-15,0-2 3 0,0 2-4 0,2 4-2 0,4 2 1 16,-1-1-4-16,2 3-2 0,3 4-1 0,3-1 0 16,1 2 0-16,0 0 1 0,2 1 1 0,0-2-1 15,3-1 2-15,1 0 1 0,0-1 1 0,2 0 1 16,0-2 1-16,7-2 3 0,1 2 0 0,3 0 3 15,0-1 2-15,1-4 1 0,2-1 4 0,1-2-1 16,-2 0 0-16,-8-3 1 0,-2-1-2 0,9-3 2 16,-3 3-1-16,-4-1-2 0,2-1 0 0,0 1 1 0,10-1 1 15,8-3-1-15,-8 1 3 0,-4 0-4 0,8 0 3 16,3-3-2-16,-1 0 1 0,-4-5 2 0,4 4-1 16,-4-1 2-16,3-3-2 0,1 1 2 0,1-1 3 15,-5-3 0-15,6 2 0 0,-6-1-1 0,3-1 4 16,-2 0 1-16,-3-3 0 0,1 2 1 0,-3-3-1 15,1 4 0-15,2-3 0 0,-1 0 0 0,-4 0-5 16,5 0-2-16,0-2 1 0,0 0-3 0,-1 1-1 16,-1-3-1-16,4-1-1 0,-6-1-1 0,3-1 0 15,-3 2 2-15,1 2-3 0,1-3 3 0,0 1-3 16,-2 1 2-16,3 1-2 0,-4-2 1 0,1 5 0 16,-1-5-2-16,2-2-1 0,-2 1-1 0,-7 1 1 15,7-2-2-15,-3 1 1 0,3 1-2 0,-5-3 1 16,2 5-1-16,4-2 0 0,-2 1 1 0,-1 1-2 15,2 1 0-15,-1-1 0 0,2 0 0 0,2 1-1 0,-4 0-1 16,-3 2-1-16,4-2 0 0,2 0 0 16,-1 1-1-16,6 4-1 0,-4 0-1 0,-9 0 1 0,5 5-1 0,8-4 1 15,-2 4 0-15,-5 0 0 0,-1 1 0 0,-2-1 1 16,8 2-1-16,-3-4 0 0,-1 2 2 0,-6-1-2 16,-1 4-1-16,6 0 1 0,0 0 0 0,0 4 0 15,-3-3 1-15,4 2-1 0,1 1 0 0,2 0 0 16,0-2 1-16,-1 3 0 0,-3-4 0 0,-2 2 0 15,2 2-1-15,-2 0 2 0,-1 0-1 0,5 3 0 16,-6 0 1-16,3 1-1 0,1 2 2 0,-7-1 0 0,1 1-1 16,3 3 1-16,-5-1 0 0,1 0 0 15,-1 1 0-15,-4 1-2 0,4 2 0 0,-5 1 0 0,6-1 0 16,-10-1 1-16,1-3-3 0,3 9 2 0,2-1 0 16,-7-7 3-16,-1 5-3 0,3 0 1 0,0 2 2 15,4 5-1-15,-3-3 4 0,-6-2-3 0,-3-3 2 0,7 4 0 16,-2-3 2-16,1 0-1 0,-7-1-1 0,-1-2 5 15,2 0-1-15,-1 1-1 0,-1 1 0 0,-1-1 4 16,-5-3-1-16,0 1 0 0,-1-4 1 0,-1 2-2 16,-1-5 0-16,-1 1 0 0,-3-2 0 0,0-1-3 15,-3-1-2-15,-1 0-1 0,2 1-1 0,-4 0-5 16,0-3-3-16,-2 2-2 0,0-3-6 0,-1 1-11 16,-1-3-8-16,0 2-7 0,-1-2-12 0,-1 0-22 15,0-2-13-15,-1 0-14 0,1 1-17 0,0-1-4 0,0-1-7 16,0-3-87-16,-2-1 139 0,2 1-71 0,0-4-24 15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5:55.15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69B4B71-8BA9-49A3-A4B1-CAB4E7C253A7}" emma:medium="tactile" emma:mode="ink">
          <msink:context xmlns:msink="http://schemas.microsoft.com/ink/2010/main" type="writingRegion" rotatedBoundingBox="17740,10943 18552,10943 18552,12322 17740,12322"/>
        </emma:interpretation>
      </emma:emma>
    </inkml:annotationXML>
    <inkml:traceGroup>
      <inkml:annotationXML>
        <emma:emma xmlns:emma="http://www.w3.org/2003/04/emma" version="1.0">
          <emma:interpretation id="{40ECCDF6-ADCC-4F08-8E44-29733A6FF574}" emma:medium="tactile" emma:mode="ink">
            <msink:context xmlns:msink="http://schemas.microsoft.com/ink/2010/main" type="paragraph" rotatedBoundingBox="17740,10943 18552,10943 18552,12322 17740,123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52F866-BF03-468A-80F8-197BAA0D7CED}" emma:medium="tactile" emma:mode="ink">
              <msink:context xmlns:msink="http://schemas.microsoft.com/ink/2010/main" type="line" rotatedBoundingBox="17740,10943 18552,10943 18552,12322 17740,12322"/>
            </emma:interpretation>
          </emma:emma>
        </inkml:annotationXML>
        <inkml:traceGroup>
          <inkml:annotationXML>
            <emma:emma xmlns:emma="http://www.w3.org/2003/04/emma" version="1.0">
              <emma:interpretation id="{BA6B932B-25A1-4677-ACC1-621DCFC5034B}" emma:medium="tactile" emma:mode="ink">
                <msink:context xmlns:msink="http://schemas.microsoft.com/ink/2010/main" type="inkWord" rotatedBoundingBox="17740,11765 18552,11765 18552,12322 17740,1232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-1234-4354 754 0,'-5'-2'414'0,"2"-1"-206"0,1-3-139 15,2-1 87-15,0 1-102 0,5-2-23 0,3 2-13 16,8 1-10-16,1 0-8 0,2-1-5 0,5-1-1 16,0 1 0-16,5-2-1 0,-1 2 3 0,1-2 1 15,3-2 1-15,-3-1 2 0,1 3 0 0,-1 0 0 16,-1 0 1-16,-4 0-1 0,-3 2 0 0,-1-1-3 16,-4 4-1-16,-1 0-2 0,1 1 0 0,-7 1 2 15,1 1-3-15,-5 0 0 0,3 3-1 0,-5 2 6 16,-2-1-2-16,2 4 2 0,-1 2 1 0,-2 3 0 15,0 1 2-15,0 7 2 0,-3-2 1 0,1-3 0 0,-1 11-1 0,0 3 4 16,-3-1-1-16,2-2 2 0,3 2-2 16,-1 1 2-16,2 5 3 0,0-5 0 0,0-1 3 0,0-2-3 15,2-5 1-15,1 4 1 0,0-6 2 0,2-2-2 16,-2-4-2-16,5-1 2 0,-3 1-2 0,9-6-2 16,-7 0-1-16,5-3-2 0,3-2-2 0,-3-3-1 15,1 0-1-15,5 0-9 0,-1-6-7 0,2-9-8 16,7 4-13-16,-4-8-64 0,7-5-46 0,6-8 104 15,0-1-79-15,-2-16-58 0</inkml:trace>
        </inkml:traceGroup>
        <inkml:traceGroup>
          <inkml:annotationXML>
            <emma:emma xmlns:emma="http://www.w3.org/2003/04/emma" version="1.0">
              <emma:interpretation id="{C00C3512-B3D4-45DD-B0FF-D4900613EE26}" emma:medium="tactile" emma:mode="ink">
                <msink:context xmlns:msink="http://schemas.microsoft.com/ink/2010/main" type="inkWord" rotatedBoundingBox="18235,10943 18321,10943 18321,11096 18235,11096"/>
              </emma:interpretation>
            </emma:emma>
          </inkml:annotationXML>
          <inkml:trace contextRef="#ctx0" brushRef="#br0" timeOffset="160.5712">-663-5190 1292 0,'-14'3'577'0,"-2"-8"-370"0,5 2-148 0,0-10 20 15,0 0-23-15,1 2-36 0,4 0-30 0,1-2-66 16,3 7-28-16,2-2-34 0,0-5-47 0,7-1 120 16,1-4-95-16,9-7-28 0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00.42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16DABF4-B3B3-44EB-A72A-883C35D0A517}" emma:medium="tactile" emma:mode="ink">
          <msink:context xmlns:msink="http://schemas.microsoft.com/ink/2010/main" type="writingRegion" rotatedBoundingBox="9695,2979 11524,2522 11887,3973 10058,4430">
            <msink:destinationLink direction="with" ref="{2E1EA6DB-379C-43CA-9E2B-1D770732ABB6}"/>
          </msink:context>
        </emma:interpretation>
      </emma:emma>
    </inkml:annotationXML>
    <inkml:traceGroup>
      <inkml:annotationXML>
        <emma:emma xmlns:emma="http://www.w3.org/2003/04/emma" version="1.0">
          <emma:interpretation id="{69EE1645-F306-4DD4-ADFC-014CE21E0376}" emma:medium="tactile" emma:mode="ink">
            <msink:context xmlns:msink="http://schemas.microsoft.com/ink/2010/main" type="paragraph" rotatedBoundingBox="9695,2979 11524,2522 11887,3973 10058,44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72AA77-E725-425B-95A1-DFFF41154238}" emma:medium="tactile" emma:mode="ink">
              <msink:context xmlns:msink="http://schemas.microsoft.com/ink/2010/main" type="line" rotatedBoundingBox="9695,2979 11524,2522 11887,3974 10058,4430"/>
            </emma:interpretation>
          </emma:emma>
        </inkml:annotationXML>
        <inkml:traceGroup>
          <inkml:annotationXML>
            <emma:emma xmlns:emma="http://www.w3.org/2003/04/emma" version="1.0">
              <emma:interpretation id="{249449E9-997A-496F-8EB8-88862CF4D92C}" emma:medium="tactile" emma:mode="ink">
                <msink:context xmlns:msink="http://schemas.microsoft.com/ink/2010/main" type="inkWord" rotatedBoundingBox="9695,2979 11524,2522 11887,3974 10058,44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8786-2016 1274 0,'-11'-7'481'0,"4"2"-369"0,-1-4-96 0,4 3-10 16,2 1-4-16,2 3-2 0,0 2-5 0,0-1 2 15,2 1 3-15,2 1 3 0,0 1 3 0,2-2 5 16,-1 0 0-16,-1-2 2 0,4-1 0 0,0-2-2 16,-1-1-3-16,2-4 0 0,2 2-2 0,-3 0-2 15,4 0-2-15,-4-1-1 0,0 1-3 0,-1 0-4 16,0 0-3-16,-1 2-7 0,-4-2-8 0,1 4 0 0,-1 1-51 15,-2-2 21-15,0 5-77 0,-2 2 95 16,0 0-55-16,-1 7-20 0</inkml:trace>
          <inkml:trace contextRef="#ctx0" brushRef="#br0" timeOffset="-258.3104">8335-1185 640 0,'-5'-11'302'0,"1"1"-176"0,-3 2-76 15,1-1 17-15,1 4-12 0,3-1-7 0,-5 2-8 16,7 3-14-16,-2 1-5 0,2 0 1 0,-2-2-2 15,2 2 4-15,0 0 2 0,0 2-4 0,0-1 0 0,4-2 5 16,-1-1 2-16,1-1 0 0,4 1-2 0,-3-4 1 16,2 1 1-16,5-4-3 0,7 1-2 0,-4-3-5 15,5-2-3-15,4 0-4 0,5-1-2 0,6-1-6 16,-1 1-3-16,4 0-1 0,-8-1 1 0,5 3-2 16,0 2-3-16,-8 2 1 0,-1 0-1 0,-6 3-2 15,-5 2 1-15,-4 0-1 0,0 3-2 0,-3 2-3 16,-3 1 1-16,-4 6-1 0,-1-1-1 0,0 2 3 0,-6 9 0 15,-4 7 0-15,2-3 3 0,-4 1 0 0,1 7 2 16,-2 4 3-16,-3 0 1 0,-2 8 0 0,2-7 0 16,2 1 0-16,1-4 0 0,-1 6 0 0,0-6 3 15,6-1-1-15,1-3 1 0,3-4 0 0,-3 5 2 16,7-12 1-16,0 2 1 0,5 0 2 0,1-6-2 16,1-3 2-16,2 2-1 0,4-7 0 0,1 1 0 0,5-4-1 15,-1 0-2-15,3-3-5 0,4-5-2 16,2 0-6-16,3-4-4 0,2-4-23 0,5-3-18 0,1-5-24 15,2 1-39-15,3-7 81 0,2-4-58 0,12-8-22 16</inkml:trace>
          <inkml:trace contextRef="#ctx0" brushRef="#br0" timeOffset="337.6914">9358-1451 212 0,'1'-5'125'0,"2"4"-53"16,1-1-30-16,-3 2 24 0,2 0 0 0,-1-2-1 16,0-1 10-16,-1 3 7 0,-1-1 1 0,0-3 7 15,0 3 2-15,-3-1 0 0,1-3-6 0,-1 4-1 16,3-4-10-16,-1 4-6 0,1-1-3 0,0 2-9 15,1-5-12-15,1 4-1 0,6 1-11 0,-4-4-2 16,1 4-12-16,3 0-5 0,5 0 2 0,-2-3-2 16,3 3-4-16,1 0-8 0,1 0 6 0,6-1-4 15,5-1 1-15,-3-1-2 0,0 3-3 0,0 0-1 0,1-2-5 16,1 1-2-16,-4-1-1 0,0 2-3 0,-1 0-16 16,1 2-6-16,-11-2-11 0,9 1-13 0,-3-1-59 15,-4 0-45-15,3 3 112 0,-8-3-83 0,3 0-51 16</inkml:trace>
          <inkml:trace contextRef="#ctx0" brushRef="#br0" timeOffset="699.1918">10014-1825 841 0,'0'-11'383'0,"0"-5"-304"0,0 5-41 0,1-1-23 15,3 8-14-15,-3-6 4 0,2 5 1 0,0-3-7 16,1 4 7-16,-1 0 25 0,0 3-19 0,-1-7 2 16,-1 3 8-16,-1 2 2 0,0 0 2 0,2 3 1 15,-2-4-1-15,0 0 0 0,-2 4-5 0,2 0-2 16,0 1-9-16,0-1-3 0,0 2-2 0,0 4-2 16,0 4-4-16,2-4-2 0,1 10 2 0,-3 0 0 15,2 3 0-15,-1 0 1 0,1 2 0 0,-1 1 1 16,1 2 5-16,0-2-2 0,2 7 1 0,1-2 3 15,0 0 2-15,1 5-2 0,2 0 0 0,-1 3 1 16,2-2 0-16,1-1 1 0,-1 0-3 0,1 2 0 0,1-1-2 16,2-1 0-16,-5 0-1 0,6 0-1 15,-3-1-6-15,0 1-2 0,-1-2-1 0,-1 2-8 16,1-5-16-16,0 0 5 0,1 1-37 0,0-1-33 0,-3-5-63 16,3 3 114-16,5 9-95 0,-2-7-75 0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7:50.50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8519798-7250-4A4A-AFBF-EFAD92C8750C}" emma:medium="tactile" emma:mode="ink">
          <msink:context xmlns:msink="http://schemas.microsoft.com/ink/2010/main" type="writingRegion" rotatedBoundingBox="1541,4550 22783,3969 22899,8230 1658,8812"/>
        </emma:interpretation>
      </emma:emma>
    </inkml:annotationXML>
    <inkml:traceGroup>
      <inkml:annotationXML>
        <emma:emma xmlns:emma="http://www.w3.org/2003/04/emma" version="1.0">
          <emma:interpretation id="{FDCD19B7-8A30-4EF4-9D01-3A938878C12A}" emma:medium="tactile" emma:mode="ink">
            <msink:context xmlns:msink="http://schemas.microsoft.com/ink/2010/main" type="paragraph" rotatedBoundingBox="1541,4550 22783,3969 22849,6383 1608,69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B8446F-6811-458A-AE4F-A4085780DF82}" emma:medium="tactile" emma:mode="ink">
              <msink:context xmlns:msink="http://schemas.microsoft.com/ink/2010/main" type="line" rotatedBoundingBox="1541,4550 22783,3969 22849,6383 1608,6965"/>
            </emma:interpretation>
          </emma:emma>
        </inkml:annotationXML>
        <inkml:traceGroup>
          <inkml:annotationXML>
            <emma:emma xmlns:emma="http://www.w3.org/2003/04/emma" version="1.0">
              <emma:interpretation id="{B81B59CA-742B-469B-B915-ADCBBEB6CA29}" emma:medium="tactile" emma:mode="ink">
                <msink:context xmlns:msink="http://schemas.microsoft.com/ink/2010/main" type="inkWord" rotatedBoundingBox="1553,4963 4738,4876 4786,6632 1601,671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68 740 646 0,'-10'8'274'0,"-1"-4"-176"0,2-3-63 15,-4-1 11-15,5 0 7 0,2 3-16 0,2 2-10 16,0-2 4-16,-3 0 3 0,6 1 4 0,-1-3 15 16,1 2 5-16,1-3 5 0,0 2 4 0,0-2 8 15,4 2-7-15,9-2 0 0,-2-2-6 0,5-1-16 16,6 1-8-16,9-4-6 0,-7-1-7 0,9 0-18 0,0-5 1 15,6 0-4-15,-3-3 0 0,4-1-4 16,0-1 0-16,-3-2 0 0,6-2 0 0,-8 4 0 0,-2-1 0 0,5-4 0 16,-1-1 1-16,-4 3-1 0,-2 1 1 0,-1-1-1 15,-1-3-2-15,-4-3 2 0,2 1 0 0,-8 2-3 16,2-4-1-16,-2-1-1 0,-3-3-2 0,-3 1-2 16,-1 3-3-16,1-3-3 0,-5 1-1 0,-1-1-2 15,-6 6-1-15,1-2 1 0,-1 3-1 0,-4 2 2 0,-10 2 2 16,4 3 2-16,-7 1 1 0,-6 4 0 15,-4 5 0-15,-3-2 0 0,-2 5 2 0,-6 3 0 0,0 5 2 16,-6-1 1-16,0 8 0 0,2 3 3 16,0 5 1-16,-1-3 3 0,2 9 0 0,7-1 0 0,-1 5 2 15,3-1-1-15,5 1 1 0,-3 2 1 0,7 2 3 16,0 1-2-16,12 1 1 0,-6-1 1 0,7-1 0 16,6 1 2-16,-2-2 0 0,3 4 1 0,2-2-2 15,-3 0 1-15,6 1 1 0,-1 1 0 0,4 3 2 16,4 1 1-16,4 1-1 0,-1 1 1 0,8-5 1 15,-2 2 0-15,3-4-2 0,3 4 0 0,2-2 0 16,2-3 0-16,1-1 0 0,4-4-1 0,-5 0-1 16,1-7-3-16,8 2 2 0,2 1-1 0,-7-7-2 15,5-2-1-15,-1-2-1 0,6 1-3 0,6-4 0 0,1 1-2 16,-7-3-4-16,-3-6-3 0,6 1-15 0,2-5-8 16,-4-1-11-16,-7-6-13 0,3-4-66 15,-1 3-40-15,-7-9-69 0,5 2 155 0,-2-4-138 16,-3 0-66-16</inkml:trace>
          <inkml:trace contextRef="#ctx0" brushRef="#br0" timeOffset="468.7576">1557 989 718 0,'-14'0'334'0,"3"0"-197"16,1-2-94-16,4-3 7 0,6 4 6 0,-4-2-22 15,1 3-22-15,3 0-5 0,3-2 0 0,1 2 0 16,0 0 3-16,-8 0 3 0,4 0 11 0,3 2 5 15,-3-2 2-15,0 0 2 0,1 4 3 0,-2-2 4 16,6 3-4-16,-1 0 0 0,-4-4-11 0,0 4-4 0,7 4-5 16,-6-2-1-16,4 4-6 0,3 2-4 15,-6-1-1-15,7 6-2 0,4 4 0 0,-3 2 2 0,-2-5 0 16,1 7 1-16,1 2 0 0,-6 1 4 0,8 1 1 16,-8 1 3-16,-2-3-1 0,3 7 3 0,3-1 2 15,-5-1 1-15,3 1 2 0,2-2-3 0,-1 1 2 16,4 0-1-16,-2-6 1 0,2 1-2 0,2-1-2 15,-3-5-1-15,2-1 0 0,1-5-1 0,-2-1-2 16,2-7-2-16,0 4-3 0,1-8-1 0,0 0-4 16,-1-3-1-16,2-1-5 0,-1-1-10 0,0-3-7 15,2-7-8-15,0 3-10 0,-2-1-40 0,1-9-20 16,-3-12-29-16,4 3-35 0,-1-8 105 0,-3-5-78 0,-2-5-22 16</inkml:trace>
          <inkml:trace contextRef="#ctx0" brushRef="#br0" timeOffset="815.8165">1702 527 806 0,'-2'-5'338'0,"1"0"-220"0,-1-1-71 16,-1 3 4-16,3 1-7 0,0 2-6 0,0-1-6 16,0 1 2-16,0-2 0 0,0 0 3 0,3 2-11 15,4 0 7-15,-4-3 0 0,2 0 0 0,-2 2-9 16,3-1-6-16,2 2-4 0,0 0-4 0,-3 0-1 16,1 0-4-16,-3 0-4 0,1 0-1 0,0 2-1 15,-2-2 0-15,0 0 0 0,-1 0 1 0,-1 0-1 16,0 0 2-16,0 0 1 0,-1 1 1 0,-1 1 1 0,-3-2-2 15,0 1 0-15,-1-1-5 0,0 0-5 16,-2 2-5-16,1 1-8 0,-1-3-28 0,0 0-28 0,0 2-38 16,0 1-72-16,4 2 134 0,-1-1-92 0,0 3-37 15</inkml:trace>
          <inkml:trace contextRef="#ctx0" brushRef="#br0" timeOffset="1128.9858">2404 927 413 0,'-1'0'246'0,"1"-4"-136"0,0 0-112 16,0 1 66-16,0-2-109 0,0 5-7 0,0 0 1 0,-2 0 20 15,-1 0 15-15,3 1 21 0,-3-1 41 0,1 0 23 0,1 0 36 16,-1 2 10-16,2-4 11 0,-3 2-7 0,3 0 9 15,-2-1-9-15,4-1-11 0,-2 1-8 0,3-3-25 16,0 3-10-16,7-2-7 0,1-1-10 0,3 1-14 16,5 0-5-16,4-3-2 0,2 1-4 0,5-3-7 15,4 2-2-15,6-1-3 0,-2-1-3 16,6 0-8-16,4 2-3 0,-3 0-5 0,-1-2-5 0,4 1-14 16,-5-1-10-16,0-1-11 0,2 2-14 0,-10-4-51 15,3 3-36-15,-6-1-61 0,0 1 138 0,-7 0-96 0,-6-8-42 16</inkml:trace>
          <inkml:trace contextRef="#ctx0" brushRef="#br0" timeOffset="1342.6479">2892 474 1192 0,'-7'-4'492'0,"-1"-11"-334"15,2 3-113-15,-2-1-6 0,-2-2 13 0,2 4-21 16,1 3-9-16,7 4-19 0,-2 0-5 0,2 3-3 15,-2 1-1-15,2 9-1 0,0-2 3 0,5 15-3 16,0-6 5-16,0 11 2 0,1-1 0 0,7 15 3 16,-7-1-2-16,12 9 0 0,-2 4-2 0,4 9-5 15,4-2-6-15,-2 2-19 0,7 8-11 0,-2-3-19 16,5 0-27-16,-2 3 60 0,1-6-44 0,-6 1-14 16</inkml:trace>
        </inkml:traceGroup>
        <inkml:traceGroup>
          <inkml:annotationXML>
            <emma:emma xmlns:emma="http://www.w3.org/2003/04/emma" version="1.0">
              <emma:interpretation id="{E4A987E3-9704-49BF-8100-5F4C7B4FE206}" emma:medium="tactile" emma:mode="ink">
                <msink:context xmlns:msink="http://schemas.microsoft.com/ink/2010/main" type="inkWord" rotatedBoundingBox="5713,4608 9385,4507 9444,6647 5771,6747">
                  <msink:destinationLink direction="with" ref="{2E1EA6DB-379C-43CA-9E2B-1D770732ABB6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74.426">4467-271 1238 0,'-8'-21'482'16,"-2"4"-355"-16,7 4-103 0,-5 0-4 0,3 5-17 15,4 8-5-15,-4-1-7 0,5 9-8 0,0 3-1 16,0 13-1-16,-2-3 0 0,2 2 7 0,-1 16 1 0,-4 15 0 16,3 3 2-16,-2-3 3 0,-1 13-1 0,2 6 1 0,-1 12-2 15,1 12-4-15,3-1 2 0,-1-12 2 0,2 7-4 16,2 12-4-16,4 4-1 0,-4-7-2 16,3-12 3-16,1 7 2 0,-1 6 1 0,-3-28 2 0,-3 3 4 15,0-15 7-15,-3-10 4 0,-3-14 3 0,1 2 3 16,-3-12 6-16,-2-7 6 0,-1-8 4 0,2-1 7 15,-1-6 7-15,-1-3 4 0,0-5 2 0,3-4 1 16,-2-9 2-16,4-1-2 0,-2-9-4 0,5 1-5 16,1-10-7-16,2-5-2 0,7-5-3 0,-3-2-3 15,1 5-7-15,13-7-4 0,4-10-3 0,-3-2-4 16,3 10-4-16,5-6-1 0,4 6-2 0,7-3-2 16,3 11-4-16,-1-2 1 0,-2 9-1 0,-1 13-1 0,8 4-4 15,-1 10 0-15,1 4-2 0,-4 7 0 0,-3 7 0 16,5-2-1-16,-6 18 0 0,3-1 3 0,-5 6 0 15,-5 8 1-15,-3 9 0 0,-3-4 2 0,0 4-1 16,-6 6 1-16,-9-1 1 0,-1 1 1 0,-6-4 2 16,-4 1 0-16,-7-7 0 0,-3 0 2 0,-10-3 1 15,-5-7 0-15,-11 0-1 0,-2 1-2 0,-8-7-3 16,-9 0-5-16,-7-1-4 0,-1-1-6 0,6-3-4 0,-6-6-7 16,-9 0-17-16,6-2-9 0,3-1-8 0,2-6-17 15,8-3-22-15,-4-2 68 0,14-5-46 0,-4 0-8 16</inkml:trace>
          <inkml:trace contextRef="#ctx0" brushRef="#br0" timeOffset="2877.5711">5617 71 1458 0,'-32'20'648'0,"14"-20"-480"0,9-2-138 16,-1-8-19-16,4 1-11 0,-4-1-20 0,9 10-16 16,1 4-14-16,8-1-36 0,1 6-22 0,7-1-24 15,0 2-24-15,8-4 100 0,6 2-72 0,18-8-16 16</inkml:trace>
          <inkml:trace contextRef="#ctx0" brushRef="#br0" timeOffset="2691.6115">5824 661 1176 0,'4'14'442'0,"-4"-8"-336"0,0-6-87 0,0 4-3 0,2 2 1 16,0 8-23-16,1-3-6 0,-2 12-2 0,1 5 1 16,0 1 0-16,-1 9 4 0,-1 1 3 0,0 4 0 15,0 1 5-15,0-1-1 0,0 2 0 0,0-1 4 16,-1 2 1-16,1 2-1 0,3 2 2 0,0-1 2 16,0 2-2-16,0 2 4 0,2-3-1 0,0-2 1 15,4-2 4-15,-1-3 0 0,4-4 0 0,2-9 6 16,-1 0-1-16,3-9 1 0,-1-2 1 0,6-6 0 15,0-1-2-15,0-5-1 0,2-6-2 0,5 1-8 16,-5 0-2-16,11-10-5 0,-4 0-9 0,-1-13-23 16,4 7-18-16,-1-23-30 0,2 5-41 0,4-14 85 15,-3-11-63-15,9-9-23 0</inkml:trace>
          <inkml:trace contextRef="#ctx0" brushRef="#br0" timeOffset="3318.2443">6518 845 602 0,'-6'4'333'16,"6"-3"-159"-16,-4-1-101 0,8-6 37 0,0 6 2 0,6-2-30 16,1 1-16-16,10-4-21 0,3 3-3 0,6-2-3 15,3 4-2-15,9-7-6 0,6 2-2 0,6 2-4 16,5-3-1-16,3 1-9 0,9 0-2 0,1 0-2 15,-2-1-4-15,-1 0-7 0,-1-1-2 0,-3 3-4 16,-4-1-3-16,-7-2-5 0,-9 4-6 0,9-3-20 16,-2 1-7-16,-9 2-17 0,-1-2-19 0,-2 0-26 0,4-3 69 15,-9-3-52-15,5 2-9 0</inkml:trace>
          <inkml:trace contextRef="#ctx0" brushRef="#br0" timeOffset="3653.3479">7161 210 1275 0,'0'-3'3'0,"-4"-4"0"0,4 4 2 0,-4-1 6 15,3 0 2-15,1 3 0 0,-3-4 10 0,-1 0 13 16,3 5 6-16,1-3 4 0,-2 1 2 0,2 2 7 15,-1 0-6-15,1 4-1 0,-2-3-3 0,2-1-11 16,-3 7-5-16,1 2-4 0,-1 1-3 0,2 2-14 16,-3 3 3-16,4 2-3 0,0 2 0 0,0 0-3 0,4 9-2 0,-1 3 0 15,2 1 0-15,1 0 1 0,0 5 1 0,-1 4-1 16,1 10 0-16,2 11 0 0,0-6-2 0,-1-2 1 16,2 7-2-16,-1 5-1 0,2 5 0 0,3-5 1 15,-7-8-4-15,7 2-2 0,-4 4 0 0,2-10-5 16,-1 3-4-16,1-2-22 0,-1-3-19 0,1-6-41 15,1-1-71-15,1 1 122 0,0-4-82 0,0-14-35 16</inkml:trace>
        </inkml:traceGroup>
        <inkml:traceGroup>
          <inkml:annotationXML>
            <emma:emma xmlns:emma="http://www.w3.org/2003/04/emma" version="1.0">
              <emma:interpretation id="{736CF079-891E-4D9A-9BEB-33347D333DAB}" emma:medium="tactile" emma:mode="ink">
                <msink:context xmlns:msink="http://schemas.microsoft.com/ink/2010/main" type="inkWord" rotatedBoundingBox="9833,4644 11931,4586 11988,6680 9890,6738">
                  <msink:destinationLink direction="with" ref="{2E1EA6DB-379C-43CA-9E2B-1D770732ABB6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81.6059">8283-80 1156 0,'-8'-8'508'0,"1"2"-349"0,1-2-116 0,1-2-32 0,4 2 7 16,2 5-5-16,5 3-3 0,9-3-2 0,-4 1 4 16,10 2 2-16,3 0 4 0,7-1 8 0,4-2 2 15,7-1 2-15,7-2-2 0,9 0 1 0,2-2-4 16,13-3-4-16,7 1-4 0,16-1-8 0,-7 0-4 16,16 0-2-16,-2-1-3 0,2 4-5 0,2-1-1 15,0-1-3-15,-2-1-4 0,-9 2-6 0,-4 1-5 16,-3-2-6-16,-6 4-7 0,-10-5-27 0,5 1-13 15,-25 1-19-15,6 1-27 0,-8 1 80 0,0-1-58 16,-7-3-14-16</inkml:trace>
          <inkml:trace contextRef="#ctx0" brushRef="#br0" timeOffset="5853.9263">8684-172 1051 0,'-16'1'433'0,"3"-5"-297"0,5-3-101 0,2 1 6 15,0-2 0-15,2 2-12 0,3 2-6 0,1 0-6 16,3 0 1-16,-1 3 1 0,1-1 2 0,3 1-1 16,2-1 0-16,-2 0-1 0,4 1 0 0,1-4-4 15,0 2-3-15,2-2-1 0,0 4-4 0,0-3-3 16,1 3-1-16,0 1-3 0,2 0 0 0,3 5-5 15,2-2-1-15,1 5 0 0,4 1 0 0,7 7 1 16,-4-3-2-16,12 6 0 0,-1 2 1 0,5 1 2 16,-2 2 1-16,9 5 1 0,-2-2-1 0,1 1 3 15,3 6-1-15,-3-2 0 0,0-2 1 0,-2 3 0 16,-1 1 1-16,-7-4-1 0,4 3 2 0,-5-4-1 16,-4 1 1-16,-1 2 0 0,-5 2-1 0,-6-6-1 15,0 3 0-15,-16 2 0 0,5-4 0 0,-11 6-4 16,-9-3 0-16,-9 3 0 0,2 1 0 0,-13 9 0 15,-5 1-1-15,-9 5-1 0,-6 2 2 0,9-6 1 0,-16 7 0 0,-10 5 2 16,1 0-1-16,7-6 1 0,-3-2 2 0,-2-3 2 16,-1 6-1-16,7-3 1 0,-4-2 2 15,17-3 0-15,1-1 4 0,-7 1 0 0,18 0 2 0,4-4 2 16,6-6 7-16,-3 1 3 0,11-5 3 0,5-5 3 16,7-6 4-16,0-1 3 0,7-5 4 0,5-4 3 15,12 3 3-15,-1-8 1 0,8 2-1 0,16-3-2 16,8-2-4-16,1-3-3 0,17 0-5 0,4-8-6 15,7-3-10-15,7 2-4 0,3-7-4 0,0-3-1 16,0 1-4-16,0 1-2 0,1 1-1 0,-10 1-1 16,-9-1-3-16,4-1 1 0,-28 3-4 0,7 2-3 15,-13 3-8-15,2-1-6 0,-21 6-10 0,4-3-10 16,-9 6-46-16,-5 2-29 0,-7 6-27 0,-4-3-29 16,-12 11 109-16,-7 2-89 0,-23 18-21 0</inkml:trace>
        </inkml:traceGroup>
        <inkml:traceGroup>
          <inkml:annotationXML>
            <emma:emma xmlns:emma="http://www.w3.org/2003/04/emma" version="1.0">
              <emma:interpretation id="{8E99050B-A2A1-479A-9A29-A6BA04E7E786}" emma:medium="tactile" emma:mode="ink">
                <msink:context xmlns:msink="http://schemas.microsoft.com/ink/2010/main" type="inkWord" rotatedBoundingBox="13174,4578 15858,4504 15909,6333 13224,6406">
                  <msink:destinationLink direction="with" ref="{2E1EA6DB-379C-43CA-9E2B-1D770732ABB6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679.3956">11617 146 1095 0,'-1'-1'449'0,"-2"-4"-306"0,1-1-108 15,-3-1 48-15,5 2-72 0,0 9-8 0,4 2-9 16,0 7-9-16,1-4 0 0,5 20-3 0,-2-4 0 15,3 9 5-15,0 4-9 0,0 5 8 0,0-1 1 0,-1 10 0 16,1-3-1-16,-3 4 0 0,3 1 0 0,-5 2-2 16,2 0 0-16,-4 1 0 0,0-1 2 0,-1-5 2 15,1 0 3-15,-1-12 1 0,-3-2 4 16,0-7 1-16,-2-9 9 0,1-7 4 0,1-3 3 0,-5-6 1 16,2-3 7-16,0-2 3 0,-1-5 1 0,1 2 4 15,0-8-7-15,0-8 6 0,-2 3 0 0,5-3 2 16,-3-7-3-16,0-3 2 0,3-4 8 0,0-8 1 15,0 1 3-15,-2 0-3 0,4-5-1 0,-1 1-3 16,4-4-3-16,0 5-5 0,1-2-13 0,2 4-5 16,2 4-6-16,-1 6-5 0,1 3-10 0,3 5-4 15,-1 5-3-15,1 9-5 0,-2 4-9 0,3 0 1 16,1 8-2-16,-2 7 1 0,2 7 1 0,-2-1 4 16,2 6 2-16,4 6 2 0,3 7 8 0,-5-2-1 15,6 5 2-15,-1 0 0 0,-1 4 5 0,1-2-2 16,-1 1 4-16,-2-6 2 0,-3-6 5 0,-3 4 6 0,-5-20 4 15,-2 8 4-15,0-10 7 0,-1-2 5 16,-2-12-1-16,-1 2 3 0,-1-4 1 0,-1-5 0 0,2 1-2 16,1-6-2-16,-3-4-4 0,2 0-1 0,-2-5-2 15,1 0 0-15,1-1 0 0,-2-5-1 0,3-2-1 16,-3-3-1-16,2 0 0 0,1 1 2 0,2 1-5 16,-1 1 1-16,0-1-11 0,0 2 0 0,1 7-4 15,2 4-1-15,-1 2-10 0,0 7-4 0,1 6-2 16,-1-4-6-16,-1 7 5 0,4 7-3 0,1 4-6 15,0 4 0-15,-3-2 1 0,5 8 1 0,-3 4-1 0,6 5-18 16,0 11-11-16,-2-8-16 0,0 8-27 0,3 2 69 16,-2 0-48-16,2 4-17 0</inkml:trace>
          <inkml:trace contextRef="#ctx0" brushRef="#br0" timeOffset="11897.7807">12785 339 1299 0,'-2'0'479'0,"1"0"-341"0,2 5-124 15,2 3-3-15,4 6-11 0,1 4-5 0,0 2-5 16,3 7-1-16,0 5 3 0,0-1-23 0,0 4 25 16,0 3 1-16,1-3-5 0,-1 1-1 0,-2 1-7 15,1-2 3-15,1-5-12 0,-3 1-7 0,2-4-1 16,-2-3-34-16,-5-9-18 0,1 1-30 0,3-4 82 0,-6-4-60 15,1-5-14-15</inkml:trace>
          <inkml:trace contextRef="#ctx0" brushRef="#br0" timeOffset="12042.4067">12449-3 1065 0,'8'-4'520'0,"1"3"-346"0,-9-10-156 0,4 1 85 15,3 5-205-15,3 1-34 0,6 4-45 0,5 4 114 0,11 1-113 16,3-2-44-16</inkml:trace>
          <inkml:trace contextRef="#ctx0" brushRef="#br0" timeOffset="12354.0702">12993 337 541 0,'5'29'201'0,"3"-10"-123"16,0-4-4-16,3 4 9 0,0 1-7 0,4 4-17 15,2 2-20-15,2 1 1 0,-3 0 29 0,0-2-15 16,2 1-32-16,-4-4-3 0,2 2-7 0,-3-3-6 16,0-9-6-16,-2 4 1 0,3-1-1 0,-6-4-5 15,2-3 2-15,-7-2-2 0,5 1-1 0,-8-1-1 16,4 2 1-16,-2-5-1 0,-2 2 0 0,0-2 5 16,0 2 4-16,2-5 6 0,-1 0-1 0,2-3 20 15,-3 1 4-15,-1-11 10 0,1 5 6 0,0-4 15 16,0-4 1-16,1-5 1 0,4 2 7 0,-5-7-11 15,8 1-3-15,-3 1-6 0,1-1-4 0,1 1-18 0,-1 1-4 16,2 6-6-16,-2-1-4 0,-2 4-10 0,2 4-5 16,5 6-5-16,-5-1 1 0,1 3-19 0,-1 2-6 15,1 10-4-15,-1-2-3 0,0 3-1 0,5 8-4 0,-1 3-16 16,-2 2-12-16,2 2 2 0,1 1-16 0,3 3-28 0,4 8 71 16,-4 5-51-16,-1 0-9 0</inkml:trace>
          <inkml:trace contextRef="#ctx0" brushRef="#br0" timeOffset="12634.321">14229-400 1103 0,'-4'-11'481'0,"-6"-3"-353"0,5 6-107 16,-1 4-9-16,0 4-2 0,-1 0-12 0,-2 5-7 15,-1 10-4-15,0-4 4 0,1 14 0 0,-9 4 2 16,1 1 4-16,-5 10-7 0,-1 9 9 0,-2 12 2 16,-1 6 3-16,-2 8-1 0,1 6 0 0,7 11 0 15,-2 2-2-15,3 10 3 0,2 1-4 0,13 3-1 0,3-4-1 16,4 2-3-16,7-12 1 0,4-8-5 16,5 0 0-16,6-17-1 0,4-4-2 0,6-16-15 0,-3-1-8 15,8-10-7-15,1-7-15 0,2-9-2 0,3 0 35 16,4-12-33-16,6-5-3 0</inkml:trace>
        </inkml:traceGroup>
        <inkml:traceGroup>
          <inkml:annotationXML>
            <emma:emma xmlns:emma="http://www.w3.org/2003/04/emma" version="1.0">
              <emma:interpretation id="{D3583B34-1B14-4B7C-9DC4-7E418E4A8849}" emma:medium="tactile" emma:mode="ink">
                <msink:context xmlns:msink="http://schemas.microsoft.com/ink/2010/main" type="inkWord" rotatedBoundingBox="16303,4146 20322,4036 20384,6267 16364,6378">
                  <msink:destinationLink direction="with" ref="{2E1EA6DB-379C-43CA-9E2B-1D770732ABB6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384.3451">16413 680 844 0,'-2'3'405'0,"1"7"-266"16,-3-1-105-16,3-7 4 0,-2 3-8 0,-1 7-20 0,-2 1-18 15,-2 16-9-15,0-4-2 0,2-1-2 0,-5 6 2 16,-5 7-4-16,-2 4 1 0,2-1 0 0,-3-2 6 16,3-1-8-16,-3 4 3 0,-8-7-15 0,5-1-9 15,3-2-22-15,-5-6-18 0,3-3-33 0,2-1 76 16,-5-5-66-16,10-5-30 0</inkml:trace>
          <inkml:trace contextRef="#ctx0" brushRef="#br0" timeOffset="14905.6528">16532-53 943 0,'13'-25'359'15,"-8"-2"-266"-15,0 6-72 0,-5 3-13 0,1 3 9 16,1 3-4-16,-2 3-2 0,-2 2-5 16,2 6 4-16,0 1-6 0,-1 0 7 0,-1 0 6 0,0 0 0 15,2 0 1-15,0 0 2 0,0 1-1 0,0-1-3 16,0 0 3-16,-1 0-6 0,1 2-7 0,1 1-1 16,1 2 0-16,0 1-4 0,-1 2-1 0,1-1-1 15,3 5-3-15,1-2 2 0,-1 0 1 0,1 2-1 16,-1-1-1-16,4 1 3 0,-1 0 0 0,2 0 2 15,-2-3 0-15,0 4 2 0,1-4-1 0,-1 1 6 16,0-2 1-16,-1 1-2 0,-1-4 3 0,0 0 0 16,1 0 0-16,-1-2-2 0,2 2 2 0,2-2-4 15,-7 2-1-15,10-1 2 0,-5 3-5 0,0 1 0 16,-1-2-1-16,0 2 1 0,-2-1-2 0,3-3-1 0,3 7-2 16,-8-3 0-16,3-1-1 0,1 2-1 0,-3 1 1 0,4 4-3 15,0 9 0-15,-1-3 0 0,-2-2 0 0,2-1 2 16,0 6 0-16,-1 4 0 0,4 1-1 0,-4-4 2 15,-3-2 1-15,7 2 0 0,-7 3 0 0,0 2-1 16,4-2-2-16,-4 0 1 0,3 0 1 0,-1 0-2 16,-2 4-1-16,2-4-1 0,-2 0-2 0,2 0 0 15,-4 0-3-15,-1 0-2 0,0-1-2 0,0-1-1 0,0-3-4 16,0 1 2-16,2-4 2 0,-2-2 1 16,-2-4 1-16,1-4 0 0,1-1 2 0,0-1 1 0,0-2 0 15,0-4-3-15,3-1-1 0,0 0-3 0,2 0 1 16,1-6-4-16,-1-1-27 0,2 1-15 15,1-2-20-15,-2-1-38 0,5-3 83 0,5-7-77 16,5-6-39-16</inkml:trace>
          <inkml:trace contextRef="#ctx0" brushRef="#br0" timeOffset="15526.0068">16922 374 596 0,'-12'-8'220'15,"9"0"-175"-15,-1 3-45 0,0-1 1 0,-1 1-10 0,-2 2-4 0,7 0 3 16,-4 0 5-16,2-2 1 0,-1 0 28 0,3 0 13 16,0 1 13-16,0-3 17 0,0 1 2 0,3-2 6 15,-3-2 1-15,3 4 11 0,0-2-22 0,-3 3-7 16,2-1-9-16,3-2-13 0,-4 3-4 0,4-3-3 15,3 3-3-15,-3-1-4 0,4 1-2 0,4-4 3 16,5 4 2-16,-6-2-5 0,4 3 1 0,0-1-1 0,5-3 4 16,1-2-8-16,2 1 0 0,-6-1-7 15,4-1-1-15,-1 0-1 0,-1 0-1 0,0 0-3 0,-3 0-3 16,1 1 1-16,-3 0 2 0,-2-1-1 0,-2-1-2 16,1-1 0-16,-3-2-3 0,-1 0 1 0,-2 0-6 15,-1-2-1-15,0 1-3 0,-3-2 0 0,-2 4-3 16,0-4 0-16,-5 2-1 0,-2 1 1 0,-5 0 4 15,1 1 2-15,-4 1 1 0,-1 4 1 0,-4 1 2 16,-1-2 1-16,-1 4 1 0,-1 1 0 0,-4 3-1 16,2 1 2-16,-1 1 0 0,-2 0 0 0,-1 3 1 15,0 0 1-15,5 3-1 0,-6-2 0 0,8 2 1 16,-2 2-1-16,-2 3 0 0,4 0 0 0,8 4 0 16,-4 1 0-16,1 1 0 0,4 2 1 0,0 2 0 15,7 1 1-15,3 4 0 0,-4-1 3 0,-2 1-2 16,4 2 2-16,5 3 1 0,-2-1 0 0,2 2 0 15,0 1 0-15,2-3-1 0,3 4 0 0,8-1 2 16,-1-1-1-16,-1-2 2 0,-1 2-3 0,1-6 2 0,5-2 0 0,0 4 2 16,1-1 1-16,-5-3 1 0,4-3 1 0,-1 0-2 15,8 1 5-15,-1 0 1 0,-3 1 1 0,2-9-3 16,3 2 1-16,3 0-3 0,2-2 0 0,1-3 1 16,2 0-6-16,-2-3-4 0,2 0-1 0,-2-3-1 15,3-2-10-15,1 0-5 0,-2-1-6 0,-2-2-10 16,7-6-31-16,-4 1-27 0,4-3-34 0,3-2-52 15,-2-6 119-15,2-1-85 0,3-4-29 0</inkml:trace>
          <inkml:trace contextRef="#ctx0" brushRef="#br0" timeOffset="15794.2897">17822 275 962 0,'-3'0'390'0,"-2"-3"-269"0,4-3-99 16,-2-1 5-16,1 4-14 0,0-3-11 0,1 6-14 16,1 0-1-16,0 1 0 0,-2 1 2 0,1 0 8 15,-1 2 2-15,0 0 7 0,2 2 4 0,-3-1 2 16,3 1 1-16,0 2 0 0,0 5 0 0,2 4-4 16,-2-2 0-16,1 5-6 0,4 3-2 0,-2 2-3 15,2 4 0-15,-2 1-6 0,2 2-6 0,1 1-4 16,-2 1-3-16,-3-4-2 0,2 2-8 0,-1 3 0 15,1-5-9-15,-3-1-4 0,0-7-22 0,0 2-19 0,0-5-32 16,3 0 78-16,-3-8-64 0,0-3-32 16</inkml:trace>
          <inkml:trace contextRef="#ctx0" brushRef="#br0" timeOffset="16063.5701">18025 392 864 0,'9'-10'414'15,"1"5"-243"-15,-4 0-126 0,-3 4 30 0,-4-1-36 16,1 2-15-16,0 2-31 0,-5 1-7 0,0 10-2 16,-1-8-1-16,-4 4 1 0,2 4 6 0,-3 3 2 15,1 0 4-15,-2-2 4 0,-1 2-2 0,-1 0 2 16,1 1 2-16,2 1 5 0,0-2-5 0,1-2-2 0,-1 4 3 16,3 1 1-16,2-2-2 0,-1 1 2 0,1-1-3 0,3-1-1 15,3 2 1-15,0-2 3 0,4-3-3 0,3 2 2 16,-2 1 1-16,9-1-2 0,0-3 2 0,5 1 0 15,2 0-2-15,8-5-1 0,-4-2-1 0,2-3-10 16,4-3-6-16,5-4-8 0,-1-3 5 0,3-5-90 16,1-4-58-16,-1-5 125 0,3 0-91 0,4-9-68 15</inkml:trace>
          <inkml:trace contextRef="#ctx0" brushRef="#br0" timeOffset="16416.2949">18066-889 642 0,'8'2'285'0,"-2"-1"-175"16,7 9-33-16,-5-4-7 0,9 5-30 0,1 4 6 15,0 1 3-15,2 1 4 0,-1 1-3 0,8 2-2 0,5 4 5 16,3 2-2-16,-8-4-14 0,10 4-2 0,-2 4-4 0,6 6-5 16,-1 6-4-16,-2-1-3 0,-4-3-10 0,-4 5-2 15,8 12-4-15,-4 2-3 0,-4 7-1 0,-4-7-2 16,-4 15-3-16,5-2 0 0,-16 19 0 0,0-6-1 16,-8 4 1-16,-6 7 0 0,-9-1 1 0,0 1 0 15,-8 3 2-15,-6-6 0 0,-7-5-1 0,4-5 2 16,-8-2 1-16,-4-5-4 0,0-11-1 0,-7-4-5 15,0-6-17-15,-3-9-15 0,-5-7-23 0,1 0-35 16,-6-7 69-16,-3-5-50 0,-1-7-19 0</inkml:trace>
          <inkml:trace contextRef="#ctx0" brushRef="#br0" timeOffset="13401.9586">14745-50 1027 0,'0'-19'421'0,"0"2"-285"0,-1-4-93 16,1 2-5-16,-2 1 11 0,1 9-9 0,-1-2-9 15,2 1-16-15,0 9-6 0,3-3-2 0,-1 3-5 16,-1 1-2-16,4 0 0 0,3 6 0 0,-3 2-2 16,3 7-2-16,-2-6 2 0,1 12-1 0,4 12-2 15,0 1-2-15,0 10-1 0,0 9 0 0,-3 11-4 16,5-2-1-16,-5 11-2 0,0 0-2 0,-2 4-2 16,1-1-4-16,-3 0-3 0,-2 3-2 0,0-5-9 15,-1 0-5-15,-1 0-5 0,-3-8-5 0,1-11-14 0,-1 3-5 16,0-15-9-16,0-7-13 0,1-13-63 0,2-1 108 15,0-12-63-15,0 1-28 0</inkml:trace>
          <inkml:trace contextRef="#ctx0" brushRef="#br0" timeOffset="13621.3736">14886 759 552 0,'0'-41'306'0,"1"0"-145"16,4-1-90-16,-2-1 50 0,5 5-35 0,0-2-16 15,3 8-13-15,0-4-10 0,-1 5-18 0,3 4-5 16,1 5-4-16,0 0-6 0,2 1-7 0,-1 5 0 15,-3 2-2-15,4 1 0 0,-1 4-2 0,-8 5-2 0,6 4 1 16,-2 0 0-16,-3 2-11 0,0 6-2 0,-1 1-2 0,-4 6-5 16,-2 6-4-16,3-2 1 0,-3-2-4 0,-4 4-4 15,-5 4 5-15,-5 4-3 0,-3 0 3 0,0-4-4 16,-4 1-9-16,-1 4 2 0,-8-8-20 0,2 0-13 16,-3 2 6-16,-2-3 35 0,2 0-32 0,3-2-5 15</inkml:trace>
          <inkml:trace contextRef="#ctx0" brushRef="#br0" timeOffset="13822.8338">15261 554 1004 0,'15'13'430'15,"-12"-7"-337"-15,2 4-85 0,1 4-9 0,4 10-14 16,-2-7-2-16,4 20-5 0,-4-5-2 0,7 8 0 15,-3 7-3-15,-4 1-1 0,2-2-2 0,-4-1-3 16,-1 0-3-16,-2-6-6 0,0-2-4 0,-3-3-22 16,0-7-18-16,0-4-34 0,0 0 79 0,5-3-63 15,-2-4-30-15</inkml:trace>
          <inkml:trace contextRef="#ctx0" brushRef="#br0" timeOffset="14078.1681">15604 589 1281 0,'-5'2'440'0,"0"2"-361"15,-3 8-89-15,2-3-14 0,0 9-7 0,-2 4-3 16,0 3 0-16,-5 4 2 0,-1 8 6 0,1-4 1 16,0 4 12-16,-1-2 1 0,-2 0 4 0,3-3 1 15,0-4 7-15,2 1 3 0,0-11 0 0,-2 2 4 0,7-7 0 16,-2 3 1-16,3-5-4 0,0-5-2 0,-1 1-10 15,6-1-5-15,5 2-7 0,3 0-7 0,3 0-10 16,3-2-5-16,2-1-5 0,5 0-3 0,8-2-10 16,-1-1-3-16,2-2-6 0,1-3-9 15,1-5-1-15,1 0 45 0,4-3-32 0,-6-2-3 0</inkml:trace>
        </inkml:traceGroup>
        <inkml:traceGroup>
          <inkml:annotationXML>
            <emma:emma xmlns:emma="http://www.w3.org/2003/04/emma" version="1.0">
              <emma:interpretation id="{09DACB8E-EC57-44B7-A317-8EC89B9F82B2}" emma:medium="tactile" emma:mode="ink">
                <msink:context xmlns:msink="http://schemas.microsoft.com/ink/2010/main" type="inkWord" rotatedBoundingBox="21482,4544 22797,4508 22847,6337 21533,637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037.9114">19975 537 375 0,'-6'-2'186'0,"1"-3"-105"0,1 4-43 15,-1-3 16-15,2 4-5 0,-2-3-6 0,2 2 7 16,-1 1 11-16,1 0 9 0,0 0 6 0,0-2 6 16,1 0 7-16,1 2 3 0,1-1-3 0,-2 1-9 15,2 0-6-15,0-2-6 0,0 1-7 0,0 1-12 16,2-2-5-16,2 2-5 0,0 0-3 0,5-2-2 15,2 2-3-15,10 0 0 0,0 0 0 0,-4 0-5 0,17 0 0 16,9-1 2-16,0-1-3 0,1-1-4 16,9 0-2-16,1-2-1 0,10-1 0 0,6-1-2 0,0 1-2 15,-13 3-4-15,10-7 1 0,-5 4-2 0,-3-2-1 16,-2 2 0-16,-2-1-4 0,-4-1 1 0,-4-1-2 16,-2-1-1-16,-7 4-4 0,2-4-4 0,-7 2-1 15,-4 2-6-15,-5-1 2 0,-2 1-2 0,-4 3-15 16,-4-3-4-16,-3 2-20 0,-1 1-10 0,-5 0-16 15,-2 0-16-15,-3 0-65 0,0 1-41 0,-5 2 133 16,-3-3-94-16,-6-5-47 0</inkml:trace>
          <inkml:trace contextRef="#ctx0" brushRef="#br0" timeOffset="17413.9061">20425-284 1019 0,'-13'-17'397'0,"2"-2"-292"0,3 0-77 16,3 4-16-16,5 7 1 0,0-3-5 0,-2 2-6 15,-1-3-6-15,2 9 0 0,2-2 1 0,1 4 1 16,-2-1 11-16,-2-2 7 0,2 0 5 0,0 4 3 0,2 0 3 16,-2 0 0-16,-2 0-1 0,1 2-5 0,2 4-4 15,-1-1-3-15,5 11-8 0,-5-6-2 0,5 4-3 16,-1 8-1-16,6 8-3 0,-4 2-1 0,1 8-1 15,2 6 1-15,4 12 2 0,0 5-2 0,-2 9 1 16,2 6 1-16,-1 6 1 0,1-2 1 0,2 5 2 16,-4 1 0-16,-2 1 0 0,2-3 2 0,-1 0 4 15,-2-2 2-15,-2-9 1 0,1-1 2 0,-3-8 5 0,1-16 2 16,3 4 11-16,-1-2 5 0,-3-13-1 0,4-6 4 16,-1-6 1-16,1 7 6 0,-2-10 0 0,2-1-2 15,-2-3-10-15,-3-6-5 0,5 2-4 0,-3-3-5 16,-2-5-4-16,1-4-11 0,-1 3-10 0,-2-1-8 0,1-6-14 15,1 3-27-15,-3-4 8 0,0 1 26 16,-5-8-28-16,-4-8-10 0</inkml:trace>
        </inkml:traceGroup>
      </inkml:traceGroup>
    </inkml:traceGroup>
    <inkml:traceGroup>
      <inkml:annotationXML>
        <emma:emma xmlns:emma="http://www.w3.org/2003/04/emma" version="1.0">
          <emma:interpretation id="{38317C6C-F9BB-40CB-AB58-F42C8CADF6C0}" emma:medium="tactile" emma:mode="ink">
            <msink:context xmlns:msink="http://schemas.microsoft.com/ink/2010/main" type="paragraph" rotatedBoundingBox="10151,7126 12661,7126 12661,8573 10151,85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E98A6AC-AA37-47F2-B984-2797ED0F5DD7}" emma:medium="tactile" emma:mode="ink">
              <msink:context xmlns:msink="http://schemas.microsoft.com/ink/2010/main" type="inkBullet" rotatedBoundingBox="10147,7267 12458,6902 12666,8214 10354,8579"/>
            </emma:interpretation>
          </emma:emma>
        </inkml:annotationXML>
        <inkml:trace contextRef="#ctx0" brushRef="#br0" timeOffset="6210.9497">8585 2320 1336 0,'-9'18'506'0,"5"-18"-377"16,3 0-107-16,-1 3 8 0,2 0-24 0,5 15-8 0,3 4-8 16,-2 2-4-16,1 0 4 0,4 12 0 0,3 6 3 15,2 9 0-15,0 9 1 0,-2-1 3 0,2-3 0 16,-1 3 1-16,4 8-1 0,-5 3 0 0,0-3 0 15,-2-12 1-15,2 9-3 0,0-2 0 0,-6-8-3 16,2 2 1-16,-2-3-8 0,-3-2-1 0,-2-8-4 0,1 1-4 16,-4-9-18-16,0-1-11 0,0-9-16 15,-1-1-25-15,-2-8-88 0,1-7-41 0,1-4 149 0,-3-6-119 16,3-15-73-16</inkml:trace>
        <inkml:trace contextRef="#ctx0" brushRef="#br0" timeOffset="6466.2668">8947 2811 1010 0,'8'-27'414'0,"-5"8"-248"0,-3-1-100 16,0 9 31-16,-5 5-15 0,5 3-34 0,0 0-12 16,-3-2-12-16,3 6-10 0,0-1-6 0,-2 4-8 15,2 0-4-15,-1 3 0 0,-2-1-1 0,-2 2 2 16,0 3 2-16,-3 2-1 0,0 3 2 0,0 0-1 16,-3 1 1-16,1 2-1 0,-1 2-2 0,0 3 1 15,2 0-1-15,-3 3 1 0,4-3-1 0,0 1 1 16,2 1 0-16,0 1 2 0,4-6 1 0,2 2-1 15,2-2 0-15,7-2 1 0,-2-1 0 0,2-1 1 0,6-2-2 16,5-3-1-16,-1 6-1 0,-1-7 0 0,4-1-1 16,-1-1-2-16,11 1-6 0,3-6-2 0,-2 1-5 15,-1-2-6-15,-2-3-9 0,9-1-39 0,2-6-31 16,-4-1-49-16,-6 1 108 0,8-3-96 0,-3-1-47 16</inkml:trace>
        <inkml:trace contextRef="#ctx0" brushRef="#br0" timeOffset="6678.6991">9303 2725 1317 0,'-14'14'569'0,"1"-6"-382"0,10-10-131 0,2-2 38 0,1-1-54 16,4 3-6-16,0 1-20 0,5-3-17 0,9 4-8 15,-4-1-1-15,8 1-2 0,7-2-2 0,3 1-3 16,-2-4-5-16,8 2-2 0,-1-2-5 0,3-3-17 15,-2-2-9-15,2 2-13 0,0 1-17 0,-2-1-68 16,3 0-57-16,2 0 144 0,-1 4-105 0,-3 4-63 16</inkml:trace>
        <inkml:trace contextRef="#ctx0" brushRef="#br0" timeOffset="6857.2592">9630 3245 1398 0,'8'13'602'0,"-8"-2"-396"0,6-3-147 0,-7-8 12 16,-3-1-8-16,4 1-24 0,5 0-17 0,5 0-24 16,3-2-7-16,7 1-5 0,-1-3-3 0,12 1-11 15,4-3-6-15,8-4-9 0,0-3-7 0,-2-2-30 16,8-5-14-16,1 0-16 0,-1-4-24 0,-6 2-22 0,-1-10-52 0,10-5 128 16,-4-1-86-16,-3 1-2 0</inkml:trace>
        <inkml:trace contextRef="#ctx0" brushRef="#br0" timeOffset="7062.5978">10777 2182 1600 0,'-7'3'629'0,"2"0"-461"16,2-3-136-16,3 0-5 0,0 3-19 0,2 7-8 15,3 4-12-15,-2-3-7 0,6 13-1 0,3 10 0 16,0-3 1-16,1 4 6 0,1 5 4 0,2 6-1 0,2 5-1 15,-1 12-2-15,2-5 1 0,-3-3-3 0,2 2-4 0,1 10-15 16,-2 0-12-16,1 1-20 0,1-10-27 16,2 8-146-16,-2 3 181 0,-2-9-109 0,-4 4-72 0</inkml:trace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12.21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E1A9351-8692-49DE-9074-30AC9B2944AC}" emma:medium="tactile" emma:mode="ink">
          <msink:context xmlns:msink="http://schemas.microsoft.com/ink/2010/main" type="inkDrawing" rotatedBoundingBox="26710,3201 26950,7556 26260,7594 26020,3239" semanticType="verticalRange" shapeName="Other">
            <msink:sourceLink direction="with" ref="{256E3976-F02C-4138-9913-2A6F14944570}"/>
          </msink:context>
        </emma:interpretation>
      </emma:emma>
    </inkml:annotationXML>
    <inkml:trace contextRef="#ctx0" brushRef="#br0">24994-1684 728 0,'-3'-11'271'16,"1"2"-201"-16,-4-2-55 0,4 4-2 0,-3-2-1 15,2 6-10-15,1 3-2 0,2 0-1 16,-1 0 1-16,-2 3 0 0,-2 1 0 0,-3 0 1 0,5 2 0 15,-5-3 3-15,1 4-1 0,-1 2 1 0,-1 1 1 16,2 1-3-16,0 5 2 0,-1 3-2 0,-2 3 2 16,-1 10-3-16,0-2 0 0,0-1 1 0,1 4-2 0,-4 12 0 15,1 3 0-15,-1 11 1 0,-2-4-1 0,1 11 0 16,-1-1 2-16,-1 10 0 0,-1 1 2 0,-1 6-1 16,2-1 1-16,1 11 1 0,-2-6 0 0,2 3 3 15,0 8-1-15,-1-3 1 0,4 0-1 0,2 4 3 16,0-8 2-16,5 3 2 0,1-1 0 0,0 0 0 15,5 1 0-15,5-2-1 0,-4-2-1 0,7 5-1 16,0-5-3-16,3 5-2 0,1-3 0 0,0-1-3 16,1 4 0-16,0 0-2 0,1 2 3 0,-3-17-2 0,0 3-1 15,4 7 2-15,-3-2 2 0,1-7 1 0,-2-5 4 16,4-3 2-16,2 6 10 0,6-5 4 0,-4-1 7 16,1-13 3-16,7 4 10 0,-1-2 3 0,3-4 1 15,-1-3 2-15,2-8-2 0,2-3 0 0,0-6-2 16,-2 0-3-16,-2-9-1 0,2-1-10 0,-3-1-3 15,-2-5-6-15,-2-4-6 0,-3-1-5 0,-2-5-2 16,3 0-5-16,-4-4-10 0,-3-1 3 0,1 0-4 0,-3 1-6 16,0-7-12-16,-1 0-11 0,-5-2-18 0,1-1-22 15,0-5-79-15,0-3 109 0,-1-2-70 0,5-4-40 16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15.72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E0B1A7A-BC37-4B17-978B-5B55DF3587D5}" emma:medium="tactile" emma:mode="ink">
          <msink:context xmlns:msink="http://schemas.microsoft.com/ink/2010/main" type="inkDrawing" rotatedBoundingBox="29284,2765 29721,7512 29049,7574 28613,2826" semanticType="verticalRange" shapeName="Other">
            <msink:sourceLink direction="with" ref="{6BFCED98-462B-4281-878C-F9AF34ACE63C}"/>
          </msink:context>
        </emma:interpretation>
      </emma:emma>
    </inkml:annotationXML>
    <inkml:trace contextRef="#ctx0" brushRef="#br0">0 5 755 0,'5'-3'271'0,"0"3"-212"16,-5-3-48-16,5 4-8 0,4 6-4 0,-3 1-4 15,6 6-1-15,2 3 7 0,2 9 0 0,3-2 10 0,-5-2-1 16,7 12 6-16,0 5 7 0,3 1 2 16,-4-3 4-16,1 3-3 0,6 1 2 0,0 7-4 15,5 4-5-15,-2 1 0 0,-1-7-8 0,1 7-2 0,8 12-3 16,-3 7-2-16,-1 7-1 0,-4-7-4 0,7 9-1 15,-1 4 0-15,-5 7-1 0,4 5 1 0,-2 2-1 16,1 3 1-16,-6-2-1 0,-1 2 2 0,-6 6-2 16,1-1 0-16,-1 8 0 0,-2-5 0 0,-9-4-1 15,-1 9 1-15,1-4 0 0,-4 6 0 0,-3 1 2 16,-3-4-1-16,-4 4 2 0,0-8-2 0,0 6 1 16,-4 0 0-16,-5 5 1 0,-1-6-1 0,3-16 2 0,-4-5 1 15,-2 8 3-15,-4 3 2 0,-1-16 1 0,1-11 2 0,-5-3 1 16,6 8 6-16,-6-13 0 0,2 0 5 0,2-10-2 15,3-10 2-15,1 4-1 0,4-9-1 0,-2-6-2 16,5-8-6-16,1-3-2 0,-2 1-5 0,7-8-2 16,-5-2-3-16,4-7-4 0,3-2-2 0,1-2-1 15,1-3-6-15,-3-4-29 0,4-2-13 0,-1-6-32 16,-1-2-99-16,2-9 139 0,0-4-86 0,7-24-40 16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18.75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2C625DE-5EA4-4311-8A41-28B4CB28D695}" emma:medium="tactile" emma:mode="ink">
          <msink:context xmlns:msink="http://schemas.microsoft.com/ink/2010/main" type="inkDrawing" rotatedBoundingBox="26659,2677 26805,7791 25885,7817 25739,2704" semanticType="verticalRange" shapeName="Other">
            <msink:sourceLink direction="with" ref="{256E3976-F02C-4138-9913-2A6F14944570}"/>
          </msink:context>
        </emma:interpretation>
      </emma:emma>
    </inkml:annotationXML>
    <inkml:trace contextRef="#ctx0" brushRef="#br0">395 5108 1013 0,'-1'0'424'0,"-1"-2"-285"0,-1 1-100 0,1-3 16 16,1 1-17-16,1 0-6 0,-5-2-4 0,3-1-9 16,1 3 2-16,-6-5 0 0,2-3 5 0,1 0 8 15,-3-4 4-15,3-2 3 0,-1-2 1 0,-3-9 5 16,5 3 0-16,-1-7-3 0,0 0-2 0,2-4-8 16,-3-6-4-16,-3-4-6 0,0 0-3 0,2 6-7 0,-5-12-3 0,6-4 0 15,-1-3 1-15,-5 6-4 0,6-4 2 0,0-4 1 16,2-9 2-16,0-4-1 0,1 3 4 0,-6 0-1 15,0-14 3-15,7 3 2 0,-6-9-1 0,-1-2-1 16,2-4-1-16,-2-1-1 0,1-3-1 0,1-2 0 16,-2-2-3-16,-1 3-4 0,-1-5 1 15,-4 2-1-15,1-2 1 0,3 2-1 0,-1 2-3 0,-1-1-1 16,0 5 0-16,0-1 0 0,2 3-1 0,2 1 0 16,-3 4-1-16,-2-1 1 0,2 4 0 0,5 3-1 15,-2 2 0-15,0-5 0 0,3 9-2 0,3-3 0 16,2 8 0-16,0-1 0 0,4 0 0 0,-3 2 0 15,4 6 0-15,3-2-2 0,3 4 2 0,-6 0-2 16,4 3-1-16,1 8 0 0,-2 2 1 0,-2 1 0 16,2 1-2-16,0 4 2 0,-6-2-1 0,4 4 2 0,-6 2-1 15,2 0-1-15,1 5-1 0,-1 0 0 16,-4 6-1-16,2 2-1 0,-2 6 1 0,1-3-2 0,1 5 1 16,-3 4 0-16,1 2 1 0,2 3-1 0,0 1 2 15,-2 5 0-15,1-1-2 0,1 2 0 0,0 1 1 16,0 4-3-16,-3 1 1 0,1-2-2 0,0 2-1 15,1-2 1-15,1 2 4 0,0 0-1 0,-2 0 0 16,2 0 2-16,0 2 0 0,3-2 3 0,2 2 0 16,0-1 1-16,3-1-1 0,2 0 0 0,2 0 0 15,6 0 0-15,2 0 0 0,9 0-3 0,3 0-2 16,5 0-2-16,2 0-2 0,8 0-8 0,-3 2-5 16,7-2-5-16,0-3-8 0,2 3-24 0,-2 0-14 15,3-2-23-15,2 4 9 0,6-2 49 0,-5 1-46 16,5 1-7-16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14.09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F12F85C-510C-4CB0-8B87-5C498DA37225}" emma:medium="tactile" emma:mode="ink">
          <msink:context xmlns:msink="http://schemas.microsoft.com/ink/2010/main" type="inkDrawing" rotatedBoundingBox="26383,5390 28972,5162 28981,5263 26392,5492" semanticType="strikethrough" shapeName="Other"/>
        </emma:interpretation>
      </emma:emma>
    </inkml:annotationXML>
    <inkml:trace contextRef="#ctx0" brushRef="#br0">3227 1484 630 0,'-5'-1'343'0,"0"-2"-198"0,3-1-102 15,-4 4 11-15,3-1 2 0,0 1-18 0,-2 0-10 16,3 3-9-16,1 0-33 0,-1 2 25 0,1-2 11 0,1 2 14 15,1 0 6-15,4-1 5 0,0 0 1 0,4-1 12 16,-1 0-4-16,11 0 5 0,-1-3-10 0,7 0-11 16,6 0-5-16,13-1-3 0,2-3-4 0,10 1-7 15,9-3 0-15,9-1-4 0,2 3 2 0,12-4-4 16,4 0 3-16,8-2-2 0,2-1-1 0,2 3 4 16,7-5-2-16,-1 7 2 0,-3-7 1 0,0 2 2 15,-5 2-1-15,0-1 2 0,-9 0 0 0,-8 4-2 0,-13-5-2 16,9-2 0-16,3 2-1 0,-19 1-6 0,-4-1 1 15,-5 2-5-15,4-2-1 0,-9 3-3 0,3 0-2 16,-11 1-2-16,-8 6-2 0,0-4-7 0,-6 3-3 16,-7 1-6-16,-4 1-9 0,-2 0-28 0,-2 0-18 15,-9 1-18-15,-2 1-21 0,-3 4-63 0,-1 1-30 16,-15 7-51-16,-3 4 154 0,-20 4-129 0,-7 8-46 16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19.80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5312FF3-46C7-4EF7-8396-AF28D7E12355}" emma:medium="tactile" emma:mode="ink">
          <msink:context xmlns:msink="http://schemas.microsoft.com/ink/2010/main" type="inkDrawing" rotatedBoundingBox="29798,2506 30228,7300 29545,7361 29115,2567" semanticType="verticalRange" shapeName="Other">
            <msink:sourceLink direction="with" ref="{6BFCED98-462B-4281-878C-F9AF34ACE63C}"/>
          </msink:context>
        </emma:interpretation>
      </emma:emma>
    </inkml:annotationXML>
    <inkml:trace contextRef="#ctx0" brushRef="#br0">900 4718 394 0,'3'6'177'0,"-1"0"-107"0,-1-2-45 0,2 0 14 0,2-2 9 16,-2 0 7-16,-1 1-11 0,-1-3 20 0,-1 0 11 0,5 0 20 15,-5-5 5-15,5 3 1 0,-3-1-8 0,-2-3-5 16,3-2 14-16,0-2-18 0,-1-1-7 0,1 0-20 16,2-3 2-16,-4-4-5 0,-1-4-4 0,5 0-5 15,0-1-8-15,1-4-1 0,-4-5-4 0,1 2 0 16,-3-7-6-16,0 1-2 0,3-4-2 0,-1 2 3 16,-4-8-4-16,0-2-2 0,-1-3-1 0,-2-5-1 0,5-1-1 15,-4-7-1-15,0-6 0 0,-5 3-3 0,6-3-4 16,-2-5 0-16,5-1-1 0,-6 1 2 0,1 8-4 15,-3-3-1-15,0-8-2 0,2-3 1 0,-1 7 2 16,-2 3-2-16,-3 1 1 0,1-13-2 0,-1 2-1 16,2-1 1-16,-1 11 1 0,-2-2-1 0,-3-10 1 15,2-3 0-15,0 1-1 0,-1 12 2 0,-1-5 1 16,0-5 0-16,0 7 0 0,2-2-1 0,0 3-1 16,-1-2 1-16,4 4-2 0,0 0 1 0,2 0-2 15,2 4-1-15,2 4 0 0,-1 4 0 0,3-1-2 16,0 5 1-16,-1-5 0 0,1 3-2 0,2 2 2 15,-1-4 0-15,1 7 1 0,-1-5-1 0,0 2 1 16,2 4 0-16,0 2-2 0,0 3 1 0,0 5 0 0,2 10-2 0,0-12 0 16,-1 1 0-16,1 9 0 0,-1 0 1 0,2-2 1 15,1-1 0-15,-3 0-1 0,1-4 1 0,1 10 0 16,-1 2 0-16,1 0 0 0,0 4-2 0,0-1 0 16,-1 8 0-16,-1-3-2 0,3 0 2 0,-3 6-1 15,2-2 0-15,1 1-3 0,-1 4 0 0,1 3 2 16,0-2-3-16,0 0 1 0,0 3-1 0,0 2-2 15,1-1 0-15,-2 4 0 0,-1-1 1 0,1 0-2 16,-1 2 0-16,-1 1-1 0,1-1-1 0,0 2 2 16,-1-1-2-16,1 2 2 0,-2 0 0 0,0 0 2 15,0 0 1-15,0 3 5 0,1-3-1 0,-1 0 4 16,0 0 0-16,0 2 4 0,-3-2-2 0,2 0 1 0,-4 0 1 16,-6-2-2-16,1 1 1 0,2-1 0 0,-6 0-1 0,-7-1-3 15,-3-2 1-15,-9 2-2 0,4-2-1 0,-11-1-1 16,0 0-2-16,-6-2 0 0,-2 0-7 0,1 1 4 15,-4-1-37-15,5 2-21 0,-2 0-26 0,3 6-125 16,2 0 165-16,0 6-108 0,5 4-68 0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16.69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1567B83-F68A-4C51-927C-7ADE727201EF}" emma:medium="tactile" emma:mode="ink">
          <msink:context xmlns:msink="http://schemas.microsoft.com/ink/2010/main" type="writingRegion" rotatedBoundingBox="30362,4392 32743,4569 32666,5600 30286,5423"/>
        </emma:interpretation>
      </emma:emma>
    </inkml:annotationXML>
    <inkml:traceGroup>
      <inkml:annotationXML>
        <emma:emma xmlns:emma="http://www.w3.org/2003/04/emma" version="1.0">
          <emma:interpretation id="{C500A7FA-880B-45AC-98EE-09662C617FBD}" emma:medium="tactile" emma:mode="ink">
            <msink:context xmlns:msink="http://schemas.microsoft.com/ink/2010/main" type="paragraph" rotatedBoundingBox="30362,4392 32743,4569 32666,5600 30286,54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B240BB-0110-43BC-A066-AA30F2DAB2E7}" emma:medium="tactile" emma:mode="ink">
              <msink:context xmlns:msink="http://schemas.microsoft.com/ink/2010/main" type="line" rotatedBoundingBox="30362,4392 32743,4569 32666,5600 30286,5423"/>
            </emma:interpretation>
          </emma:emma>
        </inkml:annotationXML>
        <inkml:traceGroup>
          <inkml:annotationXML>
            <emma:emma xmlns:emma="http://www.w3.org/2003/04/emma" version="1.0">
              <emma:interpretation id="{9D6ADE02-77ED-4FA7-84C7-A4CDC60E20B8}" emma:medium="tactile" emma:mode="ink">
                <msink:context xmlns:msink="http://schemas.microsoft.com/ink/2010/main" type="inkWord" rotatedBoundingBox="30362,4392 32743,4569 32666,5600 30286,542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7127 1511 827 0,'-14'-12'447'0,"6"-6"-239"0,4 9-137 0,3-7 57 15,-1 3-70-15,5-1-6 0,2-1-13 0,2 2-27 16,2 2-10-16,2 3-6 0,2-3-6 0,1 3-13 15,2-1-7-15,7 2-6 0,-3-1-8 0,4-1-21 16,2-1-13-16,2 2 5 0,1-1-47 0,4-1 80 16,1-1-47-16,6-5-11 0</inkml:trace>
          <inkml:trace contextRef="#ctx0" brushRef="#br0" timeOffset="-539.0841">7215 1026 687 0,'-2'-4'286'0,"0"0"-184"0,2-4-65 15,0 1 6-15,0 1 9 0,4 0-16 0,-1 2-3 16,0 3 1-16,3-2-1 0,1 1 2 0,-1 0 2 16,4 2 0-16,-1 0 0 0,4 0-5 0,0 4-5 15,-2-1-3-15,3 2 1 0,-1-1-15 0,4 4-5 0,2 5-4 16,1 0-1-16,-5 0-6 0,5 4-4 0,-3-3-3 0,2 6-11 16,0 2 2-16,0 0-4 0,-3-3-3 0,-3-1-5 15,1-1-14-15,-2 6-8 0,2-3-10 0,-3-7-7 16,-5 0-49-16,4 3-30 0,-7-13 98 0,7 5-73 15,-1-5-37-15</inkml:trace>
          <inkml:trace contextRef="#ctx0" brushRef="#br0" timeOffset="-358.0575">7606 994 497 0,'-6'-10'319'0,"1"5"-139"16,2-4-83-16,-7 4 28 0,4 4-74 0,-2-3-2 0,3 3-32 15,2 4-9-15,0 3-9 0,-3-1-5 0,-2 1-36 16,0 4 34-16,0 6 0 0,-3 1-3 15,-5 9-2-15,1-2 1 0,1 0 3 0,1 6 0 0,0 5-7 16,-2 3-4-16,-3 2-3 0,5-7-3 0,-1 4-9 16,1 1-5-16,-1-6-11 0,0-2-9 0,-1-2-69 15,2-8 95-15,2-4-54 0,-1 3-30 0</inkml:trace>
          <inkml:trace contextRef="#ctx0" brushRef="#br0" timeOffset="-169.5602">7308 971 721 0,'2'-11'381'0,"1"0"-88"0,-3 3-197 0,0 3-50 0,2 4-16 15,-2-1-39-15,3 5-4 0,-1-1-4 0,1 11-2 16,0-2 0-16,0 3 1 0,2 5 3 0,-3 5 3 16,2-1-1-16,1 0 2 0,1 5 0 0,-1 2-12 15,2 0-3-15,-3 3-19 0,4 1-11 0,-1-1-13 16,-1 2-21-16,-1 5 55 0,-2-3-45 0,-3 3-5 15</inkml:trace>
          <inkml:trace contextRef="#ctx0" brushRef="#br0" timeOffset="664.1152">8106 1097 610 0,'0'2'318'0,"4"1"-196"0,-3-3-24 0,1 0-62 0,3 0 22 16,2 2-7-16,1-4-2 0,5 2-4 0,3-2 5 16,-3-1 2-16,6-5-2 0,2 0-2 0,4-3 4 15,2 0-15-15,0-2-6 0,0-4-5 0,-1-5-10 16,6 1-4-16,-4-1-5 0,1-2-2 0,-5 0-14 15,3-5 7-15,-5 5-2 0,1-3-1 0,-6 3-2 16,-3-1-5-16,-2 4-1 0,-3-4-3 0,-4 4-2 16,-3-3 0-16,-2 3 1 0,-2-1 2 0,-1 6 0 0,-7 2 5 0,-1-2-1 15,-2 6 4-15,1-1 3 0,-4 6 1 16,-5 1 1-16,-1 4-1 0,-4 3-1 0,-1 0 1 0,3 2 2 16,3 4-2-16,-4 6 1 0,1 5 0 0,2 3 0 15,3-3 1-15,1 7 1 0,1 2 0 0,4 3 1 16,0-2 0-16,4 5 1 0,2 2 2 0,2 3-1 15,5-1 1-15,0 3 1 0,4 1-1 0,5 3 1 16,-4-5 1-16,8 2-1 0,-1 0 0 0,11 0-1 16,-7-4-1-16,4-3-1 0,3-1-2 0,-1-4-4 15,3-3-1-15,-1-2-8 0,-1-6-5 0,1 0-7 16,-1-5-11-16,-2 0-13 0,-2-9-20 0,2-1 1 16,0 1 37-16,-1-4-30 0,-4-4-7 0</inkml:trace>
          <inkml:trace contextRef="#ctx0" brushRef="#br0" timeOffset="1180.2246">9191 1151 823 0,'-2'-1'386'15,"-2"-1"-240"-15,0 2-86 0,1 3-43 0,-3 1-8 0,1 0-9 16,-3 3-3-16,-1 1-1 0,-1 3 2 0,2-2-1 16,-5-1 3-16,1 4 1 0,0 0 0 15,0 3 0-15,0-1-1 0,0 0 1 0,-4-1-1 0,5 3 0 16,-2-2 0-16,3 2-1 0,-2-1 1 0,0-1 0 15,1-1 0-15,5 1 1 0,0-1-1 0,-4 1 2 16,2-1 0-16,0 0 2 0,2-2-1 0,3 1 7 0,1 0 8 16,4 2 5-16,2-1 5 0,6-1 3 0,3 0 6 15,-2 0-2-15,13-1 2 0,1 1-7 0,5-3 0 16,5 1-20-16,12 1-8 0,-8-5-8 0,8 1-31 16,0-3-21-16,1 1-35 0,-2-2-70 0,2-1 107 15,-6-2-68-15,-6 0-32 0</inkml:trace>
          <inkml:trace contextRef="#ctx0" brushRef="#br0" timeOffset="909.9491">8879 941 968 0,'6'7'408'0,"-3"-6"-277"0,2 1-99 0,-5-1 3 16,2-1-4-16,-1 7-11 0,4 4-20 0,0 3-8 15,0-3-2-15,-2 10 0 0,-2 0 2 0,7 3 3 16,-1-2 3-16,-4 7-8 0,3-1 8 0,-3 1 0 15,4 3 1-15,-2 0-2 0,3 1 0 0,-7-1-2 16,2 0-3-16,7 0-1 0,-5-2-3 0,-1 0-6 16,3-4-1-16,-1-1 0 0,-1-3-6 0,1-1-9 15,-4-5-7-15,-2 0-10 0,0-3-11 0,2-1-48 0,-2-4-34 16,-7-1 94-16,7-1-70 0,0-4-44 16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11.47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2CBECFE0-0835-407A-B13E-D47A1DC8544F}" emma:medium="tactile" emma:mode="ink">
          <msink:context xmlns:msink="http://schemas.microsoft.com/ink/2010/main" type="writingRegion" rotatedBoundingBox="14302,8938 16468,11551 15798,12107 13631,9494"/>
        </emma:interpretation>
      </emma:emma>
    </inkml:annotationXML>
    <inkml:traceGroup>
      <inkml:annotationXML>
        <emma:emma xmlns:emma="http://www.w3.org/2003/04/emma" version="1.0">
          <emma:interpretation id="{FC4A1020-9B8F-42C5-A6D2-179DE5BE1CC2}" emma:medium="tactile" emma:mode="ink">
            <msink:context xmlns:msink="http://schemas.microsoft.com/ink/2010/main" type="paragraph" rotatedBoundingBox="14302,8938 16468,11551 15798,12107 13631,94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78B9AB-4F4E-45E7-A284-3A35A20C552B}" emma:medium="tactile" emma:mode="ink">
              <msink:context xmlns:msink="http://schemas.microsoft.com/ink/2010/main" type="line" rotatedBoundingBox="14302,8938 16468,11551 15798,12107 13631,9494"/>
            </emma:interpretation>
          </emma:emma>
        </inkml:annotationXML>
        <inkml:traceGroup>
          <inkml:annotationXML>
            <emma:emma xmlns:emma="http://www.w3.org/2003/04/emma" version="1.0">
              <emma:interpretation id="{EE6A0A9C-47DC-4A29-BF7B-FEF2D61467FE}" emma:medium="tactile" emma:mode="ink">
                <msink:context xmlns:msink="http://schemas.microsoft.com/ink/2010/main" type="inkWord" rotatedBoundingBox="14302,8938 15161,9973 14527,10498 13669,9463"/>
              </emma:interpretation>
            </emma:emma>
          </inkml:annotationXML>
          <inkml:trace contextRef="#ctx0" brushRef="#br0">12972 8244 697 0,'-1'-22'347'0,"-4"2"-194"0,3 1-100 0,-1 0 32 15,-2 3-19-15,2 5-22 0,1 2-16 0,1 1-19 16,1 4-4-16,1 3-3 0,-1-2-1 0,2 4-2 16,0-1 2-16,-1 2 6 0,2 1 3 0,1-1 12 15,0 1 7-15,4 2 6 0,0-1 4 0,5 1 6 16,1 0 0-16,5 1-2 0,5-6-1 0,-3 5-11 0,11-5-7 15,6 2-2-15,-1-2-5 0,-1 0-8 0,4-3-3 16,2-2-2-16,1 2-5 0,0-7-4 0,1 4-2 16,-9 1-3-16,0-3-15 0,2 0-9 0,-8 2-13 15,-2-2-12-15,-5 3-53 0,0 3-41 0,-6-3-70 16,-3 2 148-16,-4 2-127 0,-2-1-60 0</inkml:trace>
          <inkml:trace contextRef="#ctx0" brushRef="#br0" timeOffset="244.3465">13203 8285 868 0,'0'5'445'0,"0"-5"-262"0,0-3-130 0,0 3 76 16,2-2-95-16,-1 2-22 0,6 2-12 0,-1 3-6 16,4 3-4-16,1 3 1 0,0 2-1 0,-2-2 0 15,3 5 6-15,-3 1-1 0,1 1 2 0,-1 4 1 16,2-1 1-16,1 4 0 0,-3 1 1 0,2 1 0 15,0 3 0-15,-1 2-2 0,1 1-1 0,0-1 0 0,-4-2-1 16,-1 4-1-16,0 1-3 0,-1 0-1 16,1-5-3-16,-2 0-1 0,-4-3-3 0,3 5-12 15,-3-6-7-15,0 1-11 0,0-5-12 0,-2-4-20 0,-1 2 51 16,-2-2-36-16,2 1-10 0</inkml:trace>
          <inkml:trace contextRef="#ctx0" brushRef="#br0" timeOffset="471.799">13706 8405 1068 0,'5'0'519'0,"3"0"-336"16,0 0-138-16,-8 0 14 0,5 0-14 0,-2 3-24 16,3 5-17-16,4 8-6 0,-1-2-6 0,-1 0 0 15,2 4 1-15,1 7-1 0,3 3-1 0,-4-1 1 16,-2-2 3-16,2 4-4 0,-1-1 0 0,-4 1-3 15,3 1 0-15,-5-1-8 0,2 3-5 0,-2 1-9 16,0-1-10-16,-1 3-41 0,1 3-31 0,0 7-51 16,-1 0 112-16,-4 4-98 0,2 7-49 0</inkml:trace>
        </inkml:traceGroup>
        <inkml:traceGroup>
          <inkml:annotationXML>
            <emma:emma xmlns:emma="http://www.w3.org/2003/04/emma" version="1.0">
              <emma:interpretation id="{695B9D37-E980-43DE-AAA7-6AF860C3D81A}" emma:medium="tactile" emma:mode="ink">
                <msink:context xmlns:msink="http://schemas.microsoft.com/ink/2010/main" type="inkWord" rotatedBoundingBox="15935,11040 16403,11605 15798,12107 15330,11542">
                  <msink:destinationLink direction="with" ref="{12611077-2146-4696-B167-7C8183CBD7FD}"/>
                </msink:context>
              </emma:interpretation>
            </emma:emma>
          </inkml:annotationXML>
          <inkml:trace contextRef="#ctx0" brushRef="#br0" timeOffset="1201.3485">14713 10172 484 0,'0'-3'297'0,"0"3"-143"0,0-3-87 0,-3 0 34 15,4 1-12-15,-1-2-18 0,0-4-11 0,2 3-7 0,-2-2-16 16,0 1-5-16,0 1-2 0,3-3-4 0,-3 4-8 16,0-1-1-16,3 0-2 0,-1 2-1 0,6-2-7 15,-2 3-1-15,2-1-2 0,2 0-2 0,2 0-3 16,0 0-2-16,4 3-1 0,-2 0-1 0,2-2-2 16,1 2 1-16,2 2-3 0,-4-1 1 0,-1 2 1 15,-1 4-2-15,0-1-2 0,-2-1-2 0,-2 1 2 16,-2 4 0-16,-3 3 1 0,3 3 0 0,-6 1-2 15,-1 1 1-15,2-2 5 0,-4 4 0 0,-2 4 3 16,-6 2 0-16,0 2 0 0,-1-4 2 0,0 5 4 16,-2-2 2-16,1 2 0 0,-4-2 1 0,3 1 3 15,-3-2 2-15,0-4 1 0,2 5 2 0,0-3 1 0,-2-2-1 16,8-1 1-16,-2 0 2 0,2-2 0 0,5-2-3 16,0-2 0-16,1 1 0 0,4-4-5 0,-1 0-1 15,1-6-1-15,0 2-2 0,4-2-5 16,0-1-2-16,5 0-3 0,-1-2-5 0,1-6-11 0,5 1-7 15,2-6-10-15,4-1-13 0,-5 1-19 0,7-7-20 0,2-4-76 16,1-1 115-16,-3-1-70 0,1-3-32 0</inkml:trace>
          <inkml:trace contextRef="#ctx0" brushRef="#br0" timeOffset="1500.9911">15205 10324 383 0,'3'-2'266'15,"-3"1"-104"-15,0-1-101 0,0 2 40 0,-3 3-26 16,1 0-24-16,-1 7-30 0,-2-2-9 0,-1 3-5 0,3 0-1 15,-3 4-4-15,-1 2 0 0,1 2 1 0,-1-1 0 16,3 1 4-16,0-2 0 0,3-1 0 0,-2 0 2 16,3-2 4-16,0-1 1 0,1-3 1 0,2 3 2 15,1-4 1-15,-1-3 0 0,5 2 8 0,0 2-1 16,-2-5-3-16,5 0 1 0,-3-4 0 0,5-1 6 16,1 0 2-16,1 0 2 0,-3-5-4 0,3-1 12 15,1 0 3-15,1-2 1 0,-4-2 4 0,0-3 2 16,-1 1 1-16,0-4 1 0,-5 1 1 0,0-4-4 15,-1 3-3-15,-1-3 1 0,-2-2-4 0,-1 1-4 0,3-1-7 16,-4-3-3-16,-1 2-5 0,-1 0-10 0,-3-1-5 16,0 4-6-16,0 2-5 0,-4 2-24 15,-1-1-11-15,-1 7-15 0,-6 1-16 0,-1 5-71 0,-7-2-73 16,-5 3 148-16,-14 10-107 0,-4 3-67 0</inkml:trace>
        </inkml:traceGroup>
      </inkml:traceGroup>
    </inkml:traceGroup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24.58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3165833-F761-4EB1-A299-8ED8246B784F}" emma:medium="tactile" emma:mode="ink">
          <msink:context xmlns:msink="http://schemas.microsoft.com/ink/2010/main" type="inkDrawing" rotatedBoundingBox="27871,10657 29666,11030 29652,11095 27858,10722" semanticType="callout" shapeName="Other">
            <msink:sourceLink direction="with" ref="{ABDDC594-6E08-4FCF-8520-CCD2229793D3}"/>
          </msink:context>
        </emma:interpretation>
      </emma:emma>
    </inkml:annotationXML>
    <inkml:trace contextRef="#ctx0" brushRef="#br0">-2 48 676 0,'3'-5'351'0,"2"-5"-185"15,-2 4-93-15,-2 0 14 0,3 1 3 0,2 2-13 16,2-1-6-16,8 3-6 0,-3-4-6 0,-2 3-14 16,6 4-2-16,10 3 5 0,4 1 0 0,2-1 1 15,4 1-10-15,7 4 1 0,1 1-3 0,14 2-5 16,0-2-2-16,0 0-10 0,8 5-4 0,-2 0-4 16,7 3-2-16,-2-1-5 0,3 1-2 15,2-5 0-15,-2 4-2 0,-1-1 0 0,1-3 0 0,-5 2 2 16,-2-3-1-16,-4 0 0 0,-3 1 0 0,-8-4 0 0,3 1 1 15,-6-2-1-15,-4-1-1 0,-10 0-3 16,4-1 0-16,-8-3-2 0,-8 4-4 0,2-3-11 16,-5-2-7-16,-6 2-11 0,0-3-16 0,-2 3-16 0,-3-2-74 15,-5-2-48-15,4-1 130 0,-6 0-92 0,6 5-42 0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24.90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60789B5-7C84-47C4-A310-37C4132714E5}" emma:medium="tactile" emma:mode="ink">
          <msink:context xmlns:msink="http://schemas.microsoft.com/ink/2010/main" type="inkDrawing" rotatedBoundingBox="31075,8669 31205,11317 31142,11320 31012,8672" semanticType="strikethrough" shapeName="Other">
            <msink:sourceLink direction="with" ref="{19A12B71-8B6D-42F0-B0FC-97CC79764901}"/>
          </msink:context>
        </emma:interpretation>
      </emma:emma>
    </inkml:annotationXML>
    <inkml:trace contextRef="#ctx0" brushRef="#br0">46 18 1250 0,'-4'-8'410'0,"0"3"-324"0,0 0-82 15,0 7-2-15,0 3-10 0,1 4-11 0,-2 6 2 16,0 10 0-16,0 2 2 0,2 7 10 0,-2 10 1 16,4 10 3-16,1 2 3 0,0 14 3 0,4 5-1 15,4 17 0-15,0-1-1 0,0 11 1 0,3 11-3 16,1 2-3-16,-1 4-2 0,0 6-5 0,-2 0 1 0,3-2-4 16,-4 3 1-16,0 0-8 0,-2 1 2 15,-1-9-4-15,-1-3-5 0,0-14-4 0,-3-18-7 0,-1 8-30 16,0 0-18-16,0-24-19 0,0-8-33 0,0-10 88 0,0 2-82 15,-1-26-32-15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28.23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D9569AD-A11A-4CB9-B67D-96E2898F341E}" emma:medium="tactile" emma:mode="ink">
          <msink:context xmlns:msink="http://schemas.microsoft.com/ink/2010/main" type="inkDrawing" rotatedBoundingBox="5318,8494 21195,8238 21235,10693 5358,10949" semanticType="callout" shapeName="Other">
            <msink:sourceLink direction="with" ref="{2E1EA6DB-379C-43CA-9E2B-1D770732ABB6}"/>
          </msink:context>
        </emma:interpretation>
      </emma:emma>
    </inkml:annotationXML>
    <inkml:trace contextRef="#ctx0" brushRef="#br0">13 970 1172 0,'-5'-4'450'16,"3"0"-331"-16,1 3-95 0,-7-17 12 15,6 1-17-15,-1-2-18 0,0-2-2 0,3 7-1 0,1 4 1 16,-1 2 2-16,4 5-2 0,2 0-1 0,-6-1-2 16,6 4 0-16,-1 2-2 0,0 1-4 0,1 2 1 15,2 1-2-15,0 4 1 0,2 3-2 0,1 1 1 16,0 5 0-16,2 3 3 0,4 7 3 0,-2-3 1 15,-1-1 0-15,0 7 1 0,7 5 2 0,-2-1 1 0,2-2 1 16,-2 1 1-16,2 1 1 0,3 4-1 16,4 3 1-16,-2-1 2 0,-2-6 0 0,4 9 1 0,-2-4 2 15,2 2-2-15,-2-3 0 0,1 6 0 0,-2-6 1 16,1 3 0-16,3-3 0 0,-4 0-1 0,2-2-2 16,2 0 0-16,1-3 1 0,-1-5-2 0,3-1 1 15,-1-4-1-15,1 1-2 0,3-7 5 0,2 3-1 16,0-3 0-16,2 2 2 0,3-8 4 0,2 1 1 15,3-1 0-15,-1-2 4 0,3-4-2 0,2-1 2 16,2-5 3-16,1 4-3 0,3-5 1 0,-4 0 0 16,6-1-2-16,1-4 0 0,4 2 1 0,-4 0-1 15,14-4-3-15,-3-1 0 0,3 2-2 0,4-4 0 16,0 1-1-16,-2 1-4 0,5 1-1 0,-1-1-1 16,6-1 0-16,-6 1 0 0,2 2 0 0,3-4-1 0,-2 4 0 15,1-4 1-15,4 0 1 0,-6 3 1 16,9-5 0-16,-5 1 0 0,3-2 0 0,4-1-1 0,-9-2 1 15,4 3 1-15,-13-1-2 0,-4 1-1 0,14 1 2 16,-1-6 0-16,-14 7-2 0,5-2 2 0,1-1-1 0,9-2 2 16,-4 0 0-16,4 0 2 0,-14 2-2 0,-2-1-1 15,12 0 1-15,0 3-1 0,-1 3 3 0,-12 1-5 0,10 0-1 16,-1-3 1-16,-1 11-2 0,1-3 1 16,-4 3-2-16,-1 1 0 0,4 6-3 0,-3 1 0 0,-1 3 1 15,0 3-1-15,-6 4 0 0,1 2-1 0,0-1 2 16,-8 7-1-16,5 1 1 0,-4 0-1 0,-4 0-1 15,1 3 1-15,-1 2 1 0,3-3-2 0,-5 3 2 16,-3 0 0-16,-5-1 0 0,4 3 2 0,-4-1-1 16,-5 2 1-16,-1 0-1 0,-2 2 1 0,-6-7 1 15,-6 2-1-15,4 5 1 0,-3-4 0 0,-3-3 1 16,-3-1 0-16,-4-3 0 0,-1 1 1 0,2-5 0 16,-2 2 0-16,-7-8-1 0,2-4 3 0,-3 1-1 15,2-3 2-15,-2-4 1 0,-2-1 2 0,-3-2 2 16,-1-3 2-16,1 0 2 0,-3-3 1 0,2 1 1 15,-1-1 0-15,1-5 0 0,4-1-2 0,-7-1-1 16,1-6-1-16,4-1-1 0,6-4 0 0,-5 0-3 16,4-3-1-16,-4-4 0 0,9-1-2 0,4 0 0 15,-1-4-1-15,11-2-1 0,-1-3-2 0,-2-2 0 0,12 0 2 16,1 0-3-16,2 0 0 0,3-1-1 0,3 8 1 16,2-6-1-16,4 3 2 0,1 2-1 0,7 1-1 15,1 3 2-15,3-1-2 0,1-1 0 0,0 2-3 16,0 3 1-16,2 0-3 0,2 3 3 0,1 2-1 15,-2 3-1-15,6 1 2 0,-1 4 0 0,8 1 0 16,-6-1 2-16,1 3-1 0,4 1 0 0,1 4-1 16,4-4 2-16,-4 2-1 0,2 2 0 0,-4-2 0 15,4 3 0-15,-6 0 1 0,-7 2-1 0,14 3 1 16,-6-3-1-16,-9 1 0 0,1 4 1 0,6 1 0 0,2 0 0 16,2 0 0-16,-2 2-1 0,-10-3 1 0,-1 1 0 0,11 2 0 15,-6-2 0-15,3 0 0 0,-10 2 1 0,8 1-1 16,1 1 2-16,0-1-2 0,0 0 1 0,-1-1 1 15,-3 3-1-15,3 2 2 0,1-2-2 0,-1-2 1 16,2 2-1-16,0-2 2 0,3 1-2 0,-2 1 0 16,2-2 2-16,-5-1-2 0,1 3 2 0,4-3 0 15,-5 3 1-15,0 0-1 0,-3 1 2 0,2-3-2 16,3 2 0-16,-5 0-2 0,1-3 0 0,-12 3 1 16,3 0-2-16,5 0 1 0,5-2 1 0,-11 2-2 15,2 0 1-15,-4 0 1 0,10 3-1 0,-2-1-1 16,-2-2 0-16,-6 0 1 0,-5 0-3 0,5 3 1 15,1 0-1-15,2 0 1 0,-11-3 1 0,8-1-1 0,2 5 1 16,1-8 0-16,-1 4 0 0,1-5 0 0,-2 0 0 16,-1 2 0-16,3-2 0 0,-1 0 0 15,-4 2-1-15,5 0 1 0,-1-2-2 0,-4 0 2 0,5-1 0 16,3-2 0-16,-4 0 0 0,-2 0 0 0,-2 0 0 16,-3 0 0-16,0-2 4 0,2 0-1 0,-5 1 0 15,-5-1-1-15,2-4 2 0,-2 4 1 0,1-4 1 16,-3-2-1-16,-2-2-1 0,-6 2 2 0,1-1-1 0,3-4 4 15,-1 4-3-15,-8-6-2 0,1 4-1 0,-4-3 1 16,9-1 0-16,-2-4-2 0,-2 2 1 0,-4 1-3 0,6-5 3 16,0 2 0-16,0 0 1 0,0-5 1 0,3 2 1 15,-3 1 1-15,4-1 0 0,-4-5 1 16,1 1-1-16,4-2 2 0,0 0-2 0,0 1 1 0,-5-3 0 16,1 0-1-16,3 0 2 0,-3-1-1 0,-4 0 3 15,0 0 0-15,-3-1 0 0,1-3 0 0,-3 0 2 16,2-1-2-16,-4-3-1 0,4-4-1 0,-9 2-2 15,4 0 1-15,-1-4-1 0,-3 4-1 0,6-4-4 16,-7 0 2-16,-3 1 0 0,0 1-1 0,3 0-3 16,-3-3 0-16,-2-2-3 0,4 3-2 0,-10 2-6 15,3-1-5-15,-6-2-9 0,3 1-8 0,-7 0-30 16,-1 1-31-16,0 1-48 0,-6-3-89 0,-18-4 164 16,-2 1-109-16,-18-28-44 0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52.34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369809D-825B-437B-B41A-176F113304D0}" emma:medium="tactile" emma:mode="ink">
          <msink:context xmlns:msink="http://schemas.microsoft.com/ink/2010/main" type="writingRegion" rotatedBoundingBox="9483,11133 18722,10627 18875,13429 9636,13935"/>
        </emma:interpretation>
      </emma:emma>
    </inkml:annotationXML>
    <inkml:traceGroup>
      <inkml:annotationXML>
        <emma:emma xmlns:emma="http://www.w3.org/2003/04/emma" version="1.0">
          <emma:interpretation id="{1CB72455-5E2B-4277-9E0F-EBD082E17928}" emma:medium="tactile" emma:mode="ink">
            <msink:context xmlns:msink="http://schemas.microsoft.com/ink/2010/main" type="paragraph" rotatedBoundingBox="9483,11133 18722,10627 18823,12481 9584,12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5F06E5-33A1-4CAA-B44B-F44464A897A2}" emma:medium="tactile" emma:mode="ink">
              <msink:context xmlns:msink="http://schemas.microsoft.com/ink/2010/main" type="line" rotatedBoundingBox="9483,11133 18722,10627 18823,12481 9584,12987"/>
            </emma:interpretation>
          </emma:emma>
        </inkml:annotationXML>
        <inkml:traceGroup>
          <inkml:annotationXML>
            <emma:emma xmlns:emma="http://www.w3.org/2003/04/emma" version="1.0">
              <emma:interpretation id="{616CC726-C936-45F8-B49D-A1E96DDDBDF4}" emma:medium="tactile" emma:mode="ink">
                <msink:context xmlns:msink="http://schemas.microsoft.com/ink/2010/main" type="inkWord" rotatedBoundingBox="9496,11375 13119,11177 13181,12300 9557,1249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13 314 677 0,'-8'13'355'0,"4"-12"-195"15,4-1-7-15,-1 0-40 0,1 0-7 0,1 2-72 16,1-2 11-16,4 2-1 0,2-2-1 0,7 0 5 0,2 1 2 16,2-2 2-16,4-4-11 0,4 0 13 0,3-1-2 15,3-2-3-15,1-2-4 0,2-3-13 0,6 4-6 16,-4-5-4-16,0-2-1 0,-4 3-13 0,-4-1-3 0,8-4-5 15,-3 2-1-15,-6 0-4 0,0 0 0 0,-9 0-3 0,3 0-10 16,-9 2 1-16,2-3-3 0,-13 5-3 0,-1-2-8 16,-4 1-3-16,-3 4-1 0,-6-2-4 0,-6 4 1 15,-4-4 2-15,-6 3 1 0,-8 5 1 16,-5 1 6-16,-3 2 0 0,-5 4 6 0,0 4 5 16,1 4 6-16,0 4 5 0,4 3 2 0,5 2 3 0,8 6 6 15,0 0 5-15,7 2 0 0,7-1 1 0,7 3 7 16,-1 1 1-16,9-2 2 0,6 0 1 0,6 2 4 15,5-3 1-15,4-1 0 0,9-4-2 0,-2-9-5 16,-13-8-3-16,1 1-2 16,36 21-2-16,25-5-13 0,-6 3-4 0,5-13-13 0,0-1-12 0,11-6-45 15,1 4-24-15,-28-10-33 0,7-1-42 0,-3-6 112 16,-5 3-88-16,-3-5-25 0</inkml:trace>
          <inkml:trace contextRef="#ctx0" brushRef="#br0" timeOffset="189.4932">1103 133 950 0,'0'0'525'0,"2"0"-330"0,-5-2-137 0,1 2 16 16,2 0-16-16,0 2-14 0,5 4-14 0,0-1-6 15,8 6-13-15,-4 5 0 0,5-2-1 0,6 8 2 16,5-1-1-16,8 5 3 0,-1-3 1 0,8 0 0 16,-2-1-4-16,10 2-5 0,0 0-3 0,1 0-7 15,-3-2-3-15,1 0-21 0,-1 2-11 0,0 0-16 16,-5-5-22-16,2 0-79 0,-1-1-62 0,-2-2 152 15,-1 0-115-15,-2-10-74 0</inkml:trace>
          <inkml:trace contextRef="#ctx0" brushRef="#br0" timeOffset="386.9682">1690 43 1196 0,'-4'0'519'0,"-4"0"-352"0,2 0-84 16,-2 5-72-16,0 2-2 0,-1 10-8 0,-3 1-11 15,1 7-5-15,0 5 1 0,2 9 0 0,-3 2 3 16,3 7 1-16,-1 3 5 0,4 0 2 0,0-2 2 16,1-1 1-16,3-10-2 0,1 8-4 0,-1-1-5 15,2-9 0-15,0-2-7 0,2-2-7 0,-1 3-34 16,1-7-32-16,1 6-42 0,-3-15-66 0,3-2 140 16,0 3-100-16,0-12-42 0</inkml:trace>
          <inkml:trace contextRef="#ctx0" brushRef="#br0" timeOffset="606.1835">2038-180 1234 0,'11'-28'543'0,"-12"10"-347"0,-1 2-135 0,-3 4 35 0,1-3-46 16,2 9-8-16,-1-2-15 0,1 5-26 0,2 1-4 16,2 7-8-16,0 1-1 0,2 5-5 0,1 5-3 15,1 3 0-15,2 4 3 0,2 4 6 0,1 6 3 16,2 7-1-16,1-2 1 0,2 4-2 0,3 4 6 15,2 0-5-15,0 3 1 0,-1 1-18 0,6 2-8 16,-4 1-10-16,0 6-19 0,1-2-61 0,-1 5-36 16,-3 4-54-16,0-6 135 0,-8-1-125 0,-1 3-58 15</inkml:trace>
          <inkml:trace contextRef="#ctx0" brushRef="#br0" timeOffset="1289.5531">2094 289 1144 0,'0'-10'476'0,"2"1"-334"16,1-4-125-16,2 2 5 0,1 1-10 0,0-3-10 0,2 4-4 16,2-1-4-16,4-4-54 0,-1 4 58 0,-2-1 1 15,3 2 5-15,4-3 3 0,3 1 2 0,3 0 3 16,-2 2 1-16,-1-1-3 0,1 5-2 0,3 1-6 15,1 4 1-15,1 0-9 0,3 6-2 0,0 2-9 16,1 1-1-16,4 11-1 0,-3-1-2 0,1 3 2 16,-1 7-5-16,-2 1 6 0,-4 2 1 0,-1 3 2 15,-3 3 2-15,1-1 0 0,-4 2 2 0,-2-2 4 16,-2 1 1-16,-4-4 4 0,0 1 0 0,-3-7 4 16,-3-1 3-16,-4-6 2 0,2-3 3 0,-1-6 8 15,-2-2 7-15,0-2 4 0,0-2 5 0,-3-6 11 16,0 0 5-16,1-4 3 0,-1 2 2 0,0-1-5 0,-1-5-4 0,1-7 1 15,0 3 3-15,3 2-19 0,-3-4-4 0,1-2-5 16,1-5-2-16,1 1-5 0,0-1 0 0,3 0-10 16,3-8-11-16,1 4 2 0,2-5-6 0,4-1-5 15,3 3-17-15,0-4-6 0,3 2-5 0,0 3-2 16,3-2-7-16,1 3 0 0,1 1 1 0,-1 6 4 16,0 3 10-16,1-2 8 0,1 7 6 0,-4 2 1 15,-2 4 12-15,0-1 2 0,-3 1 1 0,-3 3 3 16,-4-1 2-16,-2 3-1 0,-3 0-1 0,1 2 1 15,-3 2-1-15,-1 4 0 0,-1 2 1 0,0 3-1 16,-1 3 0-16,-1-2 2 0,-7 7 0 0,1 1 1 16,3 2 0-16,-6 0 2 0,0 0-1 0,1-1 1 0,2 1 4 15,2 0-2-15,2-1 0 0,3-1 2 0,-1-3-2 16,2 0 1-16,5 0 1 0,-2-1-1 0,5-2-3 16,0-2 1-16,2 2 0 0,1-3 1 0,2-2-1 15,1-2-2-15,0 2 0 0,-1-4-1 0,1 2 2 16,2-4 2-16,-1-5 2 0,-3 3 4 0,-2-1 4 15,4-7 6-15,2-6 12 0,-1 5 5 0,-8-9 4 16,8-1 1-16,-2-4 3 0,6-4-1 0,-5-6-3 16,-1 4-3-16,-2-1-12 0,0 3-7 0,3 0-6 15,-1 5-6-15,-3 5-1 0,-6 4-13 0,3 4-15 16,-1-5-6-16,-3 11-4 0,4 0 0 0,-2 3-18 16,1 3-4-16,3 9-13 0,3-1-1 0,2 3-40 15,2 7-28-15,3 2-50 0,3 2 119 0,2 4-101 16,3 0-50-16</inkml:trace>
        </inkml:traceGroup>
        <inkml:traceGroup>
          <inkml:annotationXML>
            <emma:emma xmlns:emma="http://www.w3.org/2003/04/emma" version="1.0">
              <emma:interpretation id="{0237F389-023E-4EA1-B1BE-340949E7E6A8}" emma:medium="tactile" emma:mode="ink">
                <msink:context xmlns:msink="http://schemas.microsoft.com/ink/2010/main" type="inkWord" rotatedBoundingBox="14054,10883 18722,10627 18823,12481 14155,1273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335.3854">6818-428 1004 0,'0'-10'396'0,"0"-2"-285"16,4 1-87-16,6 6 7 0,-8-3-1 0,1 1-35 0,-2 6-5 16,9-1-7-16,-2 1 3 0,-3 2 0 0,3 1 4 15,-7 1 0-15,12 5-7 0,-5 5 13 0,5-1 3 16,-7 1 2-16,2 5 1 0,3 7 1 0,0 5-3 16,2 9 2-16,-3-4-1 0,2 8-1 0,1 1-1 15,-2 7-2-15,0-3-3 0,-1 1-4 0,0 1-2 16,-4-2-1-16,0-4-5 0,-1-1-6 0,-2 0-4 15,0-1-8-15,-1-3-7 0,-2 0-34 0,0-3-22 0,-5 1-33 16,0-4 86-16,-1-4-77 0,-5 0-34 16</inkml:trace>
          <inkml:trace contextRef="#ctx0" brushRef="#br0" timeOffset="2958.383">6224-747 1016 0,'-15'8'472'0,"9"-11"-258"0,1 2-142 15,2-3 101-15,3 0-106 0,-2-3-44 0,2 6-32 16,5 1-20-16,0 0-33 0,1 0-13 0,5 6-14 15,-3-1-9-15,5 3-65 0,3 0 5 0,2 6-33 16,-2-4 111-16,4 9-79 0,1-5-33 0</inkml:trace>
          <inkml:trace contextRef="#ctx0" brushRef="#br0" timeOffset="2399.4714">6463-270 1282 0,'0'0'607'0,"-2"-7"-388"0,0 4-132 16,1 3-48-16,1 0-18 0,-2 0-36 0,2 3-1 16,0 0-5-16,3 9-2 0,-1-1 1 0,3 0 3 15,0 5 1-15,1 5 2 0,2-2-1 0,0 5-9 16,3-1-10-16,2 4-14 0,-2-4-22 0,2 10-80 16,1-3-58-16,3 6 145 0,-4-1-111 0,0-4-46 0</inkml:trace>
          <inkml:trace contextRef="#ctx0" brushRef="#br0" timeOffset="4176.1482">6846 104 887 0,'0'-13'428'15,"0"5"-252"-15,5 0-109 0,2 3-15 0,-4-1-14 0,8 3-29 16,-2 1 1-16,11-1-3 0,-3 0 0 0,5 1 2 16,7 2 1-16,3-3 3 0,4 3 0 0,3-3 0 15,2 0-2-15,5 0-3 0,-4-2 0 0,4 2-2 16,0-1-10-16,-1-2-7 0,-1 0-2 0,2-2-5 16,-4 1-1-16,-6-4 0 0,3 6-3 0,-7-6-1 15,-12 2 5-15,1-6 4 0,0 3 4 0,-9 1 3 16,-4-2 3-16,-1 5 0 0,-4-5-1 0,-5 5-2 15,2-1 4-15,-8 2-1 0,-4 4-3 0,-3 0 1 16,-7 1-1-16,-3 2 2 0,-1 2 3 0,-1 3 1 16,-3 1 0-16,-2 7 0 0,3 1 1 0,1 4 0 15,0 1 1-15,8 0 1 0,-6 6-1 0,4 1 0 16,4-1 1-16,7 5 0 0,-1-2 0 0,2 0 0 16,2 1 1-16,5 3-3 0,6-2 3 0,2-1 0 0,4-2 1 15,4-5 2-15,3-1 5 0,5-1 1 16,3-8 3-16,1-6 4 0,9-4 1 0,-6 1 1 0,12-11-1 15,-5-2-2-15,6-4 0 0,-1-2 0 0,2-6-1 16,-1-1 1-16,-3-7 1 0,1-2 1 0,-3-6 3 16,1 1 4-16,-5-4 5 0,0-5 0 0,-1-2 3 15,0-3-1-15,-7-3 3 0,-1-2 2 0,-2 4-4 16,0-1-1-16,0 2-10 0,-6 0-2 0,-5 8-6 16,0 2-3-16,1 10-11 0,-7 6-6 0,-4 9-7 15,2-1-6-15,-2 7-5 0,-2 10-3 0,1 2-8 16,-4 2-3-16,2 4 4 0,1 5 0 0,-4 8 3 0,-2 9 3 15,0 18 3-15,2-4 4 0,-4 1 5 0,7 8 3 0,-3 10-8 16,6 7-1-16,1-4-2 0,7-7-1 0,0 3-6 16,2 3-2-16,7-16 2 0,-4 2-1 0,8-12 10 15,-1-4 6-15,-1-12 6 0,1-2 5 0,0-7 13 16,1-10 7-16,1-4 4 0,-1-4 4 0,-4-3 6 16,3-5-1-16,0-2 0 0,1-3-1 0,-4-4-3 15,1-5-1-15,0 1-4 0,-1-2-3 0,-1 0-7 16,-2-2 1-16,1 4-2 0,-3-3-1 0,-2 5-4 15,-1 2-5-15,-2 5 2 0,1 2 2 0,-2 1-4 16,-1 11-2-16,1 1-4 0,-1 1-1 0,3 0-1 16,-2 4 0-16,2 8 0 0,4 0-4 0,7 4 4 0,-5-1 3 15,8 1 2-15,4 1 2 0,-2 2 1 0,6-3 0 16,5-3 4-16,-3-5 9 0,0 0 0 0,1-5 5 16,-3-3 2-16,5-6 13 0,-1-2-1 15,-2-8 10-15,-4-3 2 0,3-4 5 0,-1-2 0 0,-1-5 1 16,-4-1 0-16,-3-1-7 0,-1 1 0 0,-2-1-3 15,-3 0-9-15,-5 5-12 0,2 5-4 16,-5 1-6-16,-3 3-6 0,-2 12-13 0,0-5-3 0,-1 11-11 16,-1 3 1-16,-1 13-3 0,0-7-1 0,-1 26-1 15,-1-6 2-15,-1 13 6 0,0-4 1 0,0 21 1 16,-2-5 4-16,0 8 1 0,2 3-5 0,0 9-1 16,1 2-5-16,-1 0-13 0,3 7-10 0,0-3-13 15,-3-2 4-15,-1-3-70 0,0-7-22 0,0-12-41 16,-2-2 119-16,0-16-107 0,-2-11-47 0</inkml:trace>
          <inkml:trace contextRef="#ctx0" brushRef="#br0" timeOffset="4353.6748">8640-586 1472 0,'6'-28'612'0,"0"4"-409"16,-6 5-142-16,5 3 19 0,-5 0-12 0,2 5-41 15,1 3-17-15,0-2-13 0,3 5-10 0,-1 2-22 16,3 0-14-16,0 0-17 0,2 3-24 0,6 3-134 16,3 3 168-16,9 5-100 0,4-3-64 0</inkml:trace>
          <inkml:trace contextRef="#ctx0" brushRef="#br0" timeOffset="1742.3507">5216-254 979 0,'4'-4'416'0,"-5"-7"-275"0,-1 0-100 0,-4-2 28 15,1 2-39-15,0-2-9 0,-3 5-12 0,0-1-5 16,2 1-6-16,-5 2-5 0,-5-1 1 0,1 6 0 16,1 1 0-16,-5 0 0 0,-2 6 2 0,-4 2-1 15,-7 11 1-15,3 0 1 0,1-1 0 0,1 4 0 0,-5 5 0 16,1 7 0-16,11 1-2 0,-1-7-1 0,2 7 1 15,1-1 1-15,9-4 0 0,1 2-1 0,8-4 3 16,2-2 2-16,7-5 1 0,4 1 3 0,3-5 5 16,6-1 2-16,5-1 2 0,-3-4 4 0,0-3-1 15,1 0 3-15,1 0-2 0,1-2-1 0,-3 1-2 16,0-1-3-16,-5-1 0 0,0 3-6 0,-2 1-4 16,-5-1-1-16,-6 3-2 0,0 2 1 0,-6 3-6 15,-1 1 1-15,-10 3-3 0,1 3 5 0,0-3 2 0,-12 7-2 16,-5-3 2-16,-2 3 0 0,2 0 3 0,-6-2 0 15,-4 1 1-15,-3-1-2 0,-3-3 0 0,2 1 0 16,4-3-1-16,6-4-3 0,-4-1-8 0,9-1-3 16,7-4-7-16,1-6-11 0,9 0-37 0,-4-1-12 0,13-10-18 15,-5 3-29-15,12-12 82 0,2-2-65 16,25-17-13-16</inkml:trace>
          <inkml:trace contextRef="#ctx0" brushRef="#br0" timeOffset="2216.0617">5386 83 846 0,'21'-6'407'0,"-15"6"-245"0,-6 1-110 0,0 1 41 16,2 4-34-16,1-1-35 0,0 2-13 0,0 2-4 0,0 5-6 16,-3 4-1-16,4 1 0 0,-1 0 0 0,-3-1 2 15,0 1-1-15,0 1 2 0,1-2 1 0,-1-2 0 0,5-2 2 16,0 1 0-16,0-6 1 0,1 2 1 0,2-3 3 16,-2-1-1-16,-2-3-1 0,3-2 1 0,0 3-2 15,-1-5-1-15,4 3-3 0,-1-3-2 0,-2 0-2 16,4 0-4-16,-2 2 0 0,3-1-2 0,-3-1 1 15,-1 0 2-15,2-1 3 0,-1 1 1 0,1-4 8 16,-1 0 1-16,2-1 2 0,-4-2 4 0,2 1-1 16,-2-2 1-16,2 2 2 0,-2-4 0 0,-1 2-5 15,-1 2 2-15,1 1 0 0,-1-3-2 0,0 3-4 16,0-1-1-16,-2 1-2 0,2 2-2 0,1-2-2 16,-3 2 1-16,2 0-3 0,1 1 2 0,1-1 1 15,1 1 2-15,0-2 0 0,1-1 4 0,-3-3 1 16,4 0 0-16,-2 2 3 0,2-6-1 0,-1 3 1 15,1-2-1-15,1 1-3 0,-3-3 0 0,3 4-3 16,2-1-3-16,-1 2-2 0,0 2 0 0,0-2-2 16,3 3-2-16,1 2 2 0,-2-2-2 0,-3 2 2 0,3 0 0 15,2-3 1-15,2 4 1 0,-4 0-1 0,4-1 0 16,1 3 1-16,0 2-3 0,2 1-2 0,-6 7-1 0,3 1-2 16,0 0-1-16,2 0 1 0,-5 2-1 0,-1 3-3 15,2 4 4-15,0 3 0 0,1-4 1 0,-1-2 3 16,0 4-3-16,-3 1-2 0,1-1-3 0,-3-3-2 15,-1-3-11-15,1 0-11 0,-6-1-11 0,1-1-18 0,-1-4-82 16,-2 1-68-16,0-4 152 0,1-1-109 16,-1-6-78-16</inkml:trace>
        </inkml:traceGroup>
      </inkml:traceGroup>
    </inkml:traceGroup>
    <inkml:traceGroup>
      <inkml:annotationXML>
        <emma:emma xmlns:emma="http://www.w3.org/2003/04/emma" version="1.0">
          <emma:interpretation id="{A80B8D9E-15A3-43B8-98D1-672488102B83}" emma:medium="tactile" emma:mode="ink">
            <msink:context xmlns:msink="http://schemas.microsoft.com/ink/2010/main" type="paragraph" rotatedBoundingBox="11002,12922 17832,12145 17973,13381 11143,141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2FEDC7D-D2AC-4536-8D18-215BE59F6061}" emma:medium="tactile" emma:mode="ink">
              <msink:context xmlns:msink="http://schemas.microsoft.com/ink/2010/main" type="line" rotatedBoundingBox="11002,12922 17832,12145 17973,13381 11143,14158"/>
            </emma:interpretation>
          </emma:emma>
        </inkml:annotationXML>
        <inkml:traceGroup>
          <inkml:annotationXML>
            <emma:emma xmlns:emma="http://www.w3.org/2003/04/emma" version="1.0">
              <emma:interpretation id="{4BA7B41D-AA54-406F-B617-190A2EF4FAE3}" emma:medium="tactile" emma:mode="ink">
                <msink:context xmlns:msink="http://schemas.microsoft.com/ink/2010/main" type="inkWord" rotatedBoundingBox="11002,12922 14485,12526 14594,13488 11112,13885"/>
              </emma:interpretation>
              <emma:one-of disjunction-type="recognition" id="oneOf2">
                <emma:interpretation id="interp2" emma:lang="" emma:confidence="0">
                  <emma:literal>verbed</emma:literal>
                </emma:interpretation>
                <emma:interpretation id="interp3" emma:lang="" emma:confidence="0">
                  <emma:literal>vestee</emma:literal>
                </emma:interpretation>
                <emma:interpretation id="interp4" emma:lang="" emma:confidence="0">
                  <emma:literal>vested</emma:literal>
                </emma:interpretation>
                <emma:interpretation id="interp5" emma:lang="" emma:confidence="0">
                  <emma:literal>rested</emma:literal>
                </emma:interpretation>
                <emma:interpretation id="interp6" emma:lang="" emma:confidence="0">
                  <emma:literal>verted</emma:literal>
                </emma:interpretation>
              </emma:one-of>
            </emma:emma>
          </inkml:annotationXML>
          <inkml:trace contextRef="#ctx0" brushRef="#br0" timeOffset="9753.6542">2256 1653 1039 0,'2'4'442'0,"-4"-6"-284"0,-1-3-124 0,0 4 19 16,0 1-13-16,1 1-12 0,-1 1-46 0,2 4-12 16,1 2-69-16,-2 7 65 0,-1 5 3 0,1-1 8 15,1 8 6-15,-3-3-14 0,4 13 23 0,0-7 5 0,0 7 17 16,4-2-12-16,-1 3 0 0,2-1 0 16,1-4-1-16,0 1-1 0,4-3-1 0,-2 4 1 0,1-6-3 15,1-2 0-15,-1-8 2 0,1 0-1 0,-2-3 9 16,2-8 3-16,-4-1 0 0,3-6 11 0,-2-1 3 15,1-3 17-15,-2-5 4 0,2-1 1 0,-1 1-4 16,-1-10-3-16,5-3 3 0,-5 1-13 0,6-3-1 16,-1-2-20-16,-2-5-7 0,6-4-15 0,1-4-15 15,3 1-13-15,-5 2-17 0,8-3-21 0,1-8-92 16,7 0 124-16,11 1-84 0,-7 5-28 0</inkml:trace>
          <inkml:trace contextRef="#ctx0" brushRef="#br0" timeOffset="11048.208">2925 1830 494 0,'4'23'347'0,"-1"-11"-136"16,-2-9-114-16,1-3 56 0,0 2-9 0,1-2-64 0,0-2-18 15,3-2-13-15,-1-1-8 0,-2 0-19 0,5-6-8 0,0 0-3 16,-1-2-4-16,0-1-6 0,0-1-1 0,-1 3-1 16,1-9-1-16,-4 2-3 0,2 1 0 0,-4 1-3 15,1-2-7-15,-2 1-5 0,0 1-5 0,-3-1 3 16,-4 1-30-16,4 2-9 0,-5 3-5 0,-3 4-8 15,-3 4-4-15,-2 0 1 0,-2 5 7 0,-3 7-3 0,-2 8 34 16,-3 2 10-16,-3 6 9 0,4-1 11 16,3 8 14-16,-2 2 5 0,5 2 2 0,3 2 0 0,5 1 2 15,3-1 2-15,3 4-3 0,5-4 3 0,6-5 2 16,-1 1 1-16,8-6-1 0,4-3 4 16,2-5 4-16,0-1 1 0,7-7 1 0,1 0-3 0,0-5 0 15,0 1 1-15,2-11 1 0,-1 1-3 0,4-3-4 16,-1-5 1-16,-3-4 0 0,2 1 0 0,1-2 2 15,-1 0-2-15,-5 0-2 0,1-3 2 0,-2 2-3 16,-3-2-2-16,-1 1-3 0,-2 4 2 0,-7 1-12 16,-2 3-2-16,9 6-2 0,-10-1-1 0,2 5-11 15,-3 5 1-15,5 6-2 0,-3-3-4 0,2 4 7 16,-3 1 0-16,-5 2 0 0,4 2-1 0,-1-3 8 16,-6 2 2-16,-1-1 0 0,-1 1 5 0,-1-5 5 15,-2-2 3-15,2 2 6 0,-2-4 0 0,0-4 12 16,-1-1 3-16,1-1 6 0,4-1-4 0,-1-3 3 15,-3-3-3-15,5-7-5 0,0-1 6 0,0-7-25 16,3 3-9-16,7-15-9 0,-4-2-8 0,4-2-19 0,1-6-5 16,3-3-5-16,1-2-12 0,1-1-5 0,3-4-2 15,-2 1-1-15,2 1 0 0,0-5 5 0,1 0-6 16,0 1 12-16,-2 4-7 0,1 1 33 0,-2 2 9 16,-2 10 6-16,-1 2 6 0,-1 9 13 0,-2 9 10 15,-3 5-3-15,2 4 11 0,-6 6-11 0,-1 4-1 0,4 10 5 16,-2-3 1-16,-1 7 0 0,3 5 0 0,-1 6 1 0,4 6 3 15,-1 11-1-15,-1-4-1 0,2-2-7 0,1 6 0 16,2 0-4-16,1 5-1 0,0 0-2 16,1-7-4-16,1 7-3 0,3 0 1 0,0-2-2 0,-3-2 0 15,-2-1-2-15,0-3 1 0,-4-5-2 0,1-3 2 16,-3-3 3-16,-5-7 0 0,0-6 1 0,2 0 3 16,-2-3 4-16,1-4 2 0,-3-2 4 0,-1-1 1 15,3-3 11-15,-3-1 2 0,-1-4 4 0,1 0 2 16,-2-2 8-16,2-3 3 0,-1-5 0 0,1 0 1 15,0 1-7-15,0-6-1 0,0-2-3 0,0 1-3 16,1-3-8-16,2 2-5 0,1 5-6 0,-1-4-1 16,0 7-5-16,2 2-4 0,-1-1-2 0,-4 4-1 0,2 4-6 15,1 2 1-15,7-1 0 0,-4 2 0 0,4 1 2 16,-2 1 0-16,9 0-1 0,-1 4 2 0,5-4 3 16,-2 2 2-16,5-1 0 0,0-2 2 0,0 0-2 15,1-2 2-15,1 0 1 0,-3-4-1 0,1 0-1 16,-1-3-1-16,-3-1 0 0,-1 0 0 0,1 0 2 15,-4-3-2-15,-5-2 1 0,3 2 2 0,-4-1 1 16,-2-4 1-16,-5-2 0 0,0 2 1 0,-3 0 0 16,0-3 1-16,-3 3-3 0,0-1-3 0,-2 2-3 0,-3 7-2 0,0 4 1 15,0-3-9-15,0 4-5 0,-2 6-1 16,1 4 0-16,-4 7-1 0,-1 7 1 0,3-1 2 16,-1 1-1-16,1 1 8 0,2 9 1 0,1 0 3 0,5 4 0 15,1-11 2-15,2 7-2 0,0 0 0 16,8-10-2-16,-2 6-2 0,5-8 2 0,4-4-8 0,4-6-1 15,-2 2 1-15,6-6-11 0,1-3-2 16,-1-2 3-16,8-2-6 0,-6-3-5 0,4-4 2 0,-5-7 7 16,1 3 0-16,-1-3 17 0,-2-4 5 0,-2-3 2 15,-5 4 12-15,-3-3 13 0,-1 3 8 0,-3 0-1 16,-2-2 2-16,-3 5-2 0,-3 3-2 0,-3 2 8 16,-2-2-12-16,4 4 0 0,-6 2-11 0,1 4-5 0,0 0-5 15,-2 3 2-15,0 2-7 0,1-1-10 0,1 4 5 0,-2 1-8 16,0 2 7-16,3 0 2 0,4 2 0 0,-6-1-5 15,3 1 7-15,4 1 0 0,1 0 1 0,2-3-2 16,2 2 1-16,1-1-1 0,1-1 1 0,4 0-4 16,0-5-3-16,5 2 3 0,-2-3-6 0,2 3 0 15,3-5-2-15,5 0-1 0,-3-2 2 0,1-1 6 16,2-2 2-16,-5-3 1 0,-1 2 5 0,1-2 9 16,-8 0 5-16,-1 1 4 0,-2 1 1 0,-4 1-1 15,0 5 1-15,-3 0 2 0,2 0 0 0,-3 0-4 16,2 0-4-16,-2 2 0 0,2 1 1 0,-2-3 1 15,-2 0 0-15,2 0 0 0,0-2 2 0,0 2 6 16,0-1-1-16,2-2 5 0,1-2 0 0,1-1 4 16,1 1 0-16,2-6-2 0,1-2-3 0,1-3-5 0,1-3 2 15,4-7-7-15,-1 2 0 0,0-4-2 16,2-6-2-16,-2 1 1 0,-2-1 0 0,0-1 0 0,-4 0 0 16,-7 4-1-16,-3-6-6 0,-8-1-13 0,-7 1-9 15,-15 0-12-15,-6-1-18 0,-23 3-145 16,-11-1 151-16,-34 10-86 0,-1 4-64 0</inkml:trace>
          <inkml:trace contextRef="#ctx0" brushRef="#br0" timeOffset="9457.4474">1755 1720 821 0,'-7'-11'393'0,"-2"3"-242"0,-1 0-19 16,-1 0-48-16,-2 4-68 0,2-1 0 0,0 3-9 0,0 2-4 15,0 0-5-15,0 3-3 0,1 7 1 0,1 1-1 16,1-1 3-16,0 9-3 0,-2 5 3 0,1-2 0 16,1 3 2-16,-2 6 0 0,2 4 0 0,0 1 0 15,7 6 0-15,-4-1 0 0,3-3 1 0,5-1-1 0,4 3 1 16,4-5-1-16,2-3 0 0,1-7 0 0,5 1 5 15,-1-2 2-15,7-10 0 0,-3-1 1 0,4-7 6 16,2-6 2-16,8-3 0 0,-9-5 3 0,0-3-1 16,0-7-1-16,0-3 0 0,0 2 1 0,-5-5-2 15,-4-3-1-15,-7-4-2 0,3 2-2 0,-1-6-2 16,-10-3-2-16,-1-2-1 0,-2-2-4 0,-2 1-5 16,-4-2-1-16,-5 6 0 0,-2-4-1 0,5 7-5 0,-8 9-3 15,2-4 0-15,1 1-1 0,-5 9-13 0,6 3-5 16,-1 8-4-16,-5 1-20 0,1 14 6 0,-1-3-15 15,4 6-13-15,-2 8-13 0,2 5-33 0,-2 6-30 16,8 1 98-16,3 1-61 0,5 2-48 0</inkml:trace>
        </inkml:traceGroup>
        <inkml:traceGroup>
          <inkml:annotationXML>
            <emma:emma xmlns:emma="http://www.w3.org/2003/04/emma" version="1.0">
              <emma:interpretation id="{F4874921-FAF8-4C34-975E-D5C921334E34}" emma:medium="tactile" emma:mode="ink">
                <msink:context xmlns:msink="http://schemas.microsoft.com/ink/2010/main" type="inkWord" rotatedBoundingBox="15299,12469 17836,12180 17973,13381 15436,1366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8795.6957">6918 1185 450 0,'2'40'255'0,"1"-6"-132"16,0-9-77-16,0 4 29 0,2 1-10 0,3-1-39 16,1 2-11-16,-2 0-8 0,1-3-2 0,0-1-3 0,-3-1-1 15,1-5 2-15,-1-4 1 0,-2-1 8 16,0-3 3-16,-1-5 4 0,-1 1 5 0,1-2 3 0,-2-6 1 0,-2 1 14 15,2 3 1-15,-1-5-5 0,-3 0 0 0,3 0-3 16,-2-4-2-16,0 0-3 0,-1-3 1 0,1 3-9 16,0-4-2-16,1-4 10 0,1-2 3 0,-1-3 3 15,2-1 0-15,0-3 7 0,0 1-1 0,3-6-2 0,1 1-1 16,0-6-11-16,1 1-6 0,3-2-3 16,0 4-5-16,0 1-10 0,2-2-3 0,-1 5-3 15,1 5-4-15,1 5-7 0,-2 2-3 0,3 8-4 0,-1 0 2 16,1 4-6-16,1 5 0 0,3 11-1 0,-2-3 3 15,4 6 3-15,-1 3 2 0,-1 2 4 0,2 0-1 16,-2 5 6-16,0-5 2 0,-2 0 0 0,-1-5 2 16,-2 0 4-16,-5-7 0 0,1 1 3 0,-1 2 1 15,-1-7 2-15,-5-4 3 0,0-1 2 0,0 1 8 16,3-3 2-16,-1 1 3 0,-1-2 2 0,2-3 7 16,2-2 4-16,2-3 0 0,1 0 0 0,-4-6-4 15,4-4 3-15,0-1-8 0,3-2-5 0,-1-3 1 16,-2 4-13-16,5-6-3 0,-5 2-1 0,8 8-7 15,-7 1-7-15,4 2 2 0,-5 3-3 0,3 4-10 16,-2 4 6-16,3 2-2 0,2 7 0 0,-1-1 0 16,-1 2 3-16,6 3 2 0,3 3 3 0,3 1 2 0,-2-4 2 15,2 2 3-15,4-4 2 0,1-1 1 16,0 3 0-16,1-6-2 0,2 1 2 0,3-4 0 16,-2 3 0-16,4-8-1 0,-4-1-2 0,4 0 1 0,0-4-1 15,-2 0 1-15,1-3-1 0,-5-5 2 0,-1 0 0 16,-5-3 1-16,-2 1 1 0,-1-1 1 0,-8-3 2 15,4-5 2-15,-10 3-1 0,-2 5-4 0,-3-4 0 16,-3 6-4-16,0 3-2 0,-4-4-5 0,-9 10-3 16,-3 3-1-16,6 4-2 0,-1-1 2 0,-3 10 0 0,-2 6 0 15,2-1 3-15,1 5 5 0,-2 6 1 0,9 1 2 0,-5 4 0 16,6 4-1-16,5-1 1 0,0-2 2 0,5-4-1 16,11 4-7-16,5 0-8 0,6-3-13 15,3-3 6-15,11-5-101 0,-6 5-69 0,15-10 143 0,1 6-103 16,-5-12-84-16</inkml:trace>
          <inkml:trace contextRef="#ctx0" brushRef="#br0" timeOffset="7982.162">5881 1618 844 0,'-9'0'450'0,"4"0"-236"0,2 0-106 16,-2-4 4-16,5 0-29 0,-5 0-26 0,4-3-41 15,2 4-10-15,7-2-6 0,3-3 0 0,5 0-39 16,5-1 37-16,11-5-1 0,1 1 1 0,5-5 5 15,10-1 0-15,-2-3 3 0,4 4-1 0,-7 1-1 0,-3 1-3 16,3-6-1-16,1 4-2 0,-7 4-4 0,-5 3 0 16,-4 1-3-16,6-4 0 0,-7 6-4 0,0 0 0 15,-5 3 1-15,-6 2-1 0,2 0 0 0,-4 3 0 16,-3 3 1-16,-3 3 0 0,-2 2 3 0,2-1 1 16,-6 5 1-16,4 1 2 0,-2 6 0 0,-3-1 3 15,-1 6 0-15,0-1 1 0,0 4 0 0,0 5 0 16,5 2 1-16,-7-1-2 0,1 2 2 0,1 2 0 0,0 0 0 15,5 2-1-15,-2-2 2 0,2 1-1 0,-1-4 0 16,6-1-1-16,1-3-5 0,2-4-6 16,1-1-6-16,0-4-12 0,-1-3-20 0,-3-9-29 0,15 2 55 15,-4-1-39-15,0-4-13 0</inkml:trace>
          <inkml:trace contextRef="#ctx0" brushRef="#br0" timeOffset="7641.0742">6136 1088 586 0,'-6'-14'398'0,"-4"-5"-167"16,2 3-131-16,-1 0 92 0,4-2-75 0,2 2-35 0,-1 0-12 16,4 2-11-16,-3-2-6 0,3 2-13 0,3 3-2 15,4 0-3-15,-7 1-4 0,0 0-8 0,1 6-4 16,-1 4-4-16,2-2 0 0,-2 2-12 0,5 6-7 0,-4 7-6 15,3 0-4-15,-3 3-2 0,4 5 1 0,6 7 0 0,-1 12-7 16,2 11 5-16,-4-5 4 0,4-1 4 0,5 14-5 16,1 0-2-16,-4 0 2 0,2-1-4 0,0-3-6 15,0 4-6-15,1-5-5 0,1 0-9 0,-2-3-31 16,0 0-18-16,-2 0-27 0,0-8-32 0,-3-3 99 16,4-1-72-16,-4-5-22 0</inkml:trace>
          <inkml:trace contextRef="#ctx0" brushRef="#br0" timeOffset="8143.7317">6447 946 1223 0,'-5'10'507'0,"-2"-4"-354"0,3 1-124 16,-1-11-27-16,2 1-34 0,1 3-76 0,1 0-79 0,1-1 130 16,1 1-107-16,7 3-85 0</inkml:trace>
        </inkml:traceGroup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9:06.69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EC4D496-BFD9-49F9-AE75-5A94B659E6A5}" emma:medium="tactile" emma:mode="ink">
          <msink:context xmlns:msink="http://schemas.microsoft.com/ink/2010/main" type="inkDrawing" rotatedBoundingBox="21855,8005 32258,7016 32373,8234 21971,9224" semanticType="underline" shapeName="Other">
            <msink:sourceLink direction="with" ref="{FBAAA67D-F3FC-4147-8ED8-9C5977330514}"/>
          </msink:context>
        </emma:interpretation>
      </emma:emma>
    </inkml:annotationXML>
    <inkml:trace contextRef="#ctx0" brushRef="#br0">27 1140 786 0,'-9'-11'292'0,"3"-2"-212"0,-1 2-56 16,6 1-3-16,1 6-1 0,-5-1-6 0,5 2-3 16,0 1-2-16,3 2-4 0,-3 0-3 0,0 2-4 15,0 1-1-15,3 3 0 0,-3 1 1 0,3 1 2 16,-1 4 0-16,1 1 0 0,4 1 2 0,-3 4-2 16,4-1 0-16,0 7 1 0,2 0-1 0,1 3 0 15,2 4 0-15,1-1 0 0,2 3 0 0,-3-3 2 0,3 2 0 0,1 5 0 16,4-2 1-16,0-3 3 0,-1 1-1 15,3-1 2-15,4 0 1 0,3 0 0 0,0 0 1 0,2-5-1 16,3 0 2-16,3-3-2 0,0 0 2 0,4-4 1 16,4 1 1-16,0-3 0 0,2-3 0 0,-2-2 2 15,2-5 1-15,0 2 0 0,-2-5 0 0,2-1-1 0,-1-1-1 16,0-1 2-16,2-2-2 0,4 0-3 16,6 0-2-16,-4 0-1 0,9-2 0 0,-2 1 0 15,0-4-3-15,0 0 1 0,0-1-1 0,-3 0 2 0,-1-1 0 16,-1 2 3-16,-1-3-3 0,1 2 2 0,0 1 1 15,1-1 1-15,-3-4 3 0,1 1-3 0,2-1 3 16,-3-1-1-16,-4-2 1 0,3-1-1 0,-4 1-2 16,1 1-1-16,-3 2-2 0,2-1 0 0,0-2-1 15,2 2-3-15,3 0 0 0,-3-2 0 0,1 0-1 16,4-4 1-16,-1 1-2 0,-4-3 1 0,2 3 1 16,-3-3 0-16,-1 1-1 0,-1 2 2 0,1 0 0 15,-3 0-2-15,6 4 1 0,-4 1 0 0,-1 1-2 16,3 4 0-16,-2-2 1 0,1 3-3 0,-7 2 1 15,-8 1 0-15,5 2-1 0,-1 0-1 0,-2 0 0 16,-10 5 0-16,3 0-1 0,2 1 0 0,0 5 0 16,-2 2-1-16,-4-3 1 0,-1 1-1 0,9 3 0 0,-4 4 0 15,-1 4 0-15,-2-3-1 0,3 0 0 16,-1-1 4-16,-2 2-3 0,0-1 4 0,-3-1-2 0,0-4 1 16,-1 1 1-16,0-1 0 0,-6-1 0 0,2-2 0 15,-1-2 1-15,-2 1-1 0,-3-2 4 0,-2-3-2 16,1 1 2-16,-2-1-2 0,0 0 4 0,-2-2 0 15,-2-2 2-15,0 3 0 0,4-3 2 0,-5-1 0 16,3 0 2-16,-2-3 0 0,0 0 0 0,4 0-2 0,-1-7 0 16,3 2 1-16,-3-2-5 0,2-2 0 0,2-6-1 15,3-2-1-15,3-9-1 0,-3 2 0 0,1 3-1 0,1-2-3 16,6-5 1-16,1 0 0 0,7 4-1 0,-6 0 0 16,6-2-1-16,-1 1 0 0,3-1-1 0,2 4 1 15,1 1 1-15,0 0-2 0,3 5 1 0,-1-2-1 16,-2 4 1-16,4 2-1 0,1 4 1 0,-2-3 1 15,-1 3 0-15,1 1-1 0,3 4 0 0,0-2-1 16,5 1 3-16,0 1-2 0,6 1-1 0,0-1 1 16,2 1-2-16,4 0 2 0,1 0 2 0,-2-1-1 15,-7 1 0-15,-2 1 0 0,7 0 0 0,0 1 1 16,-9-2 0-16,0 4-1 0,-2-1 0 0,11 1 0 16,1-1-1-16,-1 0-1 0,-9 1 3 0,0-2-2 0,3 3 2 15,-2-4-2-15,-1 1 0 0,-8 2 2 0,3-1 0 16,0 1 1-16,-4-1-1 0,6 2 0 0,-4-3 1 15,2 3 2-15,2-3 0 0,-5 1-2 0,0-1 2 16,-1 0-2-16,1-2 2 0,-1 2-3 0,-3-2 2 16,-1-1-1-16,-3 4-1 0,1-6 0 0,1 3 2 15,-5-1-1-15,1 3 0 0,0-2 2 0,0 3-1 16,1-1-1-16,2-3 1 0,1 4 0 0,-4-1 0 16,0 0-1-16,4 0 0 0,1-1-1 0,-7 0 1 0,1-1 0 15,9 2 0-15,-3 1-1 0,0-1 1 0,0 0 0 16,-1-1 1-16,2 4-1 0,3 0-1 0,0 0 1 0,-5 0 2 15,2-1-2-15,3 1-1 0,-3 0 1 0,-1-2 0 16,4 1 0-16,-1 1 1 0,-2 0-1 16,3 0 0-16,-4 0 0 0,0-2 1 0,1 2-1 0,3-1-1 15,-1 1 0-15,-3-2 0 0,0-3 0 0,-2 4 2 16,5-3-3-16,-1 3 1 0,0 1 0 0,-4 3 0 16,2-1 1-16,0-1-1 0,0-1 0 0,0 0-1 15,4 5 2-15,-6-3 1 0,7-1 0 0,-4-1-2 16,6-1 2-16,-2 1 0 0,4-2-1 0,-1-1 1 15,-6-2 0-15,4-1 1 0,-2-2 0 0,0 3 3 16,-4-2 0-16,-1 0 0 0,-1 0 2 0,-1 1-1 16,2-2 3-16,-3 1-2 0,1-1 1 0,0-1-1 15,0-1 2-15,0-1-1 0,4-3 0 0,-1 1 2 16,-1-1-3-16,3-2 2 0,-2-3 1 0,4 0 0 0,1 0-1 16,-3-4 1-16,1 1 1 0,0 1-3 15,-1-4 2-15,0 1 0 0,-2 0-1 0,-2 0 0 0,-6 2 0 16,2-2-2-16,-2-3-1 0,0 0 1 0,-6 3-3 15,-1 0-4-15,4-3-1 0,2-3-3 0,-6-4-7 16,0 2-4-16,-3 4-6 0,-1-9-37 0,6 0-37 16,-9-1-38-16,3-5 375 0,-16-5-248 0,5-1 49 15,-7-8 65-15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25.20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BAAA67D-F3FC-4147-8ED8-9C5977330514}" emma:medium="tactile" emma:mode="ink">
          <msink:context xmlns:msink="http://schemas.microsoft.com/ink/2010/main" type="writingRegion" rotatedBoundingBox="32174,10956 24469,10613 24541,9000 32246,9344">
            <msink:destinationLink direction="with" ref="{5EC4D496-BFD9-49F9-AE75-5A94B659E6A5}"/>
          </msink:context>
        </emma:interpretation>
      </emma:emma>
    </inkml:annotationXML>
    <inkml:traceGroup>
      <inkml:annotationXML>
        <emma:emma xmlns:emma="http://www.w3.org/2003/04/emma" version="1.0">
          <emma:interpretation id="{8CAD8B15-0510-434D-A882-80139461FAE3}" emma:medium="tactile" emma:mode="ink">
            <msink:context xmlns:msink="http://schemas.microsoft.com/ink/2010/main" type="paragraph" rotatedBoundingBox="32174,10956 24469,10613 24541,9000 32246,93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F325E3-0399-43EA-8824-C626BBC73D56}" emma:medium="tactile" emma:mode="ink">
              <msink:context xmlns:msink="http://schemas.microsoft.com/ink/2010/main" type="line" rotatedBoundingBox="32174,10956 24469,10613 24541,9000 32246,9344"/>
            </emma:interpretation>
          </emma:emma>
        </inkml:annotationXML>
        <inkml:traceGroup>
          <inkml:annotationXML>
            <emma:emma xmlns:emma="http://www.w3.org/2003/04/emma" version="1.0">
              <emma:interpretation id="{19A12B71-8B6D-42F0-B0FC-97CC79764901}" emma:medium="tactile" emma:mode="ink">
                <msink:context xmlns:msink="http://schemas.microsoft.com/ink/2010/main" type="inkWord" rotatedBoundingBox="32174,10956 31043,10906 31104,9520 32236,9570">
                  <msink:destinationLink direction="with" ref="{660789B5-7C84-47C4-A310-37C4132714E5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7949 5752 1492 0,'0'-16'668'0,"0"2"-471"0,3-3-154 0,0 2-4 16,2 3-15-16,-2 2-10 0,7-1-14 0,2 1-6 16,1 1-6-16,-2 2-4 0,5 1-2 0,3 3 1 15,4 0 1-15,-4 3 1 0,0 0 4 0,3 3 1 16,-1 3 0-16,-2 5-1 0,-2-1-1 0,-1 3 1 16,0 4-5-16,-6 4-5 0,-2 3 0 0,0 4-2 15,-7 3 0-15,-4 2 4 0,2 5 1 0,-9 2-1 16,0 2 4-16,-4-3 6 0,1 3 1 0,-7-4 3 15,1 2 2-15,-2-8-1 0,0-2 0 0,-3 0-3 16,0-6 1-16,0-2-8 0,1-1-3 0,-3-7-29 16,2 1-20-16,5-1-25 0,-2 0-35 0,5-4-44 0,5-4 109 0,0 2-106 15,2-1-55-15</inkml:trace>
          <inkml:trace contextRef="#ctx0" brushRef="#br0" timeOffset="564.7091">8861 5735 1393 0,'-6'-11'497'0,"3"0"-332"0,-4-1-91 0,4 1-27 16,0 3-19-16,1 0-17 0,1 2-8 0,-1 1 1 15,2 0-1-15,-1 4-1 0,1-2 1 0,0-1-1 16,3 1 1-16,-2 3-3 0,3 0 0 0,2 0-2 15,-1 2-1-15,3-1-2 0,-2 3-1 0,2 0 0 16,0 1-2-16,0 0 2 0,0 1 1 0,-5 1 0 16,5-3 2-16,-3 3 1 0,0-2 4 0,-4-1 1 15,-1 0 2-15,0 0 6 0,0 0 1 0,0-1 0 16,-1-2 2-16,-3 3 0 0,0-4-3 0,-1 0-1 16,2 0-3-16,-2 0-4 0,-1-2-11 0,-4-1-10 0,0 1-70 15,-2-4-56-15,-1-1-117 0,0 1 197 0,-12 1-138 0,1-15-116 16</inkml:trace>
          <inkml:trace contextRef="#ctx0" brushRef="#br0" timeOffset="301.8986">8796 6238 1573 0,'8'3'620'0,"-6"-7"-452"0,-2 4-135 0,0-4 21 15,1 3-43-15,1 1-13 0,-2 3-8 0,0 3-7 16,0 1-1-16,-3 2-1 0,1-1 4 0,-1 5-18 16,-2 1 28-16,0 1 1 0,0-1 2 0,1 5 2 15,-3 2 1-15,-1 3-1 0,0 1 0 0,-1 5-1 16,-2 5-1-16,1 5 1 0,1 3 0 0,-1 2 1 15,0 6-1-15,6-3 1 0,-3-2 1 0,4-2 3 16,3-4 3-16,2-2 2 0,-1-3-1 0,6-8 3 16,1-3 2-16,-2-3 0 0,4-3 0 0,2-4-1 15,1-5-4-15,0-2-4 0,1-4-1 0,-4 2-3 16,6-5-6-16,3-7-12 0,-2 3 4 0,-1-3-28 16,3-2-14-16,-3-7-17 0,5-8-2 0,3-10-123 15,-2 6 144-15,-4-17-77 0,4-14-57 0</inkml:trace>
        </inkml:traceGroup>
        <inkml:traceGroup>
          <inkml:annotationXML>
            <emma:emma xmlns:emma="http://www.w3.org/2003/04/emma" version="1.0">
              <emma:interpretation id="{ABDDC594-6E08-4FCF-8520-CCD2229793D3}" emma:medium="tactile" emma:mode="ink">
                <msink:context xmlns:msink="http://schemas.microsoft.com/ink/2010/main" type="inkWord" rotatedBoundingBox="29826,10608 28238,10537 28299,9168 29888,9239">
                  <msink:destinationLink direction="with" ref="{93165833-F761-4EB1-A299-8ED8246B784F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958.461">6695 5324 1490 0,'-4'2'545'16,"-1"2"-410"-16,-8 0-133 0,-6 8-19 0,5-1-11 16,-23 21-5-16,-1-3-3 0,-12 9 2 0,4-1 5 15,-29 12-26-15,5-4 32 0,-9 1 5 0,-9 0 10 16,4-3-1-16,-2 0 8 0,0-6 4 0,1-1 0 15,6-7 6-15,4 1 3 0,6-3 7 0,1-4-6 16,6-1 5-16,1-1-7 0,10 1-3 0,2-1 5 16,7 1-5-16,3-1-2 0,2-2-1 0,7 0 1 15,9-2 1-15,-3-1 2 0,7-3 2 0,9-5 1 0,-2 3 4 16,4-1 2-16,2-1 0 0,4-2 0 0,0 1 2 0,2 0 4 16,9-2-2-16,0 2 1 0,1-2-3 0,3 2-5 15,8 2 0-15,7 1-1 0,10 2-3 0,0 1-7 16,9 2-1-16,-1 1-2 0,15 3-3 0,3-6 2 15,2 5 0-15,7-3 0 0,-6 1 1 0,2 1 0 16,-2-4 2-16,-2-1-2 0,-2 0 3 0,-5 3-1 16,-2 0 0-16,-4-4 0 0,-5 1-4 0,1 0 1 15,-6 1-6-15,-4 1-3 0,-5-1-6 0,0-1-8 16,-8-4-29-16,-1 4-19 0,-6-4-27 0,0 3-35 16,-6-4-41-16,-8 1-63 0,-3 2 150 0,-3-1-112 0,0-4-14 15</inkml:trace>
        </inkml:traceGroup>
        <inkml:traceGroup>
          <inkml:annotationXML>
            <emma:emma xmlns:emma="http://www.w3.org/2003/04/emma" version="1.0">
              <emma:interpretation id="{6BD712CE-8D8B-46B7-96CF-B46F4C4B8B7D}" emma:medium="tactile" emma:mode="ink">
                <msink:context xmlns:msink="http://schemas.microsoft.com/ink/2010/main" type="inkWord" rotatedBoundingBox="26135,10506 24477,10432 24534,9152 26192,9226">
                  <msink:destinationLink direction="with" ref="{60722117-AC5E-416F-B574-5FD67E71A34D}"/>
                </msink:context>
              </emma:interpretation>
              <emma:one-of disjunction-type="recognition" id="oneOf2"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s</emma:literal>
                </emma:interpretation>
                <emma:interpretation id="interp5" emma:lang="" emma:confidence="0">
                  <emma:literal>o</emma:literal>
                </emma:interpretation>
                <emma:interpretation id="interp6" emma:lang="" emma:confidence="0">
                  <emma:literal>°</emma:literal>
                </emma:interpretation>
              </emma:one-of>
            </emma:emma>
          </inkml:annotationXML>
          <inkml:trace contextRef="#ctx0" brushRef="#br1" timeOffset="141379.481">2104 5620 513 0,'0'-11'208'0,"1"0"-141"15,-1 1-58-15,-1 2 16 0,-1-1-13 0,1 1-26 16,1 1 0-16,3 4 3 0,-2-1 6 0,-1-1 24 15,0 2 14-15,-3-5 12 0,0 4 13 0,5 0 20 16,-4-4 7-16,2 3 1 0,-8-1 4 0,2-1-7 16,1 1-8-16,2 6-8 0,3-3-10 0,-7-1-20 15,3 3-7-15,-4-2-7 0,6 3-9 0,2 0-10 0,0 1-4 16,-3 1-3-16,-5-1-3 0,5 3-2 0,-5 0-2 16,1-2-1-16,-2 6-1 0,-2 3-1 0,-4 0 0 15,4-1 2-15,-5 6 0 0,2 1-1 0,-4 9 2 16,-2 4 0-16,2-3 5 0,-6 5-1 0,4 1 4 15,-4 7-2-15,0 3 3 0,-3 2 1 0,0 1 0 16,1 2 3-16,-2-1-2 0,-3 0 2 0,1 0 0 16,0 0 1-16,1-4 1 0,0-2 2 0,-1-1 0 15,0-5 1-15,4 0 0 0,4-3 2 0,1-4 0 16,2-4 2-16,-1-1 0 0,2-4 0 0,2-3 0 0,3-4 0 16,-1 3 2-16,0-4-1 0,12-8 0 0,-6 2 7 15,2 0 2-15,4-2 1 0,2-3 2 0,0 1 2 0,0-4 4 16,2-2 1-16,-2-1-2 0,1 0-5 0,7-4-3 15,-1-4-3-15,2-4-3 0,4-4-3 0,3 1-6 16,2-7-3-16,2 2 1 0,-2-10-3 0,4-3-1 16,4-2-1-16,-1-4 2 0,4-1-2 0,-5-2 2 15,1 1 1-15,4-4-1 0,-2 1 2 0,-2 4-1 16,-2 1 2-16,-1 2-1 0,-3 2 0 0,3 0-1 0,-1 2 1 16,0 3 0-16,-4 4-1 0,2-2 2 0,-1 3 1 15,-2 4 1-15,-2 6 2 0,0-3 0 16,-2 3 1-16,-3 4 3 0,1-2 2 0,-1 3-2 0,-1 3 0 15,-6-1-1-15,4 1 0 0,-1 0-1 0,0 2-2 16,-2 3-2-16,3 2-2 0,-3-2 0 0,2 1-2 16,2 1 1-16,-1-2-2 0,2 2-1 0,-5 1 1 15,2-2-1-15,0 1 1 0,-4 0 0 0,6 1-1 16,-6 2 0-16,6 1-1 0,-6-1 0 0,6 0-3 16,-1 1 0-16,-3 2 0 0,2 0-3 0,3 0 1 15,-5 2-2-15,2-1 1 0,3 7-1 0,-5-3 0 16,3 2 0-16,5 0-1 0,-3 6 0 0,2-2-1 15,1 4 2-15,-3 2 0 0,8 2-1 0,2 4 2 16,-1 1 0-16,2 4 1 0,5-2 2 0,-3 2 1 0,6 3-1 16,3 0-1-16,-1 1 4 0,-1-1 0 15,3 4 0-15,-1-7 0 0,0 7 1 0,0-1 1 0,-1-1 0 16,1 1 1-16,-1 1 1 0,-2 0 1 16,2 0 0-16,1 0 1 0,-4-3 0 0,2-1 1 0,2 5 1 15,-4-3 1-15,-2-3-1 0,0 0 1 0,-4-6-2 16,4 3 1-16,-6-1-1 0,-2-7-2 0,-7-1-1 15,9-1-1-15,-7-3 0 0,-5-2-3 0,6 0 0 16,-8-1-2-16,6-1-3 0,-4-2-2 0,2 2-5 0,-5-4-22 16,1 0-19-16,0 1-20 0,-2-3-25 0,1 1-37 0,-3 0 87 15,-1-3-70-15,-6 2-16 0</inkml:trace>
        </inkml:traceGroup>
      </inkml:traceGroup>
    </inkml:traceGroup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8:22.07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BFCED98-462B-4281-878C-F9AF34ACE63C}" emma:medium="tactile" emma:mode="ink">
          <msink:context xmlns:msink="http://schemas.microsoft.com/ink/2010/main" type="writingRegion" rotatedBoundingBox="22660,8291 22444,2291 28366,2078 28582,8078">
            <msink:destinationLink direction="with" ref="{0E0B1A7A-BC37-4B17-978B-5B55DF3587D5}"/>
            <msink:destinationLink direction="with" ref="{15312FF3-46C7-4EF7-8396-AF28D7E12355}"/>
          </msink:context>
        </emma:interpretation>
      </emma:emma>
    </inkml:annotationXML>
    <inkml:traceGroup>
      <inkml:annotationXML>
        <emma:emma xmlns:emma="http://www.w3.org/2003/04/emma" version="1.0">
          <emma:interpretation id="{0B64A7CE-A80A-4095-B916-1CE2EDA075F8}" emma:medium="tactile" emma:mode="ink">
            <msink:context xmlns:msink="http://schemas.microsoft.com/ink/2010/main" type="paragraph" rotatedBoundingBox="22660,8291 22444,2291 25132,2194 25349,81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06EDAB-7B81-46AC-94C1-5FE39AD8090C}" emma:medium="tactile" emma:mode="ink">
              <msink:context xmlns:msink="http://schemas.microsoft.com/ink/2010/main" type="line" rotatedBoundingBox="22660,8291 22444,2291 25132,2194 25349,8194"/>
            </emma:interpretation>
          </emma:emma>
        </inkml:annotationXML>
        <inkml:traceGroup>
          <inkml:annotationXML>
            <emma:emma xmlns:emma="http://www.w3.org/2003/04/emma" version="1.0">
              <emma:interpretation id="{423727BD-F8A1-456F-86F6-79F5872DA28C}" emma:medium="tactile" emma:mode="ink">
                <msink:context xmlns:msink="http://schemas.microsoft.com/ink/2010/main" type="inkWord" rotatedBoundingBox="22660,8291 22444,2291 25132,2194 25349,81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-690-677 787 0,'-9'-1'311'0,"3"-3"-196"15,2 3-54-15,1 1-6 0,2-3-16 0,-1 1-19 16,4 0 8-16,2 2 2 0,4-3 1 0,5-2-9 16,3-1 2-16,3-5-1 0,8-2-9 0,0 0-3 15,8-6-2-15,0-3-4 0,0 0-6 0,-1-1 1 16,1-2 0-16,-3-4 0 0,-4 7 1 0,3-5-3 15,-9 6-5-15,2 4-1 0,-4 4-6 0,1-6-2 16,-8 16-3-16,1-2-2 0,-3 3-5 0,-3 2 4 16,-1 7 2-16,1 1 2 0,-5 4 6 0,0 6 3 0,-5 3 3 15,2 1 1-15,-3 5 7 0,-1 5 1 0,-3 4 2 16,-1-2 0-16,2 1 3 0,1 2 3 16,2 2-1-16,-2-4 2 0,5 4 1 0,0-3 1 0,2-2 1 15,2 1 1-15,0-7 0 0,4-4-3 0,0 3 5 16,0-1-1-16,1-5 1 0,1-4-2 0,4-3-1 0,0 1 2 15,5-6-2-15,-1 4-2 0,3-13-5 0,4 3-4 16,1-1-5-16,1-4-4 0,3-7-6 0,3-6-20 16,1 1-14-16,2-5-15 0,-1-2-26 0,2-11 58 15,0 0-43-15,-1-3-14 0</inkml:trace>
          <inkml:trace contextRef="#ctx0" brushRef="#br0" timeOffset="626.7096">1327-1672 1048 0,'0'-3'453'16,"4"-1"-295"-16,-4-4-81 0,-4 4-16 0,4-1-16 15,0 3-38-15,0 6 5 0,1 0-12 0,6 7-2 16,-3-3-4-16,8 16-4 0,-3-1 1 0,-1 7-4 0,3 5 0 15,-1 3-2-15,3 4-3 0,-7 2-9 0,0 4-3 16,1 1-6-16,1 7-10 0,4 1-1 0,-2 5-116 16,4 15 125-16,1 4-64 0,2 4-46 0</inkml:trace>
          <inkml:trace contextRef="#ctx0" brushRef="#br0" timeOffset="427.1069">607-1088 744 0,'14'8'383'0,"-12"-8"-241"0,-4 0 53 16,2 0-152-16,3 2-39 0,-1 3-8 0,4 1-2 16,-1-1 4-16,-3-2 2 0,9 3 3 0,0-1 2 0,-5 0 3 15,10-4-1-15,-1 1 1 0,-3 0 1 0,4-2-3 0,-1-4 1 16,5 1-4-16,-1-6-4 0,-1 1-7 0,4-5-17 16,-3 2-15-16,5-5-23 0,-1 0-34 0,2-5 67 15,2 1-50-15,2 2-16 0</inkml:trace>
          <inkml:trace contextRef="#ctx0" brushRef="#br0" timeOffset="203.9833">-41-1601 1197 0,'-26'-1'453'0,"2"-2"-336"0,10-10-83 16,-2 2-21-16,6 6-13 0,2-3-7 0,4 5-6 16,1 3-12-16,1 0-3 0,2 1-2 0,0 3-19 15,2 0 14-15,2-4-3 0,1 5 2 0,0-3-23 0,8 1-2 16,1-3-50-16,7 0-39 0,-1 2 105 0,6-2-74 15,6 4-34-15</inkml:trace>
          <inkml:trace contextRef="#ctx0" brushRef="#br0" timeOffset="-1368.9068">-355 3518 1167 0,'-3'-18'533'0,"0"11"-382"0,-2-3-108 0,3 4-24 0,1 2-19 15,1 3-11-15,0 1-1 0,0 3-4 0,1 3-1 16,-1 4 0-16,2 3 2 0,-1 4-7 0,1 4 13 16,1 8 0-16,0-4 2 0,-1 8 2 0,1 6-1 15,2 8 2-15,-2-2 0 0,3 4-4 0,-1 7 0 16,0 0 0-16,1 0-3 0,1-5-2 0,-3-8-2 0,4 3-9 15,-3 0-1-15,0-8-3 0,-2-6-2 0,2-5-5 0,0 2-19 16,-2-9-7-16,2 1-9 0,-2-5-3 0,-2-6-8 16,3-2-14-16,-1-5-2 0,0-3-1 0,0-5 12 15,4-5-17-15,-4 3 0 0,8-14-8 0,0 2 65 16,2-5-42-16,1-3-16 0,4-10-20 0,-2 4 138 16,-2-6 44-16,2-4 4 0,-3 2-229 0,1 1 343 15,-3-4-7-15,-3 5-19 0,-2 6-11 0,1 0 3 16,-2 5-8-16,-1 5-24 0,1 3-9 0,-5 0-8 15,0 7-17-15,2 5-6 0,-1 3-9 0,1-3-6 16,-2 4-31-16,0 4 7 0,-2-2 6 0,2 2-16 16,0 0-11-16,0 2-2 0,-6-2-5 0,3 3-2 15,-2-2-1-15,-1 3-1 0,1 0-12 0,0-2 11 0,-6 3-1 16,1 1-1-16,4-1 1 0,-2 3 1 0,-3 0-1 16,0 0 3-16,4 0-2 0,1 4 0 0,1-2-1 15,0 1 0-15,2 0 1 0,0-1 0 0,3-1-2 16,-2 1-2-16,4 3-1 0,-2-5-1 0,3 1 2 15,4-1-2-15,-1 0 0 0,5 3-1 0,2-1-2 16,0-1 2-16,6-1-2 0,-5 3 1 0,4-1-7 16,1-2-4-16,8 3-4 0,-8-8-10 0,0 4-6 0,6-4-18 0,3-2-80 15,0 1 102-15,2 0-60 0,-1-2-33 16</inkml:trace>
          <inkml:trace contextRef="#ctx0" brushRef="#br0" timeOffset="-1002.8498">768 4024 1175 0,'-13'10'513'0,"10"-8"-313"15,1-2-72-15,1 1-16 0,-1-2-30 0,4-1-63 16,-1 0 3-16,12 2-8 0,0 2-7 0,4-4-14 15,-4-4 1-15,17 3-11 0,-4-2-5 0,4-1-12 16,2-5-7-16,0-5-8 0,1 4 2 0,5-5-51 16,-3-2-30-16,5-3-28 0,-3-4-48 0,7 5 137 15,1-6-99-15,1-1-34 0</inkml:trace>
          <inkml:trace contextRef="#ctx0" brushRef="#br0" timeOffset="-780.4424">1906 3128 1186 0,'8'6'475'0,"-8"-11"-316"0,-1 2-129 15,1 2 5-15,0 1-19 0,0 4-10 0,1 4-3 16,1 7-4-16,0-4-1 0,1 10-22 0,-2 2 24 16,4 6 4-16,-2-2 4 0,2 7 0 0,-5-1-2 15,5 1-3-15,0-1-1 0,1-1-2 0,-3 0-4 0,-1-2-10 16,3 0-8-16,-1-1-9 0,1-2-11 15,-2-2-54-15,-1 1-40 0,9-4-84 0,-6 2 155 0,0-5-132 16,1 2-67-16</inkml:trace>
          <inkml:trace contextRef="#ctx0" brushRef="#br0" timeOffset="-1178.4034">565 3668 1113 0,'5'0'464'0,"-5"0"-296"0,0-5-78 0,0 2-13 16,3 1-27-16,2 1-50 0,6 1-4 0,8 3-12 16,-6-2 1-16,3 1-13 0,6 0-6 0,2-2-19 15,3 0-9-15,-3 0-7 0,2-4-15 0,-4 0-19 0,10-1-104 16,-3-2 147-16,-1-1-90 0,-1 8-28 0</inkml:trace>
          <inkml:trace contextRef="#ctx0" brushRef="#br0" timeOffset="-11506.2514">0 25 805 0,'2'-6'352'0,"-4"0"-236"0,2 1-86 0,0 0 12 0,0 2-15 15,5 1-12-15,0 1-8 0,-5 1-5 16,4 1-1-16,3 6-1 0,-4-2 0 0,5 1 0 0,-3 2 0 15,1 0 0-15,4 0 1 0,-1 3-1 0,2-1 0 16,4 1 0-16,-3 1 1 0,1 1 2 0,1 1 0 16,7 1 1-16,-2 1 1 0,5 3 4 0,2 2 2 15,5 1 1-15,1-3 3 0,0 2 2 0,5-2 0 0,7 5 6 16,1 1 1-16,-2-6 0 0,2 2-1 0,-1-2-2 0,7 3 2 16,0 4 0-16,2 1-2 0,-7-6-4 0,-5-4-1 15,1 7-3-15,-1 0 1 0,-4-3-2 0,-7 1-2 16,3 2-4-16,-2-2-1 0,-7 4-2 0,-1 1-3 15,0-2-1-15,-4 4-3 0,-5 6 0 0,1-3-1 16,-8 4 0-16,0 4-1 0,-7 5-3 0,0-1 4 16,-5 10 2-16,-6 2-1 0,-2 6 1 0,-6-1-1 15,-2 3 2-15,-3 4 0 0,-3 1 2 0,-3-3 0 16,-3 1 0-16,-4-1 0 0,2 2 2 0,2-1-1 16,-4-3 2-16,0 3 0 0,2-2-1 0,2-3 3 15,7-8 2-15,-1-8-1 0,-5 8 2 0,4-1 1 16,5-7-1-16,0-4 2 0,5-1 0 0,-6 7 0 15,8 0 0-15,0-2-1 0,7-10-1 0,2 6 1 16,1-1-2-16,3-3 0 0,3 1-1 0,8-6 0 0,-2-3-1 16,9-1 4-16,2 1 1 0,7-6 3 0,1-2 3 15,7-4 2-15,2-2 1 0,12-7 5 0,2 4 3 16,7-8-1-16,8-2 2 0,5-4-2 0,4-1 0 16,10-4-2-16,8 1-1 0,-8-6-3 0,4-2-4 15,2-1 0-15,-7-1-3 0,-4-1-4 0,-2 0 1 16,-12-1-2-16,-4 1 1 0,-5-2-5 0,-3 2 2 15,-12 2-6-15,2 1 0 0,-8 2-7 0,2-1-7 16,-12 5-6-16,-4-6-7 0,-3 10-27 0,-7 0-24 16,-4-3-23-16,1 1-37 0,-6 2 91 0,-1 0-67 15,-18-9-22-15</inkml:trace>
          <inkml:trace contextRef="#ctx0" brushRef="#br0" timeOffset="-12156.8654">-49 137 585 0,'-4'-5'217'16,"-3"-3"-162"-16,0 2-42 0,-4-1-3 0,5 3 1 16,-1 1-3-16,4 1-3 0,-2 0 0 0,1 2 2 0,-1 0 1 0,5-1 11 15,0 1 6-15,0-2 5 0,0 1 6 0,0 1 3 16,0-2 12-16,5 2-1 0,-2-2 4 0,-2 2-6 15,1-3-2-15,4 3-1 0,-4-5-3 0,7 4-2 16,-1-2-10-16,8-4 3 0,0 4-3 0,10 0-2 16,-4-3 0-16,13 1-1 0,0-3 0 0,10-2 0 15,-2 1-1-15,3 1-2 0,10-3 2 0,6 1-2 16,1 2-2-16,4-3 0 0,5 3-6 0,3-2-2 16,1-4-3-16,-1 6-3 0,2-5-4 0,-7 4-1 15,0-1-2-15,-3 1-8 0,-7 4-2 0,-6-1-1 16,2 4-7-16,-8 0-4 0,-5 2-9 0,-7-3-24 15,7 2-14-15,-8 1-19 0,-7 0-26 0,-3 0-45 0,0 1 103 16,-2 6-73-16,-6-3-17 0</inkml:trace>
        </inkml:traceGroup>
      </inkml:traceGroup>
    </inkml:traceGroup>
    <inkml:traceGroup>
      <inkml:annotationXML>
        <emma:emma xmlns:emma="http://www.w3.org/2003/04/emma" version="1.0">
          <emma:interpretation id="{51A47210-3F56-4DE6-8023-6BD65D77F4D7}" emma:medium="tactile" emma:mode="ink">
            <msink:context xmlns:msink="http://schemas.microsoft.com/ink/2010/main" type="paragraph" rotatedBoundingBox="27274,6958 27015,3274 28289,3184 28547,6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6E3976-F02C-4138-9913-2A6F14944570}" emma:medium="tactile" emma:mode="ink">
              <msink:context xmlns:msink="http://schemas.microsoft.com/ink/2010/main" type="line" rotatedBoundingBox="27274,6958 27015,3274 28289,3184 28547,6869">
                <msink:destinationLink direction="with" ref="{42C625DE-5EA4-4311-8A41-28B4CB28D695}"/>
                <msink:destinationLink direction="with" ref="{4E1A9351-8692-49DE-9074-30AC9B2944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FDDE077-4F8F-41B9-BB20-E810916A4C70}" emma:medium="tactile" emma:mode="ink">
                <msink:context xmlns:msink="http://schemas.microsoft.com/ink/2010/main" type="inkWord" rotatedBoundingBox="27274,6958 27179,5608 28452,5519 28547,686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7633.999">3996 1828 564 0,'1'-27'242'0,"1"5"-137"15,-2 1-19-15,3 4-7 0,4 6-11 0,-6-2-3 0,2 2-36 16,1 4 6-16,-1 3-7 0,-2 0-3 0,3 4-11 16,-4 0-2-16,-2 2-1 0,4 4-3 0,-2-3-8 15,4 10 0-15,1 8 1 0,0 0 2 0,-2 1-1 16,5 8-1-16,2 12 1 0,1 2-2 0,-2 17 0 16,2-6 2-16,-1 1 0 0,0 0-2 0,5 14-7 15,-2-3 1-15,3 6-2 0,-6-8 0 0,4 9-1 16,-1 4-1-16,-4-10 0 0,6 1-1 0,-7-7 6 15,0-8-1-15,-7-11 4 0,6 0-1 0,-6-13-4 16,-1-3-4-16,0-8-6 0,0 2-12 0,-6-7-49 16,1-1-35-16,3-5 82 0,-6 2-64 0,7-7-47 0</inkml:trace>
          <inkml:trace contextRef="#ctx0" brushRef="#br0" timeOffset="-7359.3113">4284 2303 958 0,'-1'-11'404'16,"1"0"-260"-16,-4 3-96 0,4 0 11 0,4 1-12 16,0 1 2-16,-2 0-21 0,4 1-6 0,1 3-2 15,2-3-3-15,-2 2-5 0,1 0-1 0,4 1-1 0,-1 1-9 16,1 1 0-16,2-2-1 0,-3 4 0 16,3-1-6-16,-1 6-5 0,-3-1-2 0,-2 5-4 0,-2 0 1 15,0 5-2-15,-1 2-3 0,0 1 0 0,-5 0-1 16,2 0 3-16,-2 4 0 0,-4 2 1 0,1-1-2 15,-2-3 6-15,-4 2 1 0,1 1 0 0,-2-1-1 16,-1-1 2-16,-2 0-5 0,4-4-2 0,-2-1-14 16,0 1-9-16,-1-4-10 0,1-3-10 0,0-1-37 15,3-1-31-15,-1-2-32 0,2-2 101 0,2-1-85 16,4-4-37-16</inkml:trace>
          <inkml:trace contextRef="#ctx0" brushRef="#br0" timeOffset="-7150.863">4749 2314 1060 0,'2'0'403'0,"1"-2"-278"0,-1 2-78 0,-1 5-37 16,1 0-14-16,-2 5-8 0,0 1-5 0,3 3-1 0,-2 4 1 16,3 4 2-16,-3 3 1 0,1 4 5 0,1 3 2 15,-1 3-1-15,-1 0 0 0,1 2-3 0,-2 2 1 16,3 1-3-16,-3-3-3 0,2-2-9 0,-2 0-8 15,3-3-6-15,-3-2-11 0,1-5-7 0,-1-2-18 0,0-4-4 16,0 2 42-16,0-4-28 0,0-4-4 0</inkml:trace>
          <inkml:trace contextRef="#ctx0" brushRef="#br0" timeOffset="-6905.5157">5057 2440 948 0,'-7'-7'308'0,"-4"4"-184"0,0 2-79 0,-2 1-35 16,-1 1-9-16,-1 4 2 0,1 1-3 0,-3 1 3 16,-1 1 4-16,-4 3 0 0,1 2 0 0,0-1 4 15,1 3 1-15,4 2 0 0,-5-1 0 0,5 2-1 16,3 2-2-16,1-1-2 0,2 4 1 0,5-3-6 16,1 4 2-16,4-5-1 0,3 4 2 0,1-4 2 15,9 0-1-15,8 2 2 0,-4-5-2 0,9-5 1 16,4 0-2-16,5-2-2 0,2-2-4 0,6-4-13 15,3-3-7-15,-1-8-9 0,4 2-18 0,0-9 1 16,1-4 27-16,7-3-27 0,0-8-4 0</inkml:trace>
        </inkml:traceGroup>
        <inkml:traceGroup>
          <inkml:annotationXML>
            <emma:emma xmlns:emma="http://www.w3.org/2003/04/emma" version="1.0">
              <emma:interpretation id="{276684A6-15D6-4624-9E1D-EAEF05B9C3C3}" emma:medium="tactile" emma:mode="ink">
                <msink:context xmlns:msink="http://schemas.microsoft.com/ink/2010/main" type="inkWord" rotatedBoundingBox="27244,4871 27131,3265 28270,3186 28382,479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9388.8025">3948-619 889 0,'5'-8'429'15,"1"-2"-312"-15,-4 5-96 0,-1-1-7 16,-1 4-2-16,5 1-10 0,2 4-5 0,-3-3-4 0,3 6-4 16,4 4 2-16,-2 3 0 0,6 2 1 0,-3 5 3 15,0 7 0-15,2 0 1 0,-1 9-1 0,-9 4-1 16,4 13 0-16,-4-1 0 0,-1 10 1 0,3 7-1 16,-4 2-1-16,-4 1-1 0,4 6 2 0,-2 2-2 15,1 3-1-15,3-2 2 0,-4 0-1 0,-4-3-2 16,4-5-2-16,2 2 3 0,1-5-6 0,2-8-2 0,-5-11 2 15,-2-1-11-15,1-10-3 0,1-5-3 0,-2-10-14 16,-3 1-12-16,1-14-14 0,-4 1-19 0,8-5 55 16,-4 0-36-16,1-10-12 0</inkml:trace>
          <inkml:trace contextRef="#ctx0" brushRef="#br0" timeOffset="-9080.6258">4104-156 948 0,'5'-22'376'16,"-7"3"-228"-16,-4-1 16 0,1 0-112 0,7 9-13 0,1-2-11 15,-1 3-23-15,-4 2-1 0,4 0-2 16,1 4-2-16,3 2 0 0,5 0 0 0,-6-1-1 16,-2 0 0-16,8 0 0 0,1 3 0 0,3 0-2 0,0 0-1 15,7 0-5-15,-6 5 1 0,3 1-1 0,2 0-4 16,-4 7-3-16,2-2 1 0,-1 5-1 0,-5 5 0 15,-4 3 1-15,1-2 0 0,-2 4-3 0,-5 2 6 16,-1 7 1-16,-2-6 1 0,-7 0 3 0,-1 2 1 16,2-4 2-16,-8 2-1 0,4-5 5 0,-9-5-1 0,-2-1 1 15,-1 2 0-15,6-2-3 0,-8-4-3 0,0 2-3 16,-1 2-16-16,2 1 6 0,-1-2-28 0,4-2-20 0,1 2-65 16,-2-1 24-16,0-2 61 0,4-1-66 15,4 1-36-15</inkml:trace>
          <inkml:trace contextRef="#ctx0" brushRef="#br0" timeOffset="-8777.3751">4630 283 945 0,'4'-3'366'0,"3"0"-233"0,-6-2-43 15,1 1-45-15,0-1-19 0,-2 2-19 0,3 1-10 16,-3 2-7-16,1 2 0 0,1 2-2 0,-2-2 5 15,0 4 4-15,-2 1 3 0,2-1 0 0,-3 4 3 16,0-1 1-16,-2 4 2 0,0 0 0 0,2 4-4 16,-3 5 1-16,1 7 0 0,-1-3-2 0,1-1 0 15,0 10-1-15,0 0 0 0,1 2-1 0,2-4 1 0,2-1-2 16,0-3 1-16,0 4 2 0,6-4-1 0,1-4 4 16,-2-2 0-16,3-4 1 0,1 0 4 0,2-3 2 15,4-2 0-15,-4-4-2 0,3-4 3 0,-1 2-1 16,4-8-4-16,4 0-2 0,-2 0 0 0,3-5-20 15,1-6-15-15,2-2-16 0,7-1-84 0,2-7-73 16,1-7 150-16,1-3-111 0,1-13-87 0</inkml:trace>
          <inkml:trace contextRef="#ctx0" brushRef="#br0" timeOffset="-8568.9496">4915-234 1197 0,'-19'5'549'0,"9"-15"-389"0,7 2-123 0,0-1 2 16,-2 1-13-16,0 1-9 0,5 4-7 0,-1 1-3 16,1-1-6-16,-2 3-1 0,4-3 2 0,-1 0 1 15,1 1-1-15,3-1-2 0,3-2 0 0,1 2-2 16,2-5-5-16,0 3-4 0,7-1-4 0,-4 1-8 16,7-1-24-16,-2 1-15 0,2 0-21 0,1 1-36 0,4 0 79 15,-4 3-58-15,3-1-20 0</inkml:trace>
        </inkml:traceGroup>
      </inkml:traceGroup>
    </inkml:traceGroup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9:13.21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29BD26A-9473-4B4C-8978-2DC1D8DA4B4A}" emma:medium="tactile" emma:mode="ink">
          <msink:context xmlns:msink="http://schemas.microsoft.com/ink/2010/main" type="inkDrawing" rotatedBoundingBox="2582,7220 2890,10558 2773,10569 2465,7230" shapeName="Other">
            <msink:destinationLink direction="to" ref="{FE04B455-2D0B-459E-9002-F9D9A0FCC348}"/>
          </msink:context>
        </emma:interpretation>
      </emma:emma>
    </inkml:annotationXML>
    <inkml:trace contextRef="#ctx0" brushRef="#br0">82 121 380 0,'-11'-6'203'0,"3"1"-84"0,1 0-63 0,-4-1 44 15,6-4-8-15,-3 4-3 0,4-2-26 0,0-2-6 16,-2 2 6-16,3-3-1 0,-4 3-1 0,4 2-13 16,2-2 3-16,-2 0-3 0,3 3-4 0,0 2-1 0,-2 0-10 15,4 1-5-15,-1-1-6 0,2 3-4 16,-3 2-11-16,0 1-3 0,0 2-4 0,0-1-1 0,2 4-6 16,-1 4 1-16,3 7 0 0,-1-3 0 0,5 9 0 15,-3 5 1-15,4 7 2 0,1 0 0 16,1 9 0-16,2 5 1 0,1 6 1 0,-1 5 0 0,1 8-1 15,0 10 1-15,1 6 0 0,1 2-1 0,-5-9 2 16,0 9-1-16,0 23 4 0,0 1 2 0,0-17 2 16,-4 12 1-16,1-7 1 0,-2 18 8 0,-1 0 1 15,1 0 4-15,-1-18-2 0,0-6 2 0,0 8 4 16,-2-2 4-16,0-9 1 0,2-13-7 0,-2 8 3 16,2 0-2-16,-1-11-2 0,1 0-2 0,-2-5-5 15,2-2-2-15,0-2-4 0,-2-6 2 0,2-4-6 0,-4-5 2 16,3-5-1-16,-3-3 1 0,2-3-3 15,-1-7-1-15,0-6 1 0,-1 1-2 0,1-6-2 16,-2-5-1-16,0-6-3 0,0 2-1 0,1-6-9 0,-1-4-9 16,0 2-12-16,0-5-19 0,-1 0-36 0,-1-5-23 0,-3-5-52 15,-1 1-63-15,0-4 150 0,-5-5-110 0,-2-13-35 16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9:14.03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E04B455-2D0B-459E-9002-F9D9A0FCC348}" emma:medium="tactile" emma:mode="ink">
          <msink:context xmlns:msink="http://schemas.microsoft.com/ink/2010/main" type="inkDrawing" rotatedBoundingBox="1924,7970 2555,6955 3275,7402 2644,8417" semanticType="callout" shapeName="Other">
            <msink:sourceLink direction="to" ref="{E29BD26A-9473-4B4C-8978-2DC1D8DA4B4A}"/>
          </msink:context>
        </emma:interpretation>
      </emma:emma>
    </inkml:annotationXML>
    <inkml:trace contextRef="#ctx0" brushRef="#br0">636 21 486 0,'-3'-5'268'0,"-2"2"-155"0,2-4-73 16,-1 6 19-16,3-4-12 0,-4 2-18 0,2 3-7 0,0 0-6 15,0 0-8-15,-2 2-3 0,2-1 0 0,-2 4-2 16,-2-2 0-16,1 2 1 0,-2 1-2 0,2 1 0 16,-2 1 0-16,1-2 3 0,-1 2 1 0,-1 0 1 15,-1 0 0-15,2 3 2 0,-3 2 0 0,-5 1 0 16,2 0 0-16,-2 5-3 0,-1 4-1 0,-1 5-3 15,-1 3 1-15,-3 1-3 0,2 7-1 16,-3 8-1-16,-1-4 0 0,-2 4-1 0,-1 4 2 0,3-1 0 16,-1-1-1-16,1-4 2 0,3-7 0 0,2 6 0 15,-2-1 2-15,7-8 0 0,0-3 2 0,1-1 2 0,-1-1 4 16,4-3 0-16,-3 2 4 0,2-13 0 0,3 3 5 16,0 0 5-16,2-5 0 0,-2-8 3 0,5 2 4 15,0-3 2-15,1-3 3 0,-1 1-1 0,3-8 2 16,0-3-3-16,1 2 0 0,4-7-4 0,2-6-9 15,-1-2-2-15,3-7-4 0,4-4-5 0,0-5-5 16,1 1-1-16,2-7-3 0,0 3 1 0,5-6-3 16,-2 3-1-16,5-4 0 0,-5 4 1 0,3 0 1 15,2-1-1-15,-3-1 0 0,-4 4 1 0,1 3 0 16,-1-2 2-16,-1 6 0 0,0 4 0 0,-3 1-1 16,0 4 4-16,-5 7-2 0,6-1 3 0,-3 3 3 15,-3 5-1-15,0 2-1 0,-2-1 3 0,-1 2 1 16,0 2-2-16,3-1 0 0,-5 3-1 0,0 2-2 15,2 0 1-15,-5-1-1 0,5 0 0 0,-2 1 0 16,-1 2-1-16,2 0 0 0,0 0 1 0,-3 0-1 16,2 0 0-16,5 2 0 0,-1 3-2 0,1 1-1 15,1 2 1-15,4 3 0 0,-3 2 0 0,2-2 0 0,1 8 0 0,5 10 1 16,-4-7-1-16,3 1 0 0,1 4-1 0,-2 0 0 16,6 6-1-16,2 1-1 0,-2-1 0 0,-1-3-5 15,5 2 1-15,-3 0-2 0,3 0-2 0,1-4-5 16,0 1-15-16,2 0-11 0,-1-2-23 0,-2-3-42 15,4 3 76-15,4 0-52 0,-1 0-20 0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9:22.57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4AEDECF-E44A-4036-8328-808451A4CB3D}" emma:medium="tactile" emma:mode="ink">
          <msink:context xmlns:msink="http://schemas.microsoft.com/ink/2010/main" type="inkDrawing" rotatedBoundingBox="734,13251 31067,13589 31037,16295 703,15957" shapeName="Other">
            <msink:destinationLink direction="with" ref="{60722117-AC5E-416F-B574-5FD67E71A34D}"/>
          </msink:context>
        </emma:interpretation>
      </emma:emma>
    </inkml:annotationXML>
    <inkml:trace contextRef="#ctx0" brushRef="#br0">146 161 973 0,'-14'-17'373'0,"-7"-4"-269"16,1 0-77-16,0 4 9 0,6-2-10 0,0 4-10 15,4-1-3-15,1 7 2 0,1-1-1 0,5 4-5 16,-2 3-1-16,0-2-3 0,2 3-4 0,3 4-4 16,-2-1-5-16,2 6 0 0,0 1-3 0,3 4-3 15,2 6 2-15,2 15-2 0,1-5 2 0,-1-1 2 16,8 12-1-16,4 9-2 0,-3 2 1 0,3-1 4 15,2-1-3-15,3-4 2 0,1 20 0 0,1 6-1 16,1-5 4-16,1 2 1 0,6 8-1 0,-6-3 2 0,7 11 1 16,-1-5 1-16,3-2 4 0,4 2 0 0,-3-5 4 15,2 4 3-15,5-4 0 0,1 2 1 0,3 1 2 16,2-2-1-16,8-4-2 0,-5-2 2 0,8-4-4 16,0-5-1-16,2-3 1 0,1-2 1 0,2-3-1 15,3 1 0-15,0-4 1 0,5-2 0 0,3 2-2 16,4-3 2-16,0-6-2 0,1 4 0 0,6-9 0 15,-3 1-1-15,11-5-1 0,-9 4 2 0,14-7-3 16,-5-4 1-16,3 3 0 0,4-2-2 0,6-2-1 16,-2-3 4-16,4-3-5 0,1 2 1 0,1-4 1 15,1 2-1-15,6 1 0 0,0-5 0 0,7-3 2 16,-3 1-4-16,1 1 2 0,6-2 1 0,5-2-1 0,-1-2 0 16,-1-2-1-16,0-2 0 0,4-1-1 15,4 0 1-15,4-1 0 0,-2-2 1 0,-2-9 1 16,5 6-1-16,8-5 1 0,0-3 1 0,0-2 1 15,2-2 0-15,-21 2 1 0,10 0-2 0,13-4-1 0,3-1 3 16,-23 3-1-16,2-2-1 0,0-1 0 0,15-1 1 16,-1-1 0-16,-4 1 1 0,-15 8 0 0,14-9 1 15,2 3 0-15,0 2 1 0,1-1-1 0,1-2-1 16,-1 1-1-16,1-3 1 0,5 6 0 0,1-4-1 16,-3-3-2-16,6 2 0 0,0-3 1 0,10 2-2 15,-4 1-1-15,0-5 1 0,7 3-1 0,0-3 0 16,3 3 0-16,3 0-1 0,5 2 1 0,-8-4 0 15,5 2-1-15,-4 1 1 0,-1 2 1 0,-1-1 0 16,-3-1 1-16,-4 3 0 0,5-1 1 0,-13 2 2 16,5-2 0-16,1 4 0 0,1-3 1 0,-4 1 0 15,3 0 0-15,-2 0 0 0,-1-3 0 0,8 7 0 0,-6-4 0 16,-5 5-3-16,5 0 2 0,-7 4-2 0,1 5-1 16,-6 2 0-16,-1 3-1 0,-3-5 1 0,0 5 0 15,-2 4 0-15,-6 2-1 0,-1 4-1 0,-1 1 4 16,-3 3-2-16,0-1-1 0,-9 9 0 0,0 0-1 15,-2 7 1-15,-4-4 0 0,-5 1 0 0,-6 6-2 16,-7 3-1-16,0-2 2 0,-15-2 0 0,-6 4-2 0,5 4 1 16,0 3-1-16,-16-2-1 0,-1-1 1 0,-2 1 0 0,8 10 2 15,-9-3-2-15,1 1 1 0,-13-8 1 16,6 1 1-16,-3 2 0 0,-4-4 0 0,-4-3 1 0,-5-6 0 16,2 1 2-16,-5-6-1 0,2-1 1 0,-10-3 3 15,2-2 1-15,-5-5 2 0,-1-3 1 0,-4 1 3 16,0-1-1-16,-3-5 1 0,-1-4 1 0,-1-1-4 15,1-1 3-15,-2 0-1 0,0 0-2 0,-1-8-2 16,1-1-1-16,2 1 1 0,1-3-2 0,3-2 1 16,-8 0-3-16,7-6 0 0,-3 0-1 0,2-2-1 15,-1 1 0-15,10-6-3 0,0 1 0 0,-4-3-3 16,8 1 1-16,9-1-1 0,-4-3-1 0,7 0-3 16,-2 0-1-16,6-4 3 0,0 3-2 0,8-1 1 15,2 0-1-15,8 1-1 0,0-2 2 0,3 1 4 16,5 3 0-16,3 7 0 0,2-4 0 0,-1 3 1 15,4 2 1-15,3 0 1 0,0-1-1 0,1 8 1 16,1-6 1-16,4 7-1 0,2-2 2 0,2 0-3 16,1 1 1-16,0 1 0 0,2 3 2 0,-10 1-3 0,3-1 0 15,21-2 1-15,-6 1 0 0,-15 2 1 0,8 1 0 16,-7 1-2-16,20 0 0 0,3 3 0 0,-3-2 1 16,-17 4-2-16,18 0-1 0,-2 2 0 0,5 1 1 15,4 0 0-15,-6 0 0 0,-3 0 0 0,2-2 1 16,-1 7 0-16,0-4 1 0,0 2 0 0,-3 2-1 15,-2-2 2-15,-1 5-2 0,1 0 2 0,-3-3-2 16,2 0 0-16,-7 3 0 0,2-2 0 0,0 2 3 16,0 3-3-16,0-3 0 0,-3-1 3 0,-2 1-2 15,-5 0 1-15,0 1 0 0,1-1-1 0,-6 0 0 16,4 2 0-16,-7-2 0 0,1 1-1 0,-2-2 0 16,-2 1 0-16,-3-5 1 0,1 5 1 0,-10-7-1 15,2 4 1-15,-4-2 0 0,-5 0 1 0,7-1-1 16,-4 1 1-16,-1 2-1 0,4-2 0 0,-3 2-1 15,1-3 1-15,1 2-2 0,-7 1 0 0,4 1 0 0,-5-1 0 16,7 0 0-16,0 0 0 0,1 0 2 0,-2 1-2 16,0-4 1-16,0 2-1 0,-3-1 2 0,2-1 0 15,-15 1-1-15,2 0 0 0,5-1 3 0,-2 0 0 16,-8-1 0-16,0-1-1 0,-3 2 0 0,8-1-1 16,-9-1 2-16,1 0-2 0,-8 0 0 0,-2 0 1 0,5 0-3 15,-3-1 3-15,-1 1-1 0,-7 1 0 0,5-1 0 16,-2 0 0-16,5 0-1 0,-3 0 0 0,-2 0 2 15,2-1-1-15,-2 1 3 0,0-5-2 0,-3 2 1 16,-1-4 1-16,-6 1-1 0,6 1 0 0,-4 1 1 16,-3-3-1-16,2 4-1 0,-4-3 1 0,2 1-3 15,-1 0 1-15,-2 2 0 0,1-2-1 0,-3 0 0 16,1-3 1-16,-3 2-1 0,6 3 1 0,-5-2 0 16,1 0 0-16,-5-4 2 0,1 4-3 0,-1 2 1 0,1-2-2 15,4-3 2-15,-4 2-1 0,-2-2-1 0,4 3 0 16,1 0 1-16,3-1 0 0,-3-4 1 0,-1 2 0 15,-1 3 0-15,1-4 2 0,0 3 0 0,1-2 1 16,-2 0-1-16,0-2 4 0,-1 4 2 0,-1-4-1 16,1 1 2-16,-2 2-1 0,0-2 3 0,-2 2-2 0,2-2 1 15,-2 2-5-15,2-1-1 0,0-1 1 16,3 2-2-16,-3-4 0 0,0 3-3 0,2 0 2 0,-6-1-3 16,4-1 3-16,2 2-2 0,-4-3-1 0,4 0 1 15,1 1-1-15,-5-1 1 0,8-1-2 0,-6 2 2 16,3-1-1-16,-1 1 0 0,-4-4 0 0,7 3 0 15,-7 0-1-15,2 0-2 0,-3-1 0 0,6 0-4 16,-8-1-14-16,3 5-10 0,-1-2-16 0,-3-1-22 16,-2 0-87-16,-2 0 114 0,-4-7-74 0,-2-2-43 15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3:09.868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07EE4637-7718-4D64-9FD3-109F17D0A367}" emma:medium="tactile" emma:mode="ink">
          <msink:context xmlns:msink="http://schemas.microsoft.com/ink/2010/main" type="inkDrawing" rotatedBoundingBox="22778,8341 25694,8191 25697,8245 22780,8396" semanticType="callout" shapeName="Other">
            <msink:sourceLink direction="with" ref="{E83F5F5B-DDC1-4DA6-B9FE-11F68CBD9EF9}"/>
            <msink:sourceLink direction="with" ref="{48CFE710-CA69-467D-83EA-A6352FA52EFC}"/>
          </msink:context>
        </emma:interpretation>
      </emma:emma>
    </inkml:annotationXML>
    <inkml:trace contextRef="#ctx0" brushRef="#br0">21 192 137 0,'-3'0'162'0,"-2"-3"-33"0,4 2-70 0,-2-4 37 15,1 3-10-15,0 1-14 0,2-3-4 0,-1 1-17 16,-1 0 6-16,2 1 0 0,-1-1-2 0,1 2 1 16,0-2-3-16,-2-1-3 0,2 1-3 0,0 0-4 15,0 1-8-15,0 1-3 0,2-2-2 0,-2 1-5 16,0 0-10-16,1 2-1 0,1 0-2 0,-1-1-2 16,1-1-4-16,0 2-1 0,1 0-2 0,1 0 0 15,1 0 3-15,0 0 0 0,1 0-1 0,1 0 1 0,1 2 2 16,0-2 2-16,3 1 2 0,0-1-1 0,-1 0 1 15,-1 0 0-15,4 2 3 0,0-2 1 16,1 0-4-16,-1 2 1 0,1-2-1 0,2 0 3 16,5 0-1-16,-2 0-1 0,-2 0-1 0,9 0-1 0,-1 0 1 15,2 1-2-15,0-1 1 0,0 2-1 0,2-2 1 16,0 0 0-16,4 0-2 0,-3 1 2 0,1-1 0 16,1 0 0-16,-1 2 0 0,3-2 1 0,-1-2-1 15,-1 2 1-15,2-1 1 0,-1-1 1 0,1 1 1 16,2-1 0-16,2-1 1 0,2 1 1 0,2 1-3 15,1-1 0-15,4 0-1 0,-5-1 1 0,4 2-2 16,-3-1 0-16,5-4 0 0,-2 1-1 0,0 0 1 16,-1-1 0-16,1 1 2 0,3-1-2 0,1-2 2 0,-3 4 0 15,1-2-1-15,3 1-1 0,2 1-2 16,2 0-1-16,-5 0 0 0,1-1-3 0,1 0-2 0,-1 2-2 16,-1 0 0-16,-4-1-1 0,-3 1 0 0,-2 2-1 15,4 1 0-15,-2-3 0 0,-3 3 0 0,-2 0 0 16,2-2-1-16,0 2 0 0,-2 0 1 15,2 0-2-15,-5 0 2 0,-5 0 0 0,2 0 0 0,3 0-1 16,-2 0 1-16,-6 0-1 0,0 0 1 0,-3 0 0 0,6-2 0 16,-6-1-1-16,-1 2-1 0,-4-1 0 0,0 2 0 15,-2-3-3-15,-1 1-2 0,-5 1-4 0,-1 1-2 0,0-2-21 16,1 0-11-16,-8 2-22 0,3-1-24 16,-1-1-118-16,0 1 155 0,0-1-97 0,1-3-57 0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09:40.89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E1EA6DB-379C-43CA-9E2B-1D770732ABB6}" emma:medium="tactile" emma:mode="ink">
          <msink:context xmlns:msink="http://schemas.microsoft.com/ink/2010/main" type="inkDrawing" rotatedBoundingBox="4720,2004 21681,1316 21972,8464 5010,9153" hotPoints="21699,1768 21904,8270 5358,8790 5153,2288" semanticType="enclosure" shapeName="Rectangle">
            <msink:sourceLink direction="with" ref="{E4A987E3-9704-49BF-8100-5F4C7B4FE206}"/>
            <msink:sourceLink direction="with" ref="{736CF079-891E-4D9A-9BEB-33347D333DAB}"/>
            <msink:sourceLink direction="with" ref="{8E99050B-A2A1-479A-9A29-A6BA04E7E786}"/>
            <msink:sourceLink direction="with" ref="{D3583B34-1B14-4B7C-9DC4-7E418E4A8849}"/>
            <msink:sourceLink direction="with" ref="{216DABF4-B3B3-44EB-A72A-883C35D0A517}"/>
            <msink:destinationLink direction="with" ref="{5D9569AD-A11A-4CB9-B67D-96E2898F341E}"/>
          </msink:context>
        </emma:interpretation>
      </emma:emma>
    </inkml:annotationXML>
    <inkml:trace contextRef="#ctx0" brushRef="#br0">250 5512 421 0,'1'11'226'0,"-1"-5"-111"0,2-6-77 15,-2 0 59-15,-2-1-57 0,1 1-22 0,2 1 8 16,-1-1 3-16,5-1 2 0,-2-3 7 0,2 4 11 15,1-3 7-15,2 0 5 0,-6-2 3 0,3-3 0 16,-1 5 1-16,-2-3 1 0,4-1-2 0,-4-4-4 16,0-1-3-16,2-3-4 0,4 1-5 0,-1-7-7 15,1 0-4-15,-2-4-4 0,-3 1-4 0,7-6-7 16,-4-4-2-16,1 1-1 0,-1-1-2 0,-4 3-4 0,4-3-3 16,-3-6 2-16,3-4 1 0,-4 9 0 0,-2-7-3 15,2-1 1-15,-2-8 2 0,-4-4 0 0,3-1 0 16,-4 7-1-16,3-1-2 0,1-9 1 0,-2 0 0 15,1 0 1-15,-1 8-4 0,1-12 1 0,1 4 1 16,-7-11-2-16,6 3 1 0,1 2 0 0,-1-6-1 16,2 5 0-16,0-3 0 0,0 1-2 0,5 2-1 0,4 1 2 15,-4-3-2-15,-2-1 0 0,2-1-2 16,5-3 1-16,-6 4-2 0,3-2 3 0,-2 1 0 16,-2 1-1-16,0 4 1 0,3-4-1 0,-4 4 2 0,-2-7-1 15,1 2 3-15,-1-1-2 0,0-6 0 0,0 2-2 16,0-1 2-16,0 9-2 0,0 3 0 0,-1-9 1 15,-2 1-1-15,3 7-1 0,-2 3 1 0,-3-3 0 0,1-7 0 16,-1-1 0-16,-2-2 0 0,6 16-2 0,-2-8 2 16,-2 2-2-16,3 6 0 0,2 0 1 0,-5-2 0 15,1 2-1-15,-4 1-1 0,5-3 0 0,-2 4-1 16,0 1 0-16,0 0 0 0,-4 5 0 0,5 2-1 16,3 3 1-16,-5 4 1 0,-1-6-1 0,1 5 0 15,-1-1-1-15,3-1 1 0,-3-4-1 0,1 8-1 16,0-6-1-16,-1 6 1 0,4 0 0 0,-2 4-2 15,0 0 1-15,4 7-2 0,-1 6 0 0,4-3 0 16,-2 3-1-16,-2 8-1 0,-1-1 0 0,3 2-2 16,2-1-1-16,-1 8-2 0,-1-1 1 0,0 3-6 15,3 2 2-15,7 0-2 0,-4 0-1 0,2 4 2 16,3-1 0-16,9 1-2 0,-1 0 2 0,6 1 3 16,5 3 1-16,4 0 1 0,1 3 1 0,6-4 1 15,4 3 2-15,11 2 1 0,-4 0 0 0,6 2 3 16,7-1-1-16,8-1 1 0,0 2-1 0,4 3 3 15,2-5-1-15,3 1 2 0,0 4-2 0,-7-5 2 0,2 1-1 16,14 3 2-16,-4-3-1 0,-6-1 0 0,2 0 1 0,-2 0 0 16,15-2 1-16,3 4-1 0,-2-2 1 0,-6-2-1 15,12 2 1-15,2 0 0 0,4 0 0 0,4-2-2 16,4-1 0-16,1 0 0 0,3 0 1 0,0 0-1 16,8-2 0-16,0-2 0 0,4 1-1 0,0 0 1 15,3-2 0-15,-1 1 0 0,5-1 0 0,-1-1 0 16,-2-3 0-16,1 3-2 0,1-6 2 0,3 4 0 15,-1 0-1-15,-4-5 1 0,3 3 0 0,1-1-1 16,4 1 1-16,-4 0 0 0,3-3 1 0,-6 0-2 16,2 2 2-16,2-2 0 0,-3-1-1 0,2 1 1 15,-5-2 0-15,-1 2 1 0,7 0-2 0,-2 0 2 0,-5-1-1 16,2 1-1-16,-3 1 1 0,0-1 0 16,3 0-1-16,-5 0 0 0,-1 4 1 0,1-3-1 0,-54 2 0 15,-40 2 0-15,2 2-1 16,113-9 1-16,14 1 0 0,2 1-1 0,-24 1 1 0,3-2 1 0,14 1-1 15,-1-2 0-15,-41 7 0 0,4 0 0 0,0-2-1 16,2 2 1-16,0 0 0 0,-4-1 0 0,-10 3 0 16,-1-1 1-16,20-1 0 0,-5 0 1 15,-18 1-1-15,0-1 0 0,-3 2 0 0,20-4 3 0,-4 0-3 16,-2 0 1-16,-15 2 0 0,10 0 0 0,1 0 1 16,-2-1 0-16,3 1 0 0,1 0-1 0,-9 1-1 15,5-2 1-15,-2 4 0 0,2 0 0 0,2-5-1 16,-2 5 1-16,-1-3 0 0,-6 1-1 0,6 2 1 15,-4-3 0-15,-1 1-2 0,6-4 1 0,-6 1 1 16,1-1-1-16,-3 1 0 0,0 0 0 0,0 1-1 16,-1-3 1-16,1-1 0 0,-10 5 1 0,4-2-2 0,2 2 0 15,-3 3 0-15,-2 0-1 0,-1-3 2 16,-2 1-2-16,1-1 1 0,-7 0-1 0,2 1 1 0,-7-1 0 16,2 2 0-16,-6-3 1 0,-5 4 0 0,1 2 1 15,-3 0 0-15,-2-2-1 0,-1 1-1 0,-7-1 3 16,-1 2-2-16,1-5 0 0,-7-1-1 0,-3 3 1 15,0 1 0-15,-5 1 2 0,0 3 0 0,-3 0-3 16,2-2 2-16,-5 4-1 0,-2-1 1 0,0-2 0 16,-1 0-2-16,-2-1 0 0,0 0 0 0,-2 1 0 15,-2 0 0-15,-3-1 0 0,-5 1 0 0,2 2-1 16,0-1 1-16,-7 3-3 0,0-1 1 0,-4-1 1 0,3 1 0 16,-2 4-1-16,-1 1-1 0,-3-2 1 0,2 1-2 0,0 0 3 15,-2 1-3-15,2 1 2 0,-4 0-2 0,2 0-1 16,0-1 2-16,-1 4-2 0,-2-1 1 0,1 4-2 15,-2-1 2-15,1 2-2 0,0 2 0 0,0 1 1 16,-2 2-1-16,0 3 1 0,2 4 2 0,-1-3-3 16,1 7 1-16,-2 3-2 0,1-3 2 0,0 4 2 15,1 1-2-15,2 3 1 0,-4-4-1 0,2 1 1 16,0 2 1-16,-1-4 0 0,-3 5 0 0,1-5 1 16,-2 2 0-16,4 8-1 0,-2-1 1 0,-2-2 1 15,5 3 1-15,-5 1-1 0,2 5 1 0,-4 2-3 16,4 0 2-16,-3-7 1 0,-1-3-1 0,-1 8 0 0,3-1 1 15,1-2-1-15,0-3 1 0,0 7 0 16,-3-2 1-16,-1 6-1 0,3-2 0 0,1-3 0 0,-3 5 0 16,5 0 0-16,-1-3 0 0,0 1 0 0,1-3 0 15,2 1 1-15,-3-1-1 0,0 5 0 0,-2-2 0 16,-1 0 0-16,-1 2 0 0,2 0 1 0,-1 2-1 16,0-2 0-16,-1-2 0 0,1-3 1 0,1-1-1 15,-1-2 0-15,1 1 0 0,-3-10 0 0,3 2 0 0,-3 7 0 16,2 2 1-16,-1-7-1 0,2 2 0 0,-1-1 2 15,1 6-2-15,-1 0 0 0,1-1 1 0,-1-10 0 0,1 5 0 16,-2 1 0-16,1-2 0 0,-1 0 0 16,-1 4 0-16,2-1-1 0,-2 4 0 0,2-1-1 0,1 2 0 15,-3-3-1-15,1 2 1 0,-1 0 0 0,0-7 1 16,2 0 0-16,0-3 0 0,-2 5 1 0,-2-4 0 16,2-1 1-16,0 0-1 0,0-1 1 0,0 2 0 15,-3 1 0-15,3-2 0 0,0-2 1 0,0 1-1 16,0-1-1-16,0 0 1 0,1-1-2 0,3-3 1 15,-1 1 2-15,-2-4-2 0,-1 2 0 0,0-2-1 16,4-1 2-16,-4 1-2 0,0-1 2 0,-2 0-1 16,2 1-1-16,0-1 0 0,2 1 1 0,-1-1-1 15,1 1 0-15,-1-1 0 0,1 2 0 0,0-1 2 16,1-1-1-16,-3-3-1 0,1 2 0 0,-1-2 2 16,0-1-1-16,2 1 0 0,-2-3 0 0,0 0-1 15,0 1 0-15,0 2-1 0,-2-3 1 0,2-2 0 0,-1-4-1 16,-2 6 1-16,1 2 0 0,0-7 0 0,1-1 2 15,1 0 1-15,0 1 1 0,0 0 0 0,0 2 1 16,1-5 1-16,1-1-1 0,-2 1 1 0,0-2-1 16,-3 1 0-16,3-5-1 0,1 2 0 0,-1 0 1 15,0-1-2-15,-1 0 0 0,-1-2 1 0,1-1-1 16,2 0 2-16,-2 2-2 0,1-5 2 0,0-2-1 16,0 2 1-16,-2-5 1 0,2 3-2 0,0-4-1 15,2-2-1-15,-2 0 2 0,0 2-1 0,0-2-2 16,0 0 2-16,1 0-2 0,-2-2 2 0,-1 2-1 15,-1 0 1-15,1-2 1 0,1 2-2 0,-1 0-1 0,0 0 1 16,1 0 0-16,-1 2-2 0,2-2 0 0,2 2 0 0,-1-1-2 16,-1 1-1-16,-4-2 1 0,2 0 0 0,-4 0 0 15,1 1-1-15,-3-1 2 0,-2 2-1 0,2 0 1 16,0-1 1-16,1 2-1 0,-5 1-2 0,1-4 3 16,-3 3-2-16,0-2 1 0,-4 1 0 0,2 1 0 15,-8-3-1-15,2 2 1 0,-4-1 0 0,1 1 0 16,-2 1-1-16,-3-1 0 0,-1-1 1 0,-2 1-3 15,-2-1 2-15,-3 3 0 0,-2-1 1 0,-5 0-2 16,1 0 2-16,-4 2-1 0,-1-2 1 0,-4 4 1 16,8-3 0-16,-4 1 0 0,-10 1-1 0,5 2 1 15,1-4 0-15,-1 2-1 0,-2 0 1 0,-10 1 0 16,-3 1 0-16,2 0-1 0,8-2 1 0,-3-1 0 0,-9 1-2 16,2-1 2-16,-6 4 0 0,13-5 0 0,-16 0 0 15,3 3 1-15,-8-1-2 0,4-1 1 0,-4 1-1 16,0-2 1-16,0-1-1 0,0 0 1 0,-1 2 0 15,1-4 0-15,-3 4 2 0,3-2-1 0,-4-1 0 16,1-1-1-16,3 1 1 0,-1 0 0 0,2-1-1 16,4-1 0-16,-6 0 0 0,4-1 0 0,33 1 0 15,23 0 0-15,1 0-1 0,-74-5-1 0,-9 2 2 16,-3 1 0-16,14-1 0 0,1 1-1 0,0-1 1 0,0 1 0 0,14 1 0 16,-1 1 0-16,14-2 1 0,-5 1-1 0,2 1 0 15,-13 0 0-15,-1 0 0 0,4 0 0 0,9 0 0 16,1 1 0-16,-8-1-1 0,3 0 1 0,-3 0 1 15,12 2-1-15,-7-1 0 0,-3 1 0 0,-5 4 0 16,6-6 0-16,-7 4 2 0,4-3-2 0,0 2-1 16,4 1 2-16,-4-1-1 0,4 0 0 0,3 2-1 15,-3 0 0-15,1-1 0 0,1 1 1 0,-1 0 1 16,0 0-1-16,1 1 0 0,-1-1 0 0,0 0 1 16,-2 3 0-16,5-2 0 0,-2 0-1 0,2 1 0 15,-3 1 1-15,6 0 0 0,0 0 0 0,2-1-1 0,1 3 1 16,7-2 0-16,4 0-1 0,-11 2 0 15,4-3 0-15,6 1 0 0,0-1 0 0,-1 1 0 0,-8-2 0 16,2 2 0-16,-1 0 0 0,11 2 0 0,-8-2 1 16,0 3 0-16,5 1-1 0,-2 1 1 0,1 0-1 15,-3 1 0-15,-1-1 0 0,2-3 0 0,-2 2-1 16,0-1 0-16,-1-1 1 0,-2 0 0 0,3 1 0 16,1 0 1-16,-1 2-1 0,0-1 1 0,-4 3-1 15,1-6 1-15,-5 2 0 0,-3 1-1 0,4-1-1 16,-4-2 0-16,0 1 1 0,0 4-1 0,0-6 1 15,-2 3 0-15,1 0-1 0,1 2 0 0,-4-3 1 16,1 1 0-16,1-3 0 0,-2 0 0 0,2 1-1 16,0 1 1-16,-4-1 0 0,-1-1 1 0,-1-1-1 15,-3 1 0-15,0-3 0 0,0 1 1 0,-2 0 0 16,-2-3 0-16,6 4-1 0,-9-2 2 0,7 1-1 16,-2 0-1-16,-3 2 2 0,3-3-2 0,1 0 0 0,0 0 0 15,-2-1 0-15,4 1-1 0,-4 0 0 16,3 0 0-16,-2-4 0 0,-2 4 2 0,1-2 0 0,0-1-1 15,1-1 1-15,-3 1-1 0,13 0 1 0,1-1-1 0,-14-1 1 16,37 0-1-16,25 0 0 16,0 0-1-16,-75 0 1 0,0 0 0 0,2-1 0 0,2 1 2 0,-1-2-2 15,-12-3 1-15,12 5-1 0,17-3 0 0,10 3 0 16,-9-3 1-16,-3-2-1 0,1 4 0 0,-1 1 0 16,5-2 0-16,-1 0 0 0,2 1 0 0,-1-1 1 15,1 2-1-15,0 0 0 0,0-1 0 0,4 1 0 0,-3 0 0 16,3 0 0-16,1 0 0 0,-2 0 0 0,3 0 0 15,-1 0 0-15,2-2 0 0,1 2-2 0,2 2 1 16,-2-1 1-16,3 2 0 0,2 2-2 0,-2-3 2 16,5 3 0-16,0-4 0 0,-1-1 0 0,3 3 2 15,1-1-1-15,5-1-1 0,-2-1 1 0,4 0 0 16,-4 0-1-16,12 2 0 0,-5-2 1 0,6 0-1 16,2-2 0-16,-5 1 0 0,8-1 0 0,-2 1 0 15,2-4 1-15,-5 0 1 0,5 2-1 0,-1-2 0 16,1-1-1-16,6 3 1 0,-5-4 0 0,6 4 1 15,4-2-2-15,2-3 0 0,1 4-1 0,2 0 1 16,1 0 0-16,1-1 1 0,1 0-1 0,0 3 1 16,2-1-1-16,-1 0 2 0,2-2 0 0,-2 1 0 0,3 0 0 15,3 0 0-15,-4-1 1 0,4-2-1 0,-3 3 0 16,4-1 2-16,2 0-2 0,-4 0 3 0,1 1-1 16,3 0 1-16,-2-2 0 0,0 0 0 0,1 2 1 15,2 0-2-15,-4-4 2 0,3 3-1 0,-2-1 0 16,0-6 1-16,1 4-1 0,1 2 2 0,-2-5 1 15,-2-2 1-15,1 2 0 0,2-7 4 0,-1 3 2 16,2-5 0-16,0 1 2 0,-1-8 4 0,1-1 1 16,-4-9 0-16,2 2 1 0,-1-6 2 0,-2-6-3 15,-7-4-1-15,4-1-1 0,0 4-5 0,-1-8-4 0,-1-14 0 16,2 2-4-16,0 4-5 0,1-8-2 0,2 1-1 0,-4-17-6 16,3-6-5-16,1 3-5 0,1 12-6 0,-3-7-11 15,2-8-33-15,0-5-24 0,0 2-41 0,1 13-72 16,-1-25 142-16,0 6-98 0,-3-22-36 0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0:45.47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0722117-AC5E-416F-B574-5FD67E71A34D}" emma:medium="tactile" emma:mode="ink">
          <msink:context xmlns:msink="http://schemas.microsoft.com/ink/2010/main" type="inkDrawing" rotatedBoundingBox="24962,14567 25253,9504 25378,9512 25086,14574" semanticType="callout" shapeName="Other">
            <msink:sourceLink direction="with" ref="{04AEDECF-E44A-4036-8328-808451A4CB3D}"/>
            <msink:sourceLink direction="with" ref="{6BD712CE-8D8B-46B7-96CF-B46F4C4B8B7D}"/>
          </msink:context>
        </emma:interpretation>
      </emma:emma>
    </inkml:annotationXML>
    <inkml:trace contextRef="#ctx0" brushRef="#br0">363 29 1155 0,'-8'-8'459'0,"-3"0"-336"0,9 0-101 0,1 3-7 16,-1 2-11-16,2 2-13 0,0-1-12 0,0 4-6 15,3 4-1-15,4 4 4 0,-4-1 3 0,0-4 11 0,-3 6 1 16,5 2 9-16,-5 1 2 0,0-3 6 0,0 2 2 16,-2 0 3-16,1 3 4 0,-3-2 3 0,4 2 1 15,-4-2-3-15,2 1 0 0,2 7-1 0,0 0-2 16,0 9-2-16,-2-3-6 0,2 14-5 0,-1-6-2 16,-2 22 0-16,3-6-2 0,-2 9-1 15,0 6 1-15,4 4-1 0,-2 6 0 0,-2 5 1 0,4 4 2 16,-2 7-1-16,-2 2 1 0,2 6 2 0,-4 5-1 15,-4 1 2-15,4 5-1 0,-2-4 2 0,0 2 0 16,-7-4 2-16,8-4 1 0,-3 3 2 0,0-6 2 16,4 5 1-16,-6-6 1 0,4-12 2 0,-1-1-1 0,4 4 2 15,-7 10 0-15,3-13-3 0,-5-7-2 0,1 7-1 0,3 8-1 16,-1 8 0-16,1-1-2 0,-2-11-2 0,4 1 0 16,-1 16 2-16,3-4 0 0,-4 3 1 0,5-17 1 15,-2 9 2-15,-2 6 5 0,6-12-1 0,-1 4 4 16,-3-10 2-16,4-2 2 0,-1-7 2 0,-1 1 0 15,1-8 3-15,-1-3-2 0,0-7-1 0,-2-4-1 16,4-10-6-16,-2-6-2 0,-1-7-3 0,1-1-1 16,-2-6-10-16,1-7-2 0,-3-3-6 0,4-2-7 15,-3-6-34-15,1-5-21 0,-1-1-25 0,-1-7-36 16,2 0-51-16,-6-14 115 0,-6-25-113 0,1-7-54 16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0:51.06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0E8B5C6-A1BB-49FE-BD08-5D8C689605A6}" emma:medium="tactile" emma:mode="ink">
          <msink:context xmlns:msink="http://schemas.microsoft.com/ink/2010/main" type="writingRegion" rotatedBoundingBox="12365,499 13876,499 13876,1910 12365,1910"/>
        </emma:interpretation>
      </emma:emma>
    </inkml:annotationXML>
    <inkml:traceGroup>
      <inkml:annotationXML>
        <emma:emma xmlns:emma="http://www.w3.org/2003/04/emma" version="1.0">
          <emma:interpretation id="{089627F2-ACD8-490C-BC4B-71685A6FF499}" emma:medium="tactile" emma:mode="ink">
            <msink:context xmlns:msink="http://schemas.microsoft.com/ink/2010/main" type="paragraph" rotatedBoundingBox="12365,499 13876,499 13876,1910 12365,1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AA8CDE-1F5A-4DA0-9F1A-5117DC4091A5}" emma:medium="tactile" emma:mode="ink">
              <msink:context xmlns:msink="http://schemas.microsoft.com/ink/2010/main" type="line" rotatedBoundingBox="12365,499 13876,499 13876,1910 12365,1910"/>
            </emma:interpretation>
          </emma:emma>
        </inkml:annotationXML>
        <inkml:traceGroup>
          <inkml:annotationXML>
            <emma:emma xmlns:emma="http://www.w3.org/2003/04/emma" version="1.0">
              <emma:interpretation id="{0C8A20CD-C8E0-4420-8408-C021928F997F}" emma:medium="tactile" emma:mode="ink">
                <msink:context xmlns:msink="http://schemas.microsoft.com/ink/2010/main" type="inkWord" rotatedBoundingBox="13106,499 13219,499 13219,1910 13106,191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 40 783 0,'-3'-8'282'0,"2"-3"-222"0,-1 6-58 0,1 0-11 0,1 0 6 16,0 2-9-16,0 2-2 0,0-1 3 0,1 2 2 15,1 0 6-15,-1 0 5 0,1 5 5 0,-2-4 7 16,1-1 3-16,1 5 2 0,0-3-1 0,-1-1 2 0,1 4 0 16,1 0-2-16,-1-2-3 0,-1 3-4 0,2 2-1 15,1 0-3-15,-1 5-2 0,0 3-3 0,2-3 0 16,-2 7-2-16,2-2 0 0,-2 11 1 0,2-2-2 0,1 8 1 15,0 1 1-15,-1 4 1 0,0 3-1 16,0 5 5-16,1 3-1 0,-4-3 0 0,2 1 5 16,0 2-2-16,-3-2 4 0,2 1 0 0,-1-2 1 0,0-2 3 15,-1 0 0-15,1-2 1 0,-1-1 0 0,1-1 4 16,-2-1 0-16,0-4-1 0,2 1 4 0,-2-4-1 16,0-1 1-16,0-6-1 0,-2 2-2 0,2-5-3 15,-3-5-3-15,3 6 2 0,-2-6-2 0,-1-3-4 16,3 2-1-16,-2-1-2 0,2-1-1 0,-1-5-3 15,1 4 0-15,0-7-5 0,-2 1-9 0,1 1-8 16,1-5-5-16,0-2-15 0,0-2-72 0,0 1-22 16,0-2 90-16,0-3-74 0,-2-15-55 0</inkml:trace>
        </inkml:traceGroup>
        <inkml:traceGroup>
          <inkml:annotationXML>
            <emma:emma xmlns:emma="http://www.w3.org/2003/04/emma" version="1.0">
              <emma:interpretation id="{CB7F9B3F-93CF-4BEB-AA93-981639EE168C}" emma:medium="tactile" emma:mode="ink">
                <msink:context xmlns:msink="http://schemas.microsoft.com/ink/2010/main" type="inkWord" rotatedBoundingBox="12365,1085 13876,1085 13876,1864 12365,1864"/>
              </emma:interpretation>
              <emma:one-of disjunction-type="recognition" id="oneOf1">
                <emma:interpretation id="interp1" emma:lang="" emma:confidence="0">
                  <emma:literal>v</emma:literal>
                </emma:interpretation>
                <emma:interpretation id="interp2" emma:lang="" emma:confidence="0">
                  <emma:literal>~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V</emma:literal>
                </emma:interpretation>
                <emma:interpretation id="interp5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751.4788">-709 683 988 0,'-5'-13'391'0,"-1"2"-267"16,1 2-94-16,-1-2 12 0,2 3-21 0,3 3-10 0,-1 2-15 15,2 1-6-15,-3 0-3 0,3 2-2 0,0 0 1 16,0 2 2-16,2 1 1 0,-1 2 2 0,1-2 8 16,3 2 1-16,-1-2 4 0,3 0 0 0,-1 5 4 15,0-5 0-15,2 2-2 0,0 0 1 0,2 0-1 16,-1 1-1-16,3 1-1 0,-1-3-1 0,3 4-2 15,-1-1 1-15,3 1 0 0,1 1-1 0,2 1-1 16,0 1 1-16,1 2 1 0,-1-2-1 0,0-2 1 16,0 4-1-16,5 1 1 0,-3 1 0 0,-2 1 0 15,3 0 0-15,-6-2-1 0,6 5 2 0,-3 3-1 0,0-1 1 16,-4-2 2-16,5 0-3 0,-4 0 4 0,7 5-1 16,-4-1 1-16,-3-3 1 0,-5-9-1 15,-5-6 3-15,1 2-1 0,18 18 3 0,-3-3-3 0,1 2 1 16,-3-6 1-16,1-1 2 0,1 1 2 0,1-1-3 15,-9-1 0-15,3-8-1 0,-1 2 2 0,0 1 0 16,-1 2-2-16,-1-4 0 0,-1 1-3 0,-1-4 3 16,0 0-1-16,-3 1 0 0,-1 1-1 0,2-3 0 15,-2-4 2-15,1 6-1 0,1-1 1 0,-1-3-2 16,2 2-2-16,-1-2 3 0,-2 2-2 0,0 0-1 0,0-2 2 16,1-2 0-16,-1 3-2 0,0-4 3 0,-3 1 2 0,2 1 1 15,-1-2 1-15,2 0 0 0,-2 0 1 0,-1 0-1 16,3 0 3-16,2 0 0 0,-2-5 1 0,-2 2 0 15,3-2 3-15,1 0 3 0,0-3 0 0,-1-1 3 16,-1 1 2-16,3-2-2 0,-1-4 2 0,1 1-2 16,-2-4 0-16,1-2-5 0,8-7 0 0,-4 2-3 15,-1-5-4-15,6-2-1 0,1-1-3 0,-2 0 0 0,6-3-2 16,-5 1 0-16,0 3 0 0,3-1-3 16,-1 0-1-16,-3 0 1 0,-4 3-1 0,2-1-1 15,-2 6-2-15,-6 4-2 0,6-1 0 0,-2-1-1 0,-4 4 0 16,3 4-2-16,-6 3-3 0,2-4-2 15,-2 6 0-15,3 1-3 0,-6 0-1 0,-1 1-3 0,3-1-14 16,-1 4-12-16,0-3-16 0,-1 4-26 0,-1-3-138 16,-1 1 171-16,0-6-103 0,3-2-69 0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16.67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21412EE-0BFF-4691-8050-A16D6B123638}" emma:medium="tactile" emma:mode="ink">
          <msink:context xmlns:msink="http://schemas.microsoft.com/ink/2010/main" type="writingRegion" rotatedBoundingBox="891,15601 6285,15806 6198,18087 804,17882">
            <msink:destinationLink direction="with" ref="{73EC7614-B7A7-45E1-8B98-B634BC4883F1}"/>
          </msink:context>
        </emma:interpretation>
      </emma:emma>
    </inkml:annotationXML>
    <inkml:traceGroup>
      <inkml:annotationXML>
        <emma:emma xmlns:emma="http://www.w3.org/2003/04/emma" version="1.0">
          <emma:interpretation id="{68125CDE-A83A-477A-9AB6-814001CEE660}" emma:medium="tactile" emma:mode="ink">
            <msink:context xmlns:msink="http://schemas.microsoft.com/ink/2010/main" type="paragraph" rotatedBoundingBox="891,15601 6285,15806 6198,18087 804,178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239DEE-CB9E-41A9-ACCE-D015EBD0ABCC}" emma:medium="tactile" emma:mode="ink">
              <msink:context xmlns:msink="http://schemas.microsoft.com/ink/2010/main" type="line" rotatedBoundingBox="891,15601 6285,15806 6198,18087 804,17882"/>
            </emma:interpretation>
          </emma:emma>
        </inkml:annotationXML>
        <inkml:traceGroup>
          <inkml:annotationXML>
            <emma:emma xmlns:emma="http://www.w3.org/2003/04/emma" version="1.0">
              <emma:interpretation id="{F54FECD2-88E3-4741-9A40-0F601DFC826C}" emma:medium="tactile" emma:mode="ink">
                <msink:context xmlns:msink="http://schemas.microsoft.com/ink/2010/main" type="inkWord" rotatedBoundingBox="879,15906 3979,16024 3904,18000 804,178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286-1 319 0,'-5'3'221'0,"-3"2"-90"0,0 3-79 0,2-2 53 0,-2 2-55 16,-2 0-16-16,1 0-16 0,-2 3-11 0,-2 3-17 16,-1-1-1-16,-1 6-2 0,1-6-1 0,0 3 5 15,1 0 1-15,-3-2 6 0,-2 2 2 0,6-1 8 16,-1-6 2-16,5 4 3 0,-3-2 7 0,-2-3 0 15,0 1 2-15,10-4-1 0,-3 2 8 0,-2 1-1 16,-2-5 2-16,2-2 0 0,8 6 6 0,0-2 0 16,0 1 4-16,0-3 3 0,4 2 1 0,3 1-1 15,0-1-2-15,-1 1-1 0,5-1-5 0,4 0-2 16,-1 3-3-16,0-2-5 0,5 4-6 0,1-2 0 16,3 3-3-16,3 2-1 0,-2-5-5 0,-2 6-3 15,4 0-1-15,-2-3-3 0,1 2-2 0,0 0-5 16,3 1-1-16,-5 2-3 0,3 2-14 0,-2-7-9 0,-3 0-16 15,2 7-20-15,-2-4-104 0,1-1 132 0,-6-1-81 16,3 3-50-16</inkml:trace>
          <inkml:trace contextRef="#ctx0" brushRef="#br0" timeOffset="-427.3717">-114-100 603 0,'3'-6'335'15,"-3"-2"-197"-15,-1 0-92 0,1 3 28 0,-2 0-20 16,-1-3-17-16,5 2-10 0,-2 1-5 0,0 0 1 16,0-1 3-16,0 4 2 0,3-2 3 0,-2 4 7 15,1 0 0-15,1 6-2 0,-1 0-2 0,4 5-7 16,1 5-4-16,1 7-4 0,-8 1-5 0,6 9-10 15,-1 2 0-15,-1 8-2 0,6-3-1 0,-8 6-1 16,2 3-2-16,-2 1 1 0,6 1-1 0,-5-8 1 16,3 0-1-16,-4 5 1 0,0 1 0 0,2-4-2 0,0-4 0 15,-3-1 1-15,-1 1-6 0,0-4-3 0,3-1-2 16,-1-4-6-16,0-5-7 0,-2-1-23 0,0-4-21 16,4-4-25-16,-4-9-34 0,7 2 86 0,-7-1-64 15,9-10-21-15</inkml:trace>
          <inkml:trace contextRef="#ctx0" brushRef="#br0" timeOffset="-251.3346">332-12 426 0,'0'1'222'0,"-3"2"-143"0,0-1-108 15,-2-2 5-15,3 0 27 0,-2 0-60 0,2-2-64 16</inkml:trace>
          <inkml:trace contextRef="#ctx0" brushRef="#br0" timeOffset="-1277.1085">-794-1140 1033 0,'-3'-5'495'0,"3"1"-323"16,-2-3-129-16,-6 2 11 0,5 1-17 0,3 2-21 0,-8 2-21 15,7 0-10-15,-1 0-7 0,1 5-5 0,-3 9-4 16,3-1 2-16,-2 6 2 0,3 8 2 0,0 7 8 15,-2 4 5-15,2 10 3 0,0 7 4 0,2 3 5 16,-1 2 2-16,1 9-1 0,-1-3 2 0,-1 9 3 16,5-1-2-16,-2 0 0 0,0 9 0 0,1-3-1 15,0 0 0-15,3 4-1 0,-1-4 0 0,1-6-2 16,-3 3 0-16,1-12 0 0,1-4-2 0,-6-1 0 16,2-2-2-16,-2-6 0 0,3-3-2 0,0-4-12 15,-3 0-7-15,4-14-20 0,0 1-24 0,6-11-89 16,-4 3 121-16,1-15-79 0,-1-1-47 0</inkml:trace>
          <inkml:trace contextRef="#ctx0" brushRef="#br0" timeOffset="-902.1049">-641-371 1049 0,'-13'-6'441'0,"7"0"-258"0,-2-2-120 16,2 0 47-16,-2-5-45 0,-2 2-20 0,4 4-39 15,-1-4-15-15,-1 0-8 0,2 2-4 0,1 2-4 16,-4-4 4-16,4 3 2 0,-1-3 4 0,1 0 3 0,-5 0 13 16,5 3 4-16,1-5 4 0,-3 2 3 15,7 0 0-15,-3 3-2 0,0 0 0 0,3 0-1 16,8 3-6-16,-8-3-2 0,8 3-3 0,3-1-2 0,-3 4-4 16,8-4-1-16,-3 1 0 0,-1 2-1 0,4-2 2 15,5 2 0-15,0 0 2 0,-1 1-1 0,6-1 0 16,-4 3 2-16,7 5-2 0,0 0-2 0,-6 3 0 15,5-1 0-15,-5 6 0 0,4-3 0 0,-1 4 2 16,-2 0 0-16,-2 4 0 0,-1-4 2 0,-2 4 2 16,0-2 1-16,-6 0-1 0,1 4 1 0,-7-1 0 15,-1 1-1-15,-6-1 1 0,1 1 0 0,-2 3-3 16,-5-1 1-16,-7 2 1 0,2-2-4 0,-2 0-2 16,-3 1-3-16,-3 2-2 0,0-1-5 0,-4 2-19 15,3-2-18-15,-1 1-22 0,-3-4-27 0,2 3-45 16,3-7 100-16,-7 9-94 0,1-4-52 0</inkml:trace>
          <inkml:trace contextRef="#ctx0" brushRef="#br0" timeOffset="379.0434">-518-62 681 0,'-11'5'332'15,"-4"-2"-208"-15,4 0-104 0,-2 2-66 0,-1-2 62 16,-13 9-63-16,-2-1-70 0</inkml:trace>
          <inkml:trace contextRef="#ctx0" brushRef="#br0" timeOffset="1242.245">2145-624 624 0,'0'-9'387'0,"4"-3"-187"0,3 1-128 15,-6 5 56-15,1 0-51 0,1-1-24 0,-3 1-20 16,0 1-11-16,2-1-5 0,-1 1-4 0,-2 0 1 0,1-1 5 15,-4 3 3-15,1 3 1 0,-3-4 0 0,4 3 1 16,-2 1-1-16,-8 0-4 0,9 5-3 0,-11 1-10 16,0 0-4-16,-14 2-2 0,6 5-5 0,-10 1-4 15,-4 2-1-15,-3 8-1 0,-2-5 1 0,-7 5 1 16,1 3 3-16,2 2 0 0,-6-4 3 0,3 4 2 16,0-2 2-16,-1-5 0 0,3 5 2 0,3-4 1 15,0-1-1-15,5-1-1 0,3-1 1 0,3-4-2 0,5-1-1 16,1 4 0-16,2-3-1 0,2-2 1 0,4 0 0 15,4-2 0-15,-2 0 1 0,11 3 0 0,-1-3 2 16,1 0 2-16,4-5-2 0,2 5 2 0,4-1-1 16,6-2 1-16,4 4-1 0,4-2 2 0,-3 0-1 15,7 2-1-15,8-2 2 0,1 5 1 0,3 0 1 16,9 3 2-16,-6-6 0 0,4 3 2 0,6 1 0 16,-1 1-1-16,-2-1-3 0,3-1-2 0,-5 0 0 0,-2 2-5 15,4-1-1-15,-2 1-8 0,0-1-3 16,-2 4-6-16,5-2-3 0,-7-3-24 0,2 2-19 0,-1-4-21 15,-4 2-30-15,-2 1 76 0,-4-4-57 0,0 5-19 16</inkml:trace>
        </inkml:traceGroup>
        <inkml:traceGroup>
          <inkml:annotationXML>
            <emma:emma xmlns:emma="http://www.w3.org/2003/04/emma" version="1.0">
              <emma:interpretation id="{FD9323C6-26E6-414F-9074-913A6CA8D154}" emma:medium="tactile" emma:mode="ink">
                <msink:context xmlns:msink="http://schemas.microsoft.com/ink/2010/main" type="inkWord" rotatedBoundingBox="5095,15760 6285,15806 6205,17922 5014,17876"/>
              </emma:interpretation>
            </emma:emma>
          </inkml:annotationXML>
          <inkml:trace contextRef="#ctx0" brushRef="#br0" timeOffset="2540.7935">3392-1306 1128 0,'3'0'509'0,"-2"-1"-327"0,-2-4-132 0,-4 4 32 16,2 1-18-16,6 0-57 0,-3 1-11 0,0 4-6 0,0 1-3 15,0 7 1-15,2-2 3 0,2 8 4 0,4-3 1 16,-5 2 4-16,1 4 3 0,-3 13 5 0,7 0 0 15,0 0 0-15,-5 5-1 0,7 6-2 0,-5 16 1 16,4 15 1-16,2-4-1 0,4-5-4 0,-4 1 0 0,5 22-2 16,0-2 0-16,1 5-1 0,-4-13 0 0,3 10-1 15,1 4 0-15,-2-9 1 0,-2 2 1 0,-6-10 1 16,1-5-1-16,-1-7 2 0,2-3-1 0,-4-5-1 16,0-6-3-16,-2-6-1 0,2-1-4 0,-2-8-9 15,-1-4-5-15,-1-4-9 0,-1-4-9 0,0-7-24 16,-1-6-9-16,-1-2-8 0,0-2-6 0,-1-5-5 15,0-3 3-15,-2-8 5 0,1 0 5 0,0-1 26 0,-5-7 6 16,1-8 9-16,-2 0 7 0,4-2 16 0,-4-1 3 16,2-4 3-16,-1-5 5 0,1-3 2 0,-2 0 2 15,2 4 4-15,-1 2 1 0,1-7 6 0,-2 0 3 16,9 2 6-16,-7 5 4 0,1-4 18 0,4-1 7 16,2 8 6-16,-1-4 5 0,-4 4 12 0,-1 3 5 15,2 3 2-15,5-3-2 0,-1-2-5 0,-1 4-5 16,-1-6-4-16,3 8-3 0,3-3-17 0,0-1-8 0,-3-2-7 15,0 2-6-15,2 2-12 0,0-1-2 16,9 4-4-16,-5 0-3 0,-1-4-4 0,8 5-1 16,3 7-1-16,0-5 0 0,3 5-4 0,-3 1 0 15,1 3-1-15,-1-1 1 0,5 5 1 0,-5 1-2 0,3 0-4 16,-2 4-2-16,-1-1 2 0,-1 2-3 0,-1 3 0 0,3 4-4 16,-1 2 0-16,0-1 1 0,-5 2 3 0,2 4 1 15,0 4 2-15,-2-1 3 0,-3 1 1 0,-3 2 4 16,0 1 2-16,-5 1 2 0,-2 1 0 0,-4 2 3 15,-2-1 1-15,-4 3 0 0,3-5 1 0,-7 4-1 16,-2-4-1-16,1 2 0 0,-1 3-3 0,-2-6-13 16,1 0-9-16,-2 1-13 0,2 0-20 0,-3-3-77 15,2 4-73-15,1-4 148 0,-1 1-109 0,2-2-78 16</inkml:trace>
          <inkml:trace contextRef="#ctx0" brushRef="#br0" timeOffset="2985.6056">4127 212 627 0,'8'-3'453'0,"-6"0"-206"0,-2 0-159 0,0 3 114 16,-2-2-107-16,4 2-62 0,-1 0-17 0,1 0-10 16,-2-2-4-16,3 2-3 0,-3 0 0 0,5 0-1 15,-5 0 2-15,2 0 3 0,2 2 5 0,0 1 2 16,-4-1 0-16,1 1 2 0,-1 3-1 0,0 1 1 15,0 2-2-15,0-1-4 0,2 5-2 0,-1 0-2 0,6 9-2 16,-2 5-2-16,-2-1-1 0,0-1 1 0,-2 1 1 0,4 9 1 16,-5 3 3-16,7 3 2 0,-6-9 3 0,4 5 5 15,-2 1 2-15,10-5 0 0,-7-1 0 0,7-5 0 16,-2-3-3-16,-3-3-1 0,6 1-3 0,-2-6-5 16,-1-2-3-16,2-1-3 0,1 0-2 0,-3-5-9 15,2-2-6-15,6-4-6 0,-6-2-11 0,4 0-32 16,-1-8-19-16,2-5-23 0,1-1-30 0,1-5 90 15,1-4-69-15,-3-20-16 0</inkml:trace>
          <inkml:trace contextRef="#ctx0" brushRef="#br0" timeOffset="3192.0643">4295-323 872 0,'-8'6'547'0,"-4"1"-251"0,8-7-200 0,2 0 101 16,-4 0-106-16,4-2-28 0,1 1-50 0,-4-1-7 16,2 0-5-16,1 1-2 0,-1 1-4 0,3-2 0 15,5 2-3-15,-9-3-1 0,4 3 0 0,4 0-6 0,4 0-21 16,-7-1-12-16,5-1-22 0,1 0-25 0,2-4-41 0,17 3 89 16,6-4-69-16,-7-1-17 0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09.46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D559069-48B9-4B00-BBC6-180F34FED7E1}" emma:medium="tactile" emma:mode="ink">
          <msink:context xmlns:msink="http://schemas.microsoft.com/ink/2010/main" type="writingRegion" rotatedBoundingBox="12365,263 13252,3569 11446,4053 10560,747">
            <msink:destinationLink direction="with" ref="{29C2EFDC-19A9-4C2D-8FA8-9586FF2C8CF3}"/>
            <msink:destinationLink direction="with" ref="{8C24EC4C-A085-4DD0-92AF-28441941238C}"/>
          </msink:context>
        </emma:interpretation>
      </emma:emma>
    </inkml:annotationXML>
    <inkml:traceGroup>
      <inkml:annotationXML>
        <emma:emma xmlns:emma="http://www.w3.org/2003/04/emma" version="1.0">
          <emma:interpretation id="{A78B6D59-D8FA-430C-A649-191D391183B2}" emma:medium="tactile" emma:mode="ink">
            <msink:context xmlns:msink="http://schemas.microsoft.com/ink/2010/main" type="paragraph" rotatedBoundingBox="12365,263 13252,3569 11446,4053 10560,7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CDFC59-4C19-4825-B3AF-DF39BD5A8467}" emma:medium="tactile" emma:mode="ink">
              <msink:context xmlns:msink="http://schemas.microsoft.com/ink/2010/main" type="line" rotatedBoundingBox="12365,263 13252,3569 11446,4053 10560,747">
                <msink:destinationLink direction="with" ref="{D1526DA1-5561-4267-BF7A-636C67794FA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CD89E21-4E83-4998-91A4-053CCAA1059B}" emma:medium="tactile" emma:mode="ink">
                <msink:context xmlns:msink="http://schemas.microsoft.com/ink/2010/main" type="inkWord" rotatedBoundingBox="12365,263 13252,3569 11446,4053 10560,747">
                  <msink:destinationLink direction="with" ref="{70398C7D-D955-46F2-BEAD-7BE68E9619D5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9174-724 830 0,'0'-10'279'16,"0"4"-214"-16,-2 1-62 0,2 5-5 0,0-1 8 15,0 2-12-15,0 3-5 0,0 2 3 0,2-1 2 0,-1 7 5 16,3-2 5-16,-3 6 5 0,1-2 1 0,-1 9-1 16,3-1 4-16,-3 6-1 0,1 3 0 0,1 5 1 15,0 4 0-15,-1 6-2 0,1 7-2 0,0 3 0 16,0-2-4-16,0 5 0 0,2 3 0 0,-2-2-4 16,1 1 1-16,0-2-2 0,0 1 2 0,2-2 1 15,-1 2 0-15,-1-6-2 0,3 0 1 0,-1-7 2 16,-1-1-1-16,1-6 0 0,-6-13-1 0,5 6 0 15,-2-4 0-15,1-7-2 0,-1-1 0 0,-3-4 0 0,1 1-3 16,4-5-6-16,-2 1-3 0,0-5-2 0,-1-2-3 0,-2-1-7 16,3-4-9-16,0-1-12 0,-3-2-12 15,0-9-44-15,2 5-47 0,0-15 104 0,-1 2-75 0,-1-7-50 16</inkml:trace>
          <inkml:trace contextRef="#ctx0" brushRef="#br0" timeOffset="318.1727">9212-202 738 0,'-3'-11'291'0,"-2"2"-183"0,2-4-71 0,1 5 21 16,1 2-11-16,-1-2-21 0,2 3-5 0,0-2-3 16,2 3-2-16,4 1-1 0,0-1-3 0,2 3 3 0,0-4-1 15,4 5 0-15,0-2 0 0,4 1 1 0,0 1-2 16,5-5 0-16,-2 5-2 0,3-2-5 0,2-1-1 15,0-2-3-15,-2 7-2 0,1-2-3 0,-3 3-1 16,1 7-1-16,0-2-2 0,-5 0 1 0,0 4-2 16,-2 1 3-16,0-2 0 0,-3 2-2 0,-4-3-1 15,-2-1 1-15,2 2 0 0,-3 2 1 0,-3 0 1 16,-1 3 1-16,-1-7-2 0,-1 4 5 0,-6 0-2 0,-3 4 1 16,-2-1 0-16,0-5 1 0,-2 2-2 0,-3 0-2 0,1 4-5 15,-3-1-2-15,1 0-4 0,2-1-7 0,-1 0-31 16,-1 5-23-16,2-4-28 0,-1-2-39 0,1 5 98 15,-4 0-75-15,3-1-24 0</inkml:trace>
          <inkml:trace contextRef="#ctx0" brushRef="#br0" timeOffset="1531.2878">9023 1009 818 0,'-4'1'329'0,"1"-7"-235"0,0 0-75 0,-2 1-10 0,4-3 3 16,1 6-12-16,0-1-8 0,3 3-8 0,-3 2 3 16,5 1 0-16,-1 2 5 0,3-1 10 0,-1 6 5 15,2-5 5-15,0 3 4 0,3-4 9 0,0 1 3 16,7 2 1-16,-1-1 2 0,7-3 1 0,5 2 0 16,8 1-5-16,1-2 2 0,6-1-6 0,9-2-2 15,11-2-1-15,-4-1-2 0,7-4-2 0,5-4-1 16,-1 1 1-16,1-4-3 0,6 5-1 0,-3-2 0 15,-5-2 0-15,-2 2-2 0,-5 2-2 0,-3 0-3 0,7-1 2 16,-3 1-1-16,-15-2-4 0,4 4-1 0,-4-1 0 0,10 3-1 16,-7-1-2-16,-5-2 0 0,-6 4 0 0,-1-2-3 15,0 1-2-15,-7 0-4 0,4 3-4 0,-13-1-3 16,0 2-22-16,4-1-13 0,-7 2-22 0,-7 2-18 16,2 2-66-16,-8 0 109 0,-2 5-75 0,-4-1-32 15</inkml:trace>
          <inkml:trace contextRef="#ctx0" brushRef="#br0" timeOffset="1954.1826">9570 1442 819 0,'-3'-6'356'0,"0"-2"-262"16,0-2-81-16,1 7-5 0,2-4-8 0,-1 6-5 15,1-1-7-15,0 2 1 0,1 0 2 0,2 2-1 16,1 1 4-16,-4 2 2 0,1-2 3 0,2 3 1 15,1 6 5-15,-1-3-2 0,-2 4 0 0,6 3 0 16,-3 6 1-16,4 2-2 0,-1 3-2 0,-2 6 1 16,-1 6-2-16,4-1 1 0,-4 7 0 0,0 2 0 15,3 3-1-15,-4-1-1 0,3 0 2 0,1 2 0 16,-3-3-1-16,3 5 1 0,-4-6 0 0,0-2-1 16,2 0 1-16,0-1 0 0,-2-4 0 0,0-2 0 15,2-3-1-15,0 0-1 0,-1-12-2 0,-2 2 0 0,1-4-6 16,0 3-7-16,-1-12-6 0,0 4-11 15,-2-4-52-15,1-1-35 0,-1-3 87 0,0 0-66 16,2-4-47-16</inkml:trace>
          <inkml:trace contextRef="#ctx0" brushRef="#br0" timeOffset="2331.5373">9675 1967 700 0,'-7'-7'251'0,"5"2"-180"0,-1-2-59 16,0 3-6-16,-2 0-7 0,3 1-2 0,1 0-3 15,-1 1 3-15,0 1 3 0,2-2 10 0,0 3 4 0,0 0 6 16,4-2 4-16,0-1 8 0,0 1-1 16,0 1 1-16,4-4 1 0,0 2-4 0,3-4-3 0,1 1-4 15,3 3-4-15,3-2-9 0,0-3-3 0,2 3-2 16,-1 2-2-16,4-2-5 0,-1 4-1 0,0 1-3 15,1 0 1-15,-1 0-2 0,2 1 1 0,-2 7-2 16,-1-1 0-16,-2 1 1 0,0 1 0 16,-5 1 0-16,1 1 0 0,-3 2 3 0,-4-2-1 0,-1 0 2 15,4 0 0-15,-6 2 1 0,-1-2 2 0,-4-2 0 16,2 3-1-16,-4-3 1 0,-2 1 1 0,-6 1-2 16,-1 0 2-16,0-3 0 0,-5 2-3 0,0 1-2 15,-6-2 1-15,6-1-2 0,-5 2-4 0,0 1-2 16,-1 0-6-16,-2 0-3 0,3-1-4 0,1-1-6 0,-4 6-44 15,0-6-27-15,2 2-40 0,1-3 99 0,5-3-74 0,-2 1-55 16</inkml:trace>
          <inkml:trace contextRef="#ctx0" brushRef="#br0" timeOffset="769.8108">10024 42 583 0,'3'0'259'16,"-4"0"-169"-16,-1 2-66 0,2-2 27 0,-1-2-33 0,-4 2-8 15,5 0 3-15,-2 2 0 0,2-1 1 0,-3 1 6 16,0-1 2-16,-2 1 10 0,4 3 1 0,-3-2 2 15,0 2-5-15,-1-5 0 0,0 3 0 0,0 0-5 16,0 2-3-16,1 1-8 0,1-1-3 0,-1 0-1 16,4 3-2-16,-3 3-3 0,2 0-3 0,1 2 1 15,1 3 0-15,2 1-3 0,-3 2 2 0,5 5-1 16,-2 3 0-16,4 0-1 0,-1 2 1 0,-1 3 0 0,-2-2 1 16,0-1 2-16,4 1 2 0,-1 0 0 15,0 1 0-15,-4-6 6 0,1-1 5 0,2-2 0 16,3-1 2-16,0 0 1 0,-3-7 0 0,3-1 1 0,-1-4 3 15,6 1 0-15,-3-2-6 0,-1-3-1 0,2-1 0 0,4 1-6 16,-1-5-2-16,0 0-3 0,1 0-6 0,1-1-3 16,1-3-9-16,1 0-7 0,4-8-7 0,-4 5-5 15,1-8-18-15,1 2-9 0,0-9-9 0,-1 1-15 16,3-6-35-16,-3-3-28 0,-3-8-38 0,1 6 115 16,-1-6-95-16,-1-4-40 0</inkml:trace>
          <inkml:trace contextRef="#ctx0" brushRef="#br0" timeOffset="969.7897">10274-413 781 0,'-14'-7'289'0,"3"-2"-195"0,3 2-65 16,0-2 9-16,3 2 3 0,-1 1-19 0,1 3-3 15,0 0 1-15,5-1-3 0,-1 3 0 0,-3-4-3 16,1 3-1-16,6-1-1 0,-1 3-5 0,-2-4-11 15,2 2-8-15,1 2-7 0,2-3-11 0,3 3-40 16,-4 0-32-16,6 0-54 0,-1 0 107 0,6 1-92 16,-1 1-48-16</inkml:trace>
          <inkml:trace contextRef="#ctx0" brushRef="#br0" timeOffset="2634.7255">10188 1953 674 0,'7'0'296'0,"-3"-3"-203"0,4 0-83 0,-6 1 21 16,4 1-41-16,-2-1-7 0,0 4-14 0,1-2 4 15,3 3 3-15,-5 0 8 0,0 2 7 0,4 1 6 16,-2 2 6-16,1 0 3 0,-1 0 3 0,-2 0 2 16,-1 0 1-16,1 1 0 0,3 4-1 0,-4-2-1 15,-1 2 0-15,2 3-4 0,1 2-3 0,0 1 0 16,0 1-3-16,-1 4 0 0,2-1 1 0,-1 0-1 15,0 1-1-15,-4 2 0 0,3-1 1 0,-2 2 0 16,4-1 1-16,-5-5 0 0,0 2-1 0,3-2-1 16,0 0 1-16,1-5-1 0,-4-2-1 0,1-1-2 15,-1-8-3-15,2 3-9 0,-2 0-7 0,1-5-15 16,-1 1-23-16,2 1 44 0,-2-3-32 0,0 1-11 16</inkml:trace>
          <inkml:trace contextRef="#ctx0" brushRef="#br0" timeOffset="2979.8026">10598 1942 885 0,'4'0'307'0,"-4"-2"-247"0,0 4-61 0,-1 0-4 15,-1 1-11-15,1 2-8 0,-3-1-3 0,1 4 4 16,0 2 6-16,-5-1 4 0,2-1 5 0,-2 3 7 15,-3 1 2-15,1 2 1 0,0-1 1 0,1-2 2 16,-1 2-2-16,1-2 0 0,-1 3-1 0,2-1-1 16,-1-2 0-16,2-1 0 0,-1 2 0 0,0-1-2 15,4 1 0-15,2-1 1 0,-1 0 0 0,3-2 1 16,1 3 2-16,4-3 0 0,0 4 4 0,0-5 4 0,3 1 1 16,3 4 8-16,0-5 4 0,0 2 0 0,2-1 2 15,1 1 0-15,4-2-1 0,3 0-2 0,1 1-2 16,-3-1-8-16,2-3-4 0,6 1-1 0,0-1-4 15,1 0-4-15,0-2-1 0,-3-3-3 0,0 2-3 16,-1-2-6-16,2-4-6 0,-2-2-31 0,-5 0-25 16,3-10-51-16,-4 3 91 0,7-4-80 0,-1-6-41 15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01.66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825835F-56FD-4097-9DB8-8FC3110C1F25}" emma:medium="tactile" emma:mode="ink">
          <msink:context xmlns:msink="http://schemas.microsoft.com/ink/2010/main" type="writingRegion" rotatedBoundingBox="309,1124 30356,1279 30301,11921 254,11765"/>
        </emma:interpretation>
      </emma:emma>
    </inkml:annotationXML>
    <inkml:traceGroup>
      <inkml:annotationXML>
        <emma:emma xmlns:emma="http://www.w3.org/2003/04/emma" version="1.0">
          <emma:interpretation id="{575F722B-DBC6-4F03-8E6D-1C51B8E5601B}" emma:medium="tactile" emma:mode="ink">
            <msink:context xmlns:msink="http://schemas.microsoft.com/ink/2010/main" type="paragraph" rotatedBoundingBox="1944,1366 10352,984 10442,2966 2034,33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3CC70F-4263-4946-83C5-508F5604B6C9}" emma:medium="tactile" emma:mode="ink">
              <msink:context xmlns:msink="http://schemas.microsoft.com/ink/2010/main" type="line" rotatedBoundingBox="1944,1366 10352,984 10442,2966 2034,3348"/>
            </emma:interpretation>
          </emma:emma>
        </inkml:annotationXML>
        <inkml:traceGroup>
          <inkml:annotationXML>
            <emma:emma xmlns:emma="http://www.w3.org/2003/04/emma" version="1.0">
              <emma:interpretation id="{74316479-9D33-44F6-ABB9-410F8ED0D0AF}" emma:medium="tactile" emma:mode="ink">
                <msink:context xmlns:msink="http://schemas.microsoft.com/ink/2010/main" type="inkWord" rotatedBoundingBox="1944,1366 6511,1158 6602,3140 2034,33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3347 673 717 0,'-9'-8'335'0,"2"-3"-231"0,2-1-76 0,2 3 1 0,3 4-2 15,-1-3-8-15,2 3-5 0,7 5-4 0,-6-1-3 16,4 1 1-16,-1 0 3 0,0 1-2 16,1-1 6-16,0 4 0 0,-1-1 1 0,0 2 1 0,3-1 0 15,-2 1-3-15,1 1 0 0,1 6-2 0,0-1-3 16,1 3-1-16,-1 2-1 0,2 5 1 0,-4-1-1 15,5 6 0-15,-3 1-1 0,2 0 1 0,-1 2 1 16,-1 4 1-16,0 2 0 0,-1-1 0 0,1 1 0 16,-2 0 0-16,-1 0 3 0,1 1-2 0,-1-1 2 15,0-8-2-15,-1 5-2 0,0 3 2 0,0-3 1 16,-2-2-5-16,0-1-1 0,-2-3 0 0,0 9-3 16,0-2-2-16,0-3 2 0,0-1-2 0,-2 3-5 0,-1-3 1 15,3 2-1-15,0-2-3 0,-2-3-6 16,1-1-7-16,1-3-7 0,-2-6-12 0,2-3-46 0,0 3-33 15,2-7-53-15,-1-2 117 0,6-10-104 0,-3-2-53 16</inkml:trace>
          <inkml:trace contextRef="#ctx0" brushRef="#br0" timeOffset="-405.9209">3436 950 144 0,'-3'-7'139'0,"-2"1"-24"16,2-2-53-16,0 2 34 0,-2 1-8 0,0 3-5 16,1-1-11-16,2 0-24 0,-3 1-6 0,0 1-9 0,1 1-5 15,-1 1-8-15,0 1-4 0,0-2-7 0,4 2 0 0,-2 2 9 16,3 1 4-16,4 0 4 0,1-2 6 0,8 2 7 15,-5 1 0-15,17 1 0 0,-2-3 0 0,8 1-8 16,5 2-6-16,3-6-3 0,9 6-5 0,5-7-7 16,6 0-1-16,-4 1-1 0,4-1-3 15,3-3-1-15,-1 1-1 0,-4-2-2 0,-4-3-1 0,-4 2-1 16,-1-3-2-16,-2 0-1 0,-1 2-1 0,-5-3-8 16,-1 1-6-16,0-2-9 0,-1 0-9 0,-5 3-14 15,-4-3-22-15,3 0-95 0,0 1 123 0,-7-1-76 16,-2 1-38-16</inkml:trace>
          <inkml:trace contextRef="#ctx0" brushRef="#br0" timeOffset="591.755">2802 1061 148 0,'-9'0'97'0,"2"-3"-52"16,-1 0-30-16,4 0 11 0,-3 1-7 0,1-1-10 15,-2 0-5-15,2 3-1 0,-1 5 1 0,-1-4 11 16,0-1 7-16,-1 0 5 0,1 2 11 0,0-1 15 0,-2-1 9 16,5-3 6-16,-1 0 4 0,0-2 0 0,1 0-4 15,0 4-1-15,2-2-9 0,1-1-13 16,2 4-7-16,-3 0-8 0,0-4-4 0,1 5-8 0,-1 1-1 15,8-2-2-15,-3 1 2 0,-1 3 4 0,6-1-1 16,2-3 3-16,5 8 0 0,-2-7 2 0,7 1-2 0,6 4 2 16,2-2-2-16,0-4-8 0,8 1 0 0,4 1-1 15,10-2-2-15,10 0-4 0,-2 1-2 0,-4-2-3 0,4-1-1 16,10-3-2-16,2 1-2 0,-4-4-4 16,-5 0-3-16,7-5-14 0,0 3-10 0,3-2-19 0,-3-4-25 15,5 0 54-15,3-2-40 0,-4-2-14 0</inkml:trace>
          <inkml:trace contextRef="#ctx0" brushRef="#br0" timeOffset="1258.2869">3522 419 435 0,'-4'-11'210'0,"2"3"-122"16,-4-3-55-16,2 3 19 0,1 2-14 0,0-2-9 0,0 3-5 16,0-1-9-16,-2 6-2 0,0-3 5 15,0 1 0-15,1-3-1 0,-1 5 4 0,0 0 2 0,0-1 5 16,-1-1-1-16,1 0 1 0,0 1-5 0,2-2-2 0,-2 3-2 16,1 0-5-16,2 3-2 0,-1 2-9 0,1-2-1 15,1-2-1-15,1 3-1 0,-4 7-1 16,4 11-1-16,-1-3 2 0,2 5 0 0,3 5 0 0,0 4 0 15,1-1 1-15,3 0 1 0,2 0 0 0,-2 4 0 16,3 1 1-16,-2 4-2 0,2 1 4 0,1 1 0 16,-3 3 0-16,-1-1 0 0,0 2 1 0,0 0 2 15,-2-1 0-15,-1-3-1 0,0-3 2 0,-3-2 1 16,-1-2 0-16,1-1 1 0,1-1-1 0,-3-9-1 0,0 1-2 16,0-2 2-16,2 1-1 0,-2-4-4 0,0-5 1 15,0-2-2-15,-2 4-2 0,2-6-2 0,0 0-2 16,0-1-3-16,-2-3-3 0,2 0-13 0,-1 0-8 15,-1-4-11-15,1 0-15 0,-1-3-94 0,0 2 115 16,2-4-69-16,-4-1-43 0</inkml:trace>
          <inkml:trace contextRef="#ctx0" brushRef="#br0" timeOffset="1734.0435">2519 988 630 0,'-8'0'275'0,"8"-6"-185"16,-2 1-68-16,5 3 9 0,-3-2-1 0,4 2-28 16,2 2-4-16,5-3-2 0,0 3 0 0,-3 0 4 15,8 0 1-15,-3 1 7 0,4-1 1 0,-1 0 2 16,-1 2 1-16,2 1 0 0,6-1 2 0,-1-2-2 16,-1 1 3-16,1-1-4 0,5-1 1 0,2 1-4 15,1-3 0-15,3 1 1 0,4-1-5 0,0 0 2 16,4-1-1-16,7 3 0 0,0-1-1 0,-2-1 2 15,3 0-1-15,4 0-1 0,-1-1 4 0,1 1-5 16,-4-3 3-16,-3 0-1 0,5 1-1 0,0 2 1 0,-3-1 1 16,5 0 0-16,-9 2 1 0,2-1 3 0,1 3-2 15,-4 0 1-15,-4-2-1 0,1-1-1 0,-6 3 1 16,-4 0-1-16,0-3-2 0,-1 1-1 0,-5-3-2 16,-2 4 1-16,-4-1-3 0,1-1-1 0,-6 2-5 15,-1-3-1-15,-2 3-12 0,-4 1-8 0,1-3-10 16,-3 1-20-16,-2 0 39 0,0-1-27 0,-2 2-11 15</inkml:trace>
          <inkml:trace contextRef="#ctx0" brushRef="#br0" timeOffset="-4426.7965">21 746 649 0,'-5'-6'314'0,"1"1"-200"0,-1-3-81 16,3 3 9-16,1 3-10 0,-3 2-9 0,4 0-9 15,2 2-5-15,1 1-1 0,-1 0-2 0,1-3 2 0,3 4 4 16,1-3 2-16,4 1 2 0,0 1 4 0,3-3 4 16,-1 0 1-16,8-2-1 0,1 1 1 0,7-4-3 15,3-1-2-15,6-1-3 0,0-4-3 0,5-3-6 16,10-1-1-16,-1 0-2 0,-2-6-2 0,1 0-2 16,3-4 0-16,-8-2 0 0,0-5-1 0,-4 0 3 15,-4-3-1-15,-5 0 0 0,-1 1 2 0,-6-1-1 16,-3-1 1-16,-7 2 0 0,0 1-1 0,-8 1-7 15,-4 2-2-15,-6-2-3 0,-3 3 0 0,-1 2-3 0,-12 5-2 16,-2-2-4-16,-3 2 1 0,1 4 7 0,-7 7-1 16,-1 6 3-16,-8-4-1 0,-7 10 4 0,2-1 3 15,5 2 1-15,-10 9 2 0,2 2 1 0,0 3-1 16,1 1 2-16,2 12-3 0,2-4-1 0,1 10-1 0,3 10 0 16,4 1-1-16,-1-1 0 0,7 7 0 15,2 6-1-15,3 2 2 0,1 1 0 0,3-1 1 0,7 1 0 16,3 2 1-16,0 4 0 0,7-1 3 0,2-4 0 15,9-3 3-15,-1 0 1 0,6-5 1 0,1-7 2 16,4-5 2-16,3-1 3 0,5-9 0 0,-2 0-3 16,2-7 4-16,3 1-1 0,7-4-1 0,-3-1-2 15,5-2-4-15,1-5-3 0,4-4-2 0,3-1-2 16,1 1-13-16,0-8-13 0,1-4-22 0,2-1-28 16,4-7 55-16,-3-1-39 0,-2 2-18 0</inkml:trace>
          <inkml:trace contextRef="#ctx0" brushRef="#br0" timeOffset="-4045.7943">1217 1229 863 0,'-6'-7'336'0,"1"1"-249"0,0-1-74 0,2 1 3 15,0 1-14-15,3 2-2 0,0 1-6 0,0-1 6 16,0 2 3-16,0-1 4 0,0 2 5 0,2-1 11 16,-2-1 1-16,0 2 0 0,3 0 1 0,-3 0-5 15,1 2-5-15,-1-1-2 0,5 1-4 0,-3 2-9 0,1 3-3 0,-3 2-3 16,2 1 0-16,-1 1 1 0,-1 3 2 0,0 2-1 16,0 7 1-16,-3 2 0 0,1 2 3 0,1-1 1 15,-4-1-1-15,3 9 2 0,-1 2 0 16,3 6 0-16,0-6 2 0,5 9 2 0,-5-4 2 0,6-1-2 15,1 5 5-15,-1-7 1 0,2-3 2 0,0-2 1 16,0-2 1-16,2-9 2 0,1-1 0 0,2-4 1 16,-1-2-1-16,3-3-1 0,1-2 0 0,1-5 0 15,2 1-3-15,-1-4-4 0,1-2-5 0,3-4-5 16,0 0-9-16,4-9-37 0,1-1-23 0,0-6-26 16,-1-3-39-16,-3 2-66 0,0-16 130 0,1-14-121 15,-5 2-63-15</inkml:trace>
          <inkml:trace contextRef="#ctx0" brushRef="#br0" timeOffset="-3828.8276">1273 703 1296 0,'-21'-6'476'0,"7"-4"-360"15,3-3-94-15,5 2-8 0,-2 2 1 0,4 4-15 16,3 0-4-16,-1 2-2 0,2 1 0 0,-1 1 3 15,1 1 2-15,0-2 2 0,1 2 1 0,2-3 1 0,2 1 0 16,0 1 0-16,1 1-3 0,1-3-5 0,2-1-6 16,1 3-5-16,-1-2-10 0,1 1-73 0,4-1-82 15,1-4 139-15,1 3-92 0,3-4-78 0</inkml:trace>
        </inkml:traceGroup>
        <inkml:traceGroup>
          <inkml:annotationXML>
            <emma:emma xmlns:emma="http://www.w3.org/2003/04/emma" version="1.0">
              <emma:interpretation id="{28C476AF-BB6A-4334-8CF8-FE6F9C991E5C}" emma:medium="tactile" emma:mode="ink">
                <msink:context xmlns:msink="http://schemas.microsoft.com/ink/2010/main" type="inkWord" rotatedBoundingBox="8264,1269 10360,1174 10440,2913 8343,300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928.7124">6291-4 176 0,'0'0'106'16,"0"0"-51"-16,3 0-36 0,0 0 16 0,2 0-1 16,1 0-9-16,2 0 1 0,0 1 9 0,5 3 6 15,-2-4 8-15,3 4 15 0,4-2 2 0,6 0 3 16,3-1 0-16,5-1-4 0,6 2-3 0,10-2-4 16,1 0-5-16,-3 0-16 0,12 0-4 0,9-5-1 0,-1 2-2 15,-3-2-7-15,2-1-3 0,5 1-3 0,11-3 0 16,10 0-2-16,-7 0-1 0,-6 2-3 0,-4-2-2 0,12 1 0 15,-5-2-2-15,-3 4 0 0,-14-1-2 0,7-2-2 16,0 1 0-16,-6 2-3 0,0-2-1 0,-6-1-5 16,-5-2-3-16,-6 4-1 0,-3-4-7 0,-7 5-16 15,-5-1-14-15,-6 1-18 0,-3-1-27 0,-5 6 63 16,-7 0-46-16,-8 0-15 0</inkml:trace>
          <inkml:trace contextRef="#ctx0" brushRef="#br0" timeOffset="5726.7897">6544 7 307 0,'0'0'155'16,"0"-2"-88"-16,-3 1-52 0,3 1 29 0,-2 0-24 0,-1 3-25 15,3 2-3-15,-2 0 0 0,2 3 1 16,0 1 13-16,-1 1 6 0,-2-6 3 0,3 6 9 0,1-4 8 15,-1-1 5-15,2 1 3 0,-1 1 4 0,-1-6 0 16,4 3 1-16,2-1-1 0,0 0-4 0,-4 0-9 16,3 0-3-16,-1 1-2 0,3 0-4 0,4 1-2 15,-5 1-3-15,9 1-2 0,-7-2 1 0,8 3-1 16,6-2-2-16,0 7 3 0,4-5 0 0,-6 0-5 16,3 3 1-16,4 0 0 0,5 3-2 0,1 2 0 15,-3-1-1-15,2-3-2 0,-3 1-2 0,8 5 1 16,-4-3 0-16,-1 3-3 0,-2-1 1 0,5 1 0 15,-1 1 1-15,-4-5-1 0,2 4 1 0,-2 1 1 16,0-3-3-16,-3 0 2 0,4-3-1 0,-8-1 0 16,3 6-2-16,-5-1 1 0,-2-2-2 0,-2-1-1 15,-4 2 2-15,1 0 0 0,-4 1-2 0,-4 1 1 0,2 0 0 16,-5 1 0-16,2 3 2 0,-5-1 1 0,-1 1-1 16,-4-1-1-16,-2-1 1 0,1 1 2 0,-3-3-2 0,-4 4 2 15,-3-1-2-15,0-2 0 0,-5 1 1 0,2 1 0 16,-6 5 1-16,-6 4-1 0,1-2 0 0,0-2-1 15,0-1 2-15,-2 4-1 0,-6 1 1 0,2-1-2 16,3-3 2-16,-4 1-1 0,1-2 2 0,2-1-2 16,-2 0 1-16,2 1 0 0,1-4 0 0,-2 3 1 0,0-5-2 15,3 2 4-15,-2-1-3 0,9 1 3 16,-2 0-1-16,-2-2 0 0,7 0 0 0,3-3 1 0,1 3-1 16,5-5 0-16,1 1 1 0,4-1-1 0,1-1 1 15,4-2 2-15,2 0 2 0,1-3 2 16,6 3 0-16,2 0 3 0,3-1 2 0,8-2-1 0,3 0 2 15,-1 0-4-15,13-5-2 0,5 5 0 0,4-6 0 16,-1-1-6-16,4-1-2 0,5 0 0 0,3-1 0 16,12-1-2-16,-1 0 1 0,-8 1-1 0,-1-2 0 0,8-1 3 15,3 3 0-15,-4-4 1 0,-9 0-3 0,4-1 1 16,-1 0 0-16,-8-2-1 0,1 1-1 0,-2-1-5 16,-4 5-1-16,-7-2-3 0,0 1-1 0,-2 0-18 15,-5 3-14-15,-2 1-20 0,0 0-30 0,-8 0 62 16,1 0-46-16,-15-2-18 0</inkml:trace>
        </inkml:traceGroup>
      </inkml:traceGroup>
    </inkml:traceGroup>
    <inkml:traceGroup>
      <inkml:annotationXML>
        <emma:emma xmlns:emma="http://www.w3.org/2003/04/emma" version="1.0">
          <emma:interpretation id="{74EAF077-669A-4F76-8CEA-970E90F7BB69}" emma:medium="tactile" emma:mode="ink">
            <msink:context xmlns:msink="http://schemas.microsoft.com/ink/2010/main" type="paragraph" rotatedBoundingBox="5910,3767 7067,4766 6379,5563 5222,45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B2B779-BB3D-4A91-A1A7-17F86F257EBA}" emma:medium="tactile" emma:mode="ink">
              <msink:context xmlns:msink="http://schemas.microsoft.com/ink/2010/main" type="line" rotatedBoundingBox="5910,3767 7067,4766 6379,5563 5222,4564"/>
            </emma:interpretation>
          </emma:emma>
        </inkml:annotationXML>
        <inkml:traceGroup>
          <inkml:annotationXML>
            <emma:emma xmlns:emma="http://www.w3.org/2003/04/emma" version="1.0">
              <emma:interpretation id="{1CDD0D62-4C4E-432C-A62B-8153488EC8AB}" emma:medium="tactile" emma:mode="ink">
                <msink:context xmlns:msink="http://schemas.microsoft.com/ink/2010/main" type="inkWord" rotatedBoundingBox="5910,3767 6686,4437 5998,5234 5222,456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8701.9967">3410 3065 312 0,'-5'-2'161'0,"2"-1"-99"15,3 1-45-15,-1-2 17 0,1 0-7 0,1 4-26 16,1-3 1-16,4 3-1 0,-1 2 7 0,3-2 18 16,0 0 7-16,3-2 8 0,-1 1 11 0,2 1 14 15,1-4 2-15,3 0 3 0,0-3 1 0,5 3-10 16,1-3-2-16,3 4-8 0,4-2-6 0,3-1-11 15,5 4-5-15,-1-3-2 0,6 5-3 0,2-1-3 16,4-1-4-16,1 2-1 0,-1 0-1 0,0-3-4 16,0 3-1-16,-2 0-2 0,-3-3-4 0,-6 0-2 0,-7 1-3 0,6-1-5 15,-1-2-3-15,-6 0-8 0,-2 2-3 0,-1-2-4 16,1 2-24-16,-3-3-17 0,1 1-19 0,-4 0-25 16,-4-1-38-16,-2-2 95 0,-4 0-71 0,0 3-17 15</inkml:trace>
          <inkml:trace contextRef="#ctx0" brushRef="#br0" timeOffset="69020.1424">4085 3060 440 0,'-14'6'261'0,"1"-2"-125"16,4 0-86-16,2-4 37 0,4-4-23 0,-3 2-25 15,3 0-22-15,0-1-17 0,3 3 1 0,0 0 0 0,-2-1 5 16,0 1 3-16,-1 0 4 0,3 3 6 0,0 0 5 15,-1-3 4-15,1 3 0 0,0 3 2 0,0 1-3 16,1-2-3-16,1 1-1 0,-2-1-4 0,3 6-8 16,-1 3-1-16,1-1-2 0,3 3-2 0,-4 1-3 15,-2 3-2-15,1 3 0 0,2 1 1 0,-3-1-1 16,2 2 0-16,-2 1-1 0,0-1 0 0,-2 4 1 16,2-2-1-16,0 3 0 0,-1 0 0 0,1 2 0 15,-2-2-1-15,1 2 0 0,-4-1-1 0,0 0-2 16,4 0 1-16,-1-3-3 0,-1 4-1 0,0-5-7 15,-1-1-1-15,4-2-6 0,-3 1-5 0,3-3-17 16,-1-1-11-16,1-3-16 0,0-6-19 0,3 0 58 16,0-5-41-16,5-5-12 0</inkml:trace>
        </inkml:traceGroup>
        <inkml:traceGroup>
          <inkml:annotationXML>
            <emma:emma xmlns:emma="http://www.w3.org/2003/04/emma" version="1.0">
              <emma:interpretation id="{3AEE1CD1-2509-443F-AA1C-D8C142A51AE4}" emma:medium="tactile" emma:mode="ink">
                <msink:context xmlns:msink="http://schemas.microsoft.com/ink/2010/main" type="inkWord" rotatedBoundingBox="6714,4535 7031,4809 6560,5355 6243,5081"/>
              </emma:interpretation>
              <emma:one-of disjunction-type="recognition" id="oneOf3">
                <emma:interpretation id="interp3" emma:lang="" emma:confidence="1">
                  <emma:literal>i</emma:literal>
                </emma:interpretation>
                <emma:interpretation id="interp4" emma:lang="" emma:confidence="0">
                  <emma:literal>j</emma:literal>
                </emma:interpretation>
                <emma:interpretation id="interp5" emma:lang="" emma:confidence="0">
                  <emma:literal>;</emma:literal>
                </emma:interpretation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69474.4461">4777 3246 845 0,'-15'-6'443'16,"9"3"-247"-16,-5-7-136 0,6 4 64 0,2-1-96 16,-2 6-23-16,3-2-36 0,2 3-81 0,0 0-54 15,4-2 116-15,0 2-87 0,6 0-58 0</inkml:trace>
          <inkml:trace contextRef="#ctx0" brushRef="#br0" timeOffset="69326.8333">4455 3536 994 0,'10'0'389'0,"-6"0"-294"16,-4-3-84-16,3 1 1 0,-1 2-20 0,-2 2-8 15,0 1-3-15,2 4 0 0,-2 0 7 0,0 1 4 0,1 0 5 16,-2 0 10-16,1 2 5 0,-2 3 1 0,2-2 1 16,-3-2 5-16,0 4-2 0,-2 1-1 0,2-1-1 15,0 5-2-15,1-2-3 0,-1 3 0 0,-2 1-2 16,5 1-3-16,-3 1 0 0,3-2 1 0,0 0-1 15,0-2 0-15,0-5-1 0,5 7 4 0,-1-2 0 16,3-7 1-16,1 3-1 0,0-1-1 0,-2-2 2 16,5-3-2-16,0 3 1 0,-4-8-3 0,4-1-2 15,-2 4-3-15,4-4-2 0,5-4-3 0,-4-1-12 16,4-2-7-16,2-4-9 0,3 1-17 0,-1-8-63 16,0-5-57-16,2 1 122 0,-2-8-89 0,4-2-62 15</inkml:trace>
        </inkml:traceGroup>
      </inkml:traceGroup>
    </inkml:traceGroup>
    <inkml:traceGroup>
      <inkml:annotationXML>
        <emma:emma xmlns:emma="http://www.w3.org/2003/04/emma" version="1.0">
          <emma:interpretation id="{61DD3B9E-F4E4-479A-8736-616EA5E189D7}" emma:medium="tactile" emma:mode="ink">
            <msink:context xmlns:msink="http://schemas.microsoft.com/ink/2010/main" type="paragraph" rotatedBoundingBox="948,5730 24836,4881 24923,7343 1035,8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2A230C-2B31-46E9-8FF9-F761AF37D8E7}" emma:medium="tactile" emma:mode="ink">
              <msink:context xmlns:msink="http://schemas.microsoft.com/ink/2010/main" type="line" rotatedBoundingBox="948,5730 24836,4881 24923,7343 1035,8192"/>
            </emma:interpretation>
          </emma:emma>
        </inkml:annotationXML>
        <inkml:traceGroup>
          <inkml:annotationXML>
            <emma:emma xmlns:emma="http://www.w3.org/2003/04/emma" version="1.0">
              <emma:interpretation id="{89A283DA-1F49-455B-9A4A-C396BB292A55}" emma:medium="tactile" emma:mode="ink">
                <msink:context xmlns:msink="http://schemas.microsoft.com/ink/2010/main" type="inkWord" rotatedBoundingBox="951,5809 5825,5635 5881,7196 1006,7369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2243.4053">-1003 4678 753 0,'0'-22'379'15,"-3"-1"-241"-15,1 3-94 0,-4-1 12 0,4 2-7 16,-4 0-13-16,8 4-11 0,-2-2-6 0,-2 4-8 15,2 4-3-15,5-1-2 0,-5 4 1 0,0 3 0 16,0 1-1-16,-2-4-1 0,7 6 1 0,-5 0-3 16,0 0-1-16,-3 1 0 0,3 6-2 0,1-1-4 15,-1 7 0-15,5 11-2 0,-5-7 2 0,0 5-2 16,3 9 0-16,4 4 1 0,4-2 0 0,-3 7 0 16,1 1-1-16,-1 7 1 0,-1 1-2 0,7-2 2 0,-6 10 0 15,6 10-1-15,-7-3 1 0,2-2 1 0,2 1 0 16,2 1 0-16,-2 5 2 0,-1-4 0 0,1-1 0 15,-3-12 3-15,6-4 1 0,-6 4 2 0,2-4 1 0,-1-6 2 16,1-9 0-16,-4-1 1 0,4 3 3 16,-7-14 0-16,-1 3-1 0,1-7 3 0,-2-6 2 0,-1-6 2 15,0 0 5-15,0-2 5 0,0-3 3 0,0 2 1 16,0-7 2-16,0-5 0 0,0 2-1 0,2-11-2 16,1 6-5-16,-1-7-6 0,-1-6-4 0,4-7-2 15,0 7-3-15,0-9-5 0,1 0-1 0,4 0-2 16,-4 0 0-16,2 0 0 0,3 6-3 0,-1-2-3 15,4-3 0-15,-3 10 2 0,2 2-1 0,-4 4 2 0,4 3-4 16,-2 5-2-16,1-3-1 0,-1 7-2 0,-5 4-3 0,4 2-4 16,-1 5-2-16,2 6-2 0,0 0 2 0,-1 4 3 15,3-1 3-15,-1 8 2 0,1-1 2 16,-2 3 5-16,-1 1 2 0,4 1 1 0,-3 1 0 0,1-2-2 16,-3 1 0-16,2-4-2 0,-3 4-1 0,5-6-8 15,-5-1-4-15,-3 2-6 0,4-5-7 0,2-2-37 16,-1 1-20-16,3-6-31 0,-5-1-39 0,1 0 106 15,4-6-81-15,8-7-23 0</inkml:trace>
          <inkml:trace contextRef="#ctx0" brushRef="#br0" timeOffset="42608.4292">157 5441 876 0,'11'-8'404'0,"-11"6"-244"0,3-4-107 0,-3 3 20 16,-2 3-11-16,1 0-23 0,-2 0-14 0,-2 0-23 0,0 0-2 15,-3 3-5-15,0 0-1 0,-3 5-1 0,-2 0-1 16,-3 2 0-16,2-1 0 0,-4 7 4 0,-1-2-2 16,3 4 1-16,-3 1-2 0,2-3-4 0,1 5-3 15,3 1-1-15,-1 0-3 0,3-1 0 0,3-4-2 0,0 6-5 16,3 1 2-16,2-4 2 0,1-1 1 0,2-1 1 16,0 0 1-16,6-1-1 0,1-1 4 0,-1-3 5 15,2-7 1-15,2 4 3 0,1-4 4 0,3-1 4 0,-3-2 5 16,2-5 11-16,1 2 2 0,-1-12 6 15,1 5 4-15,-1-4 8 0,0-8 2 0,-2 3-2 0,0-3 3 16,0-2-7-16,-3 4 1 0,2 1-6 0,-2-2-3 16,-2 2-8-16,1 2-4 0,-3 3-3 0,0 1-5 15,0 2-7-15,0 5-5 0,-3 2-4 0,4-1-4 16,-3 2-7-16,1 5-2 0,1 1-3 0,3 1-1 16,-4 0 2-16,3 8-1 0,7 2-6 0,-5-2-2 15,2 1-3-15,2 1-8 0,1-1-13 0,3 5-63 16,2-4-48-16,2-1 117 0,-4-1-80 0,7-3-40 0</inkml:trace>
          <inkml:trace contextRef="#ctx0" brushRef="#br0" timeOffset="42960.6257">582 5419 1124 0,'-8'-5'454'0,"0"0"-324"0,-2-3-104 0,4 3 10 0,6 2-22 15,-5 1-22-15,4 1-9 0,-3-2-11 0,4 4 1 16,-1-1-3-16,4 3 1 0,-3 2 0 0,0-2 2 16,2 5 11-16,2 0 1 0,-4-1 5 0,5 4 0 15,1 3 3-15,-1 1 1 0,3 0-1 0,0 1 2 0,3 2-1 16,-3 4 0-16,3 1-1 0,-1 0 0 0,1 1 0 16,0 3-1-16,0 0 2 0,-1 1 2 0,1-3 1 15,-4-1 3-15,0-2 0 0,0 0 3 16,-1-2 2-16,-3-4 6 0,1-1 3 0,-1-2 1 0,-2-3 4 15,1-4 12-15,0-1 3 0,-2-2 3 0,0 0 4 16,0-3 7-16,0-1 2 0,0-6 0 0,0-1 1 16,-2-3-6-16,2 3-2 0,0-11-6 0,2 3-4 15,-1-6-12-15,-1-2-6 0,3-6-7 0,1 6-5 16,0-6-18-16,-1-2-13 0,4 0-13 0,-1-2-13 16,1-1-55-16,2-1-38 0,2 1-62 0,0-5 138 15,5-1-122-15,0-4-54 0</inkml:trace>
          <inkml:trace contextRef="#ctx0" brushRef="#br0" timeOffset="43549.0569">1069 5352 547 0,'0'0'228'0,"0"-2"-179"16,0 2-57-16,2 2 4 0,-4 1-7 0,-1 3-30 16,3 4-2-16,2 1 1 0,1 2 6 0,-6-1 19 15,-1 1 7-15,-4 5 8 0,8-1 2 0,-1-1 7 0,1 3 1 0,-5 4 7 16,-1-3 1-16,7-1-4 0,1 0 2 0,-2-1-4 16,0 4 0-16,-2-3-3 0,-1 0 1 0,3-1-7 15,0-5-1-15,-2 6 1 0,4 0-1 0,-2-5 1 16,0-3 0-16,0 1 10 0,0-1 5 0,0-8 5 15,0 3 8-15,-6-6 12 0,4 0 10 0,2-6 4 16,0 1 8-16,0-4 9 0,0-4 0 0,-2-1 0 16,-1-2-2-16,10-2-5 0,-4-1-7 0,-2-2-4 15,4-1-8-15,8 3-16 0,1-2-6 0,-6 2-8 0,7 2-4 16,-7-3-10-16,4 6-4 0,-1 5-5 16,-1-1-2-16,-8 2-7 0,4 5-3 0,4 3-2 0,-1 0-3 15,-1 1-1-15,3 4-1 0,2 0-2 0,0 5 1 16,-1-1 6-16,0 2 1 0,0-3 2 0,-2 7 6 15,-2 4 1-15,3-3 3 0,-6-1 4 0,3 0 0 16,-2-1 3-16,-1 4 2 0,0-4 1 0,-4-3 4 16,2-3 1-16,-1 0 2 0,0-2 3 0,-1-2 6 15,-1-1 3-15,2-3 1 0,-1 0 3 0,3-7 3 16,-1 4 0-16,0-6 2 0,0-4 0 0,3-1-2 16,1-5-1-16,-2-2 0 0,3-1-3 0,0-2-3 15,-4 9-2-15,0 9-4 0,-1 0 0 0,11-25-7 16,-1 4-4-16,0-1-1 0,-2 5-3 0,1 4-6 0,3-3-4 15,-6 12-6-15,1 4-6 0,-2 6-6 0,0-2-2 16,0 9-3-16,1 1-4 0,1 6-2 16,-1 0-2-16,3 5-2 0,-1-1-4 0,1 6-24 0,3 1-22 15,1 1-31-15,1 1-50 0,1-2 118 0,1 1-82 16,8-7-28-16</inkml:trace>
          <inkml:trace contextRef="#ctx0" brushRef="#br0" timeOffset="44257.4413">2152 5313 938 0,'-9'0'383'0,"-1"4"-273"0,-1-3-92 16,-2 1-2-16,0 1-5 0,-3 5-22 0,0 3-11 16,-3 8-8-16,-1 0-3 0,-1 7 3 0,2-2 3 15,-3 1 6-15,-1 4 4 0,4-2 4 0,0 0 2 16,3 0 5-16,2-3 2 0,3-2 1 0,-1 1 1 15,8 0 0-15,1 0-1 0,3-4-1 0,0-2 0 16,3-1-2-16,6-1-1 0,6-1 1 0,-6-1 0 16,1-4 3-16,2 1 0 0,1-4 1 0,5 1 4 15,-4-6 5-15,0-1 4 0,-2 0 4 0,3-3 2 0,1-5 11 16,-1-2 2-16,1 1 6 0,-5-2 1 0,2-4 7 16,1 4 5-16,-3-5-2 0,-1 2 2 0,1-2-6 15,-2 0-2-15,1-3-6 0,-1 3-3 0,3 0-10 16,-3-1-5-16,-1 6-4 0,2-2-6 0,-1 2-7 15,-2 4-3-15,-1 2-3 0,0 1-3 0,2 2-9 16,-1 1-5-16,1 2-3 0,0 5 0 0,-1 2-3 16,3 5 0-16,1 2 0 0,0 2 3 0,0 2 5 15,1 3 4-15,4 1 3 0,-4 1 3 0,1-4 5 0,-2 1 0 0,2 3 3 16,0-3 0-16,-1-2 3 0,-4-2 0 16,-1-1 1-16,1-1-1 0,-2-4 2 0,4 0 2 0,-1-2 0 15,-2 1 5-15,-3-5 3 0,6-1 3 0,-1 0 3 16,-4-6 11-16,5 4 4 0,-5-6 2 0,1-5 3 15,-3-5 0-15,8 2 0 0,-3-5-2 0,0-2-1 16,0-3-7-16,2-2-2 0,-1 0-4 0,-2-3-2 16,5 3-4-16,-4-2-2 0,3 2-2 0,-3 1-5 15,0 5-6-15,-1 0-2 0,-1 6-4 0,2 4-2 16,-2 5-11-16,-2-5-2 0,-1 8-2 0,3 0-2 16,-1 3-4-16,5 0 2 0,-2 3-2 0,-1 1 1 15,3-1 8-15,0 4-1 0,-1 2 2 0,1 1 3 16,2-5 5-16,0 3 0 0,-3-1 3 0,2-2 1 0,0-2 3 15,1-1 2-15,0-2 1 0,1 0 2 16,-2-3 9-16,4 0 3 0,-4-6 4 0,3 1 1 16,0-3 5-16,1-3 3 0,-1-2 1 0,0-1 0 0,2-4-2 15,2 1-3-15,-2 3-2 0,-2-4-2 16,-1 4-7-16,-2 3-3 0,0 1-2 0,2 0-4 0,-2 4-4 16,0 1-4-16,-3 4-3 0,2-1-5 0,-2 2-4 15,1 2-1-15,-2-1-3 0,1 6-1 0,-4-1-9 16,4 0-3-16,2 4-4 0,-1-2-3 0,-1 3-23 15,0 0-17-15,-3-3-26 0,0 2-40 0,6-1 100 16,-5-1-68-16,17 0-21 0</inkml:trace>
          <inkml:trace contextRef="#ctx0" brushRef="#br0" timeOffset="44408.549">2824 5119 1143 0,'-9'3'508'0,"1"-9"-384"0,-2-2-111 0,5 0-9 16,-1 5-22-16,1 3-39 0,0 1-25 0,-1-1-31 16,3 7-36-16,0-1 96 0,-1 4-74 0,4-1-19 15</inkml:trace>
          <inkml:trace contextRef="#ctx0" brushRef="#br0" timeOffset="44678.1613">3539 5196 1051 0,'3'25'464'0,"-3"-14"-305"0,-3-11-110 0,0-1 21 0,-3 4-12 15,1-2-31-15,0 3-16 0,0-3-16 0,-4 9-4 0,-4 1-4 16,-1 5 1-16,-7 0-1 0,2 0 3 0,-3 6 1 16,-4 0 2-16,4 5 1 0,-2-4 1 0,0 2 5 15,3 1 0-15,4-1 1 0,1-1 0 0,5 1-2 16,1-1 0-16,7-5 0 0,0 5 1 0,3-3-3 15,6 0 0-15,7-1-2 0,3 1-1 0,5-5-1 16,2 3-1-16,5-4-1 0,2-1-1 0,6-3-7 16,4-5-2-16,2-6-4 0,2 0-8 0,-6 0-7 0,9-12-12 15,10-3-59-15,-3 1-40 0,-5-5 107 0,6-2-76 16,4 0-36-16</inkml:trace>
        </inkml:traceGroup>
        <inkml:traceGroup>
          <inkml:annotationXML>
            <emma:emma xmlns:emma="http://www.w3.org/2003/04/emma" version="1.0">
              <emma:interpretation id="{68C12E30-79B6-4044-A787-B529752C5961}" emma:medium="tactile" emma:mode="ink">
                <msink:context xmlns:msink="http://schemas.microsoft.com/ink/2010/main" type="inkWord" rotatedBoundingBox="6494,5953 9495,5846 9559,7640 6558,774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5150.9626">4606 4638 792 0,'-8'-3'479'15,"0"1"-233"-15,-3-4-162 0,6 1 129 0,1-1-166 0,4 6-10 16,-4 0-22-16,-4 0-32 0,7 3-7 0,-5 7-2 16,1 2-3-16,2-2 2 0,-2 14 1 0,0 3 2 15,2 2 3-15,-2 4 9 0,5 5 2 0,3 5 2 0,2 11-1 16,0 13-1-16,0-6 1 0,3 6 0 0,4 11-5 15,3-2-1-15,4 12-1 0,-2 1-3 16,6 5 1-16,0-2-1 0,1 4 0 0,-3-4-2 0,-3-4-2 16,2 1-4-16,-4-6 0 0,-3-12-1 0,-2-8-3 15,-1-5-1-15,-4-10-2 0,0-13-1 0,-4-11 4 16,1 2 5-16,-3-15 2 0,0-3 4 0,0-10 10 16,-1-3 6-16,1-3 7 0,-2-6 8 0,-1-7 15 15,1-2 3-15,-4-8 5 0,3 3 3 0,-1-9 4 16,0 0 1-16,0-1-3 0,3-2 1 0,-1-6-7 15,2 5 1-15,2-13-2 0,-1 1-4 0,4 0 0 16,0-5-2-16,3 3-1 0,-2-2 0 0,4 6-3 16,1 2-2-16,2 6-2 0,1-2-2 0,-1 10-5 15,1 2-4-15,-3 4-2 0,5 7-4 0,-1 1-5 16,-3 5-6-16,3 10-4 0,-3-4-4 0,3 7-11 16,-1 3-2-16,0 8-2 0,1-3-2 0,-3 3 4 0,3 6 1 15,-1 7 0-15,-1-2 3 0,-2 3 11 0,2 4 2 16,-7 1 1-16,4 9-3 0,-6 2 2 0,1-1-3 15,-3-2 3-15,-2-5-8 0,-3 7-14 0,-1-2-12 16,0-11-11-16,-1-3-13 0,-1-1-56 0,-2 1-35 16,3-10 106-16,0 0-81 0,0-9-44 0</inkml:trace>
          <inkml:trace contextRef="#ctx0" brushRef="#br0" timeOffset="45614.7227">5258 5331 571 0,'11'-22'306'0,"-2"7"-157"0,-1 3-98 16,2-3 59-16,-5 4-68 0,4 3-18 0,4 3-11 0,1-3-7 16,2 4-7-16,-3 0 0 0,3 0-4 0,1 4-1 15,2 1-2-15,-1 6 1 0,0-3 1 0,-3 8 2 0,1 0 1 16,5 1-1-16,-7 5 0 0,2-4 0 0,-1 3 0 16,-3 4 0-16,0 1 0 0,-1-2-1 0,-2 0-1 15,-2 3-1-15,-3-3 1 0,0 1 0 0,-4-4 2 16,0-1 2-16,0 2 0 0,-4-5 1 0,0 1 1 15,-3-1 3-15,6-9 0 0,-4 4 0 0,0-1 6 16,2-4 2-16,-2-3 2 0,4 3 2 0,-1-3 1 16,0-1 1-16,-1-4 5 0,3-2 3 0,-1 1-4 15,1-3-2-15,3-1-1 0,-2-6 1 0,4-5-2 16,-2 4-1-16,4-1-2 0,-1-1-3 0,2-6 0 16,0-4-3-16,3 2 0 0,2 1-2 0,0-2-4 0,-1-4-2 15,1 6-2-15,1 1-2 0,1 4-3 16,-4 2 0-16,0 5-3 0,0 1-5 0,-3 5-9 0,2 3-3 15,-4 10-2-15,0-2-1 0,2 10 0 0,-1 3 1 16,-1 9 1-16,1-2 6 0,-1 5 11 0,2 6 4 16,-3-4 2-16,3 2 3 0,-2 0 3 0,-1-2 0 15,1-3 1-15,-3-3 2 0,2-2 0 0,-2-6 0 0,5 0 2 16,0-1 0-16,-5-4 0 0,5-5 0 0,2-1 0 16,-1 3 0-16,1-7-1 0,-4-1-2 0,2 4 0 15,-3-4-3-15,8-4-6 0,-4-2-9 0,9 0-14 16,-2-2-20-16,5-5-84 0,1 3 104 0,13-6-66 15,-2 1-42-15</inkml:trace>
          <inkml:trace contextRef="#ctx0" brushRef="#br0" timeOffset="46053.412">6729 5076 677 0,'-1'2'318'0,"-7"-1"-196"0,8 1-86 15,-2-2 30-15,-8 3-33 0,7 8-20 0,-5-4-11 16,-1 2-5-16,1 7-3 0,-10 2 0 0,-4 4 0 15,-5 5-2-15,5 0 2 0,-5-3 3 0,-1 1-4 0,1 3 1 16,4 0-2-16,2-2-3 0,5-9 2 0,0 4-1 16,0 1-2-16,10-4-1 0,-2-4 3 0,3-1 0 15,5 0 3-15,0-7 2 0,2 3 4 0,4-5 5 16,0-4 6-16,5 0 5 0,1 0 1 0,2-7 2 16,5-1 3-16,-1-1 4 0,1-4-1 0,1 0 4 15,3-4 3-15,4 1 2 0,-7-2 3 0,0-1 8 16,2 0-1-16,-6 0-1 0,1 1-2 0,-2 3-9 0,-6 7-5 15,-4-7-7-15,8 6-7 0,-7 2-12 0,0 4-7 16,1 2-7-16,1 5-8 0,0 7-2 0,-5-4-1 16,5 6 1-16,-7 7 0 0,6 7 1 0,-2 7 3 15,-2 6 4-15,0-2 5 0,-1 11 0 0,1-1 1 0,-2 12 2 16,4-1-1-16,-6 4 2 0,1 3 0 0,-5-3 2 16,0 2 2-16,-3-3 5 0,-2-3 1 0,-1-8 1 15,0-2 5-15,-3-7 7 0,3-9 5 0,-2-4 5 16,0-4 4-16,0-6 10 0,2-4 3 0,-3-7 4 15,4 0 2-15,-4-4 4 0,1-4-2 0,-3 0-2 16,0-3-3-16,1-6-13 0,-3-1-4 0,2-4-6 16,-3-4-5-16,3 4-14 0,2-7-6 0,-2-4-26 15,0-2-14-15,3 1-19 0,4-3-20 0,-3-6-34 0,3-14 73 16,6-19-57-16,-5 9-12 0</inkml:trace>
          <inkml:trace contextRef="#ctx0" brushRef="#br0" timeOffset="46179.0766">7205 4635 971 0,'19'3'322'0,"-12"-6"-326"0,-1 3-96 0,9 6 79 16,-7-2-72-16,19 13-35 0</inkml:trace>
          <inkml:trace contextRef="#ctx0" brushRef="#br0" timeOffset="46348.1279">7454 5449 1080 0,'0'17'620'0,"-3"-10"-342"0,6-9-193 0,3-3 136 16,-1 1-175-16,3-1-46 0,-3 2-19 0,3 1-24 16,0-3-71-16,1-1-54 0,1-2-65 0,-2 3 161 15,4-4-122-15,6-11-91 0</inkml:trace>
        </inkml:traceGroup>
        <inkml:traceGroup>
          <inkml:annotationXML>
            <emma:emma xmlns:emma="http://www.w3.org/2003/04/emma" version="1.0">
              <emma:interpretation id="{6927E72D-5896-4383-B060-51B40A9B7152}" emma:medium="tactile" emma:mode="ink">
                <msink:context xmlns:msink="http://schemas.microsoft.com/ink/2010/main" type="inkWord" rotatedBoundingBox="11379,5758 14311,5654 14384,7717 11453,7821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8076.8403">9486 4492 1213 0,'-18'-16'473'0,"1"3"-348"16,3-1-101-16,2 1-11 0,6 5-7 0,0 3-10 16,3 4-7-16,-1 9-14 0,4 6-1 0,0 16 1 15,2-1 1-15,-2 11 8 0,2 12 2 0,2 10 5 16,-2 2 2-16,-1 9 6 0,4 7 0 0,6 11-2 15,-7-4 2-15,4-6-3 0,1 4 0 0,2 14-4 16,5-1 1-16,-1-8-2 0,2-6-2 0,1 5 1 0,4 7-4 16,-1-6 0-16,-2 1-1 0,1-13 2 0,-8-8-3 0,2 8-6 15,-6-15-1-15,0-13-5 0,-3-7-5 0,-1-1-24 16,1 2-9-16,-3-24-11 0,-1 3-1 0,-1-13-9 16,0-7 4-16,2-4 0 0,-2-6-10 0,-2-9 26 15,-1-4 11-15,-2-11 13 0,2 0 10 0,-2-8 43 16,-3-5 13-16,0-1 17 0,2-4 28 0,0-5 16 15,-1-1 5-15,1-7 9 0,-2 5 3 0,3-2-11 16,-1-6-6-16,4 3-6 0,-4 1-3 0,3 5-11 16,1 13 0-16,1-4 2 0,-1-4-5 0,0 11-14 15,1 5-1-15,-6 1-3 0,7-1-2 0,-1 2-4 16,-1-1-4-16,1 6-11 0,1 2-1 0,0-2-5 16,6 1-4-16,2 1-2 0,-2 7-7 0,1 0-3 0,1-3-1 15,3 9-3-15,0 0-4 0,0 4-6 16,0 4-4-16,2 3-4 0,-2 2-2 0,2 3-4 0,-2 4-3 15,3 5 2-15,-1 3-1 0,0 5 5 16,1 4 0-16,-4 7 3 0,2-1 1 0,-2 5 4 16,-5 3 3-16,-4-1-1 0,1-1 3 0,-2 1 0 0,-5 0 1 15,-1-7-1-15,-4 3-1 0,1-6 1 0,-4-4-6 0,-1 2-12 16,-2-1-8-16,1-3-6 0,-1-2-13 0,1-3-13 16,-5 0-66-16,1 0 93 0,2 0-59 0,1-4-20 15</inkml:trace>
          <inkml:trace contextRef="#ctx0" brushRef="#br0" timeOffset="48381.2152">10236 5458 1194 0,'0'4'464'0,"0"-8"-330"0,2 3-116 0,1-2 15 16,0 3-38-16,0 0-14 0,-3 1-8 0,2 6-9 15,-1 5-2-15,-1-2 3 0,2 1 9 0,-4 5 2 0,1 5 6 16,-2 4 6-16,4 5 5 0,-6-3 7 0,1 7 1 16,-1 1 2-16,5 5 1 0,-3 0 1 0,1 1 0 15,-1 2-1-15,1-2 1 0,2 1-2 0,7-2 3 16,-4-2 0-16,3-5-1 0,5 1 1 0,2-6-1 16,1-4 1-16,4 0 1 0,0-3 0 0,-1-7-2 15,2-1 0-15,0-4-2 0,0-2-1 0,2-4-2 16,0-3-7-16,-1-5-7 0,3-1-8 0,-4 1-14 0,2-11-21 15,4-5-76-15,1 2-61 0,-3-1 140 0,3-6-103 16,-1-9-51-16</inkml:trace>
          <inkml:trace contextRef="#ctx0" brushRef="#br0" timeOffset="48695.3774">10585 5000 873 0,'-13'3'395'0,"4"0"-246"0,-1-6-115 0,-1-7 21 0,1 4-28 16,2 1-18-16,0 0-24 0,2 5-10 0,-2 2-1 15,0-2-2-15,2 2 6 0,-1 1 3 0,3 2 4 0,-4-2 4 16,3 2 5-16,0-2 6 0,2-2 5 0,0 4 2 16,-1-2 0-16,3 0 1 0,-2-1 0 0,1 1-3 15,-1 0 0-15,0 2-3 0,1-3 2 0,-1-1-1 16,1 1-1-16,1 0 0 0,1 1 1 0,0-3 4 15,0 0 2-15,0 1 3 0,1-1 3 0,-1 0 5 16,0 0 2-16,0-3 1 0,4 2 2 0,-4-3-4 16,1 1-2-16,1-2-4 0,-1-1-4 0,1 0-10 15,1 4-5-15,-1-4-8 0,-1-1-9 0,2 3-45 16,1-1-28-16,0 0-53 0,-2 2 104 0,4 0-95 16,-1-2-48-16</inkml:trace>
          <inkml:trace contextRef="#ctx0" brushRef="#br0" timeOffset="49090.3192">11348 4952 887 0,'-2'2'368'0,"-1"-4"-255"0,-5-4-89 0,2 2 15 0,-1 0-11 15,2 2-29-15,4 0-5 0,-1 1-3 0,1 1 1 16,-1 0 7-16,2 0 4 0,2 0 13 0,1 0 7 15,0 0 8-15,2 1 7 0,4 3 7 0,4-3 6 16,8 4-2-16,-4 0-1 0,7-5-12 0,10 3-4 16,-1 0-8-16,7-1-8 0,6-1-7 0,3-1-9 15,1 0-5-15,4 0-5 0,-1 0-2 0,2 0-13 16,-1 0-6-16,1 0-7 0,0 0-10 0,-5 0-47 16,1 0-33-16,0 0-49 0,-4 3 118 0,1 2-103 15,0 0-51-15</inkml:trace>
          <inkml:trace contextRef="#ctx0" brushRef="#br0" timeOffset="49324.6928">11552 5627 800 0,'-18'10'365'15,"5"-1"-227"-15,1-2-97 0,5-7 16 0,7 1-8 16,0-1-21-16,2 2-17 0,1 1-8 0,7 0-1 15,4-3 2-15,0 3 7 0,-1-3 6 0,14 0 4 0,3-3 10 16,5 2 2-16,-4-4 0 0,5-2-1 0,2 0-2 0,10-3-4 16,0-3-9-16,-3 4-4 0,-2-2-9 0,0 3-3 15,4-5-12-15,0 3-7 0,-6 2-12 0,-3-1-11 16,2 1-55-16,1-2-29 0,-4 1-47 0,-2-1 112 16,0 1-104-16,-1-1-51 0</inkml:trace>
        </inkml:traceGroup>
        <inkml:traceGroup>
          <inkml:annotationXML>
            <emma:emma xmlns:emma="http://www.w3.org/2003/04/emma" version="1.0">
              <emma:interpretation id="{665ECF68-C32D-4576-B96F-D866917AEC23}" emma:medium="tactile" emma:mode="ink">
                <msink:context xmlns:msink="http://schemas.microsoft.com/ink/2010/main" type="inkWord" rotatedBoundingBox="15168,5225 18836,5094 18911,7186 15243,731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0184.8659">13214 4246 664 0,'-3'-3'333'0,"0"2"-207"16,1-1-94-16,1-3 7 0,1 2-4 0,0 3-22 15,0 0-14-15,4 5-7 0,0 1-4 0,-1-1 0 16,3 5 5-16,1 4 1 0,1 3 2 0,0 7 3 16,-1 0 1-16,5 6 2 0,-3 1 3 0,2 13-2 15,0-2 0-15,2 2-3 0,0 6 2 0,0 1-2 16,-1 0-1-16,3 4-4 0,-4-1-1 0,0 4-2 0,-1 4 1 16,-1-2 0-16,-1 7 0 0,-1-5 0 15,-3 1 4-15,-2-6 3 0,-2-1 0 0,-3-10 4 0,1-3 1 16,-3-8 7-16,-1-8 3 0,-2-6 5 0,0-2 0 15,2-3 6-15,-1-10 2 0,1 0 17 16,-2-2 6-16,0-1 1 0,2-3 4 0,-1-2 0 0,-2-4 10 16,1-7-1-16,0 2-2 0,0 0-13 0,0-4-1 0,0-7 6 15,2-5-3-15,-2-6-1 0,4 6-6 0,1-12 2 16,2 3 0-16,1-15-4 0,3 3-4 0,2-1-10 16,4-7-3-16,4 3-6 0,0-4-5 0,3 4-8 15,3 4-3-15,1 0-4 0,1 2-2 0,3 9-6 16,1 3-4-16,-2 11-1 0,2 0-3 0,1 7-11 15,-1 11-4-15,-1 2-5 0,5 3-4 0,-2 4-5 16,3 7 0-16,2 10-1 0,-3-2 1 0,-2 6 7 16,3 9 3-16,-1 5 5 0,-4 2 2 0,-4-5 7 0,-2 10 3 15,-3 6 0-15,3-2 2 0,-6-1 4 0,-1 0 2 16,-2-2 1-16,1 5 3 0,-6-11 3 0,1 6 3 16,-4-19 3-16,-1 0 10 0,1-3 2 0,-4-11 5 15,1-4 4-15,-2-6 11 0,1 2 6 0,2-5 1 16,0 0 2-16,0-8 3 0,-2 3 1 0,2-4-1 15,2-2 0-15,3-10-7 0,-4 3-5 0,4-7 0 16,0-5-2-16,5-4-5 0,-1 1-4 0,1-7-2 16,-1-3-1-16,7 3-7 0,-2-4-2 0,4-1-3 15,1 5-1-15,0 0-8 0,2 1 0 0,1 2-3 16,-1 8 0-16,-5 5-4 0,3-1-2 0,-6 14-4 16,3-4-3-16,-4 7-7 0,-2 2-4 0,4 11-5 0,-3-2-1 15,1 8-3-15,-1 7 2 0,0 7 3 16,2 1 2-16,-2 7 9 0,-2 7 5 0,2-2 4 0,4 5 2 15,-1 3 4-15,2 2 2 0,0-2 0 0,-2-1 0 16,4-2 1-16,-1 1-2 0,-2-10-1 0,1 3-1 16,-2-10-6-16,0-4-8 0,1-5-11 0,0 1-16 15,-3-6-19-15,0-5-24 0,4 0-81 0,0-2-75 16,-1-3 172-16,2-3-122 0,1 4-52 0</inkml:trace>
          <inkml:trace contextRef="#ctx0" brushRef="#br0" timeOffset="50336.4622">15189 4946 1011 0,'-3'8'563'15,"0"-8"-319"-15,3 0-175 0,0-4 126 0,0 1-185 16,3 3-26-16,-2 0-20 0,3 0-21 0,-1 2-62 16,-2-1-38-16,4 3-61 0,-2-1 143 0,2-2-100 0,5-1-44 15</inkml:trace>
          <inkml:trace contextRef="#ctx0" brushRef="#br0" timeOffset="50609.7505">15500 3828 1475 0,'3'-4'549'0,"-2"4"-411"16,3-4-134-16,-6-9-19 0,2 18-3 0,-5-5-14 15,5 12-21-15,0 3-1 0,-3 18 1 0,3-1 1 16,-3 6 19-16,3 10 10 0,0 5 6 0,3 4 5 16,0 8 6-16,5 2 1 0,5 11 0 0,1-5 0 15,1 9-3-15,5 4-1 0,3-4-2 0,-6 8 1 0,9 2-5 16,-3-1-1-16,1 1-1 0,-1 2-4 16,-1-3-10-16,2 4-7 0,-10-7-7 0,5-2-11 15,-8-6-26-15,-3-7-10 0,-3-9-14 0,-2-4-14 0,-1-7-5 16,0-21-17-16,-2-4 80 0,0 2-52 15,-2-12 11-15</inkml:trace>
          <inkml:trace contextRef="#ctx0" brushRef="#br0" timeOffset="50867.0425">15764 5728 150 0,'-8'-34'132'0,"6"-6"-22"15,-2 0-50-15,4-3 38 0,0 0-12 0,-4-3-20 16,6 2-6-16,8-7 2 0,-7 0 0 0,-2-2 6 16,4-4 3-16,5 4 4 0,-5-1 3 0,2 2 0 15,0 4-1-15,-2 5-5 0,4 0-6 0,4 5-16 16,-2 3-5-16,0 6-8 0,-1-1-5 0,4 6-11 15,0 1-4-15,1 6-2 0,-2-1-4 0,-4 4-5 0,2 9-5 0,0-4-2 16,2 1-1-16,-2 5-4 0,-3-1-2 16,0 1-6-16,3 5-5 0,-3 4-1 0,2-3-3 0,-2 4 2 15,-2 7-3-15,1 0 3 0,-1 9 2 0,-3 5 3 16,-3-4 6-16,2 5 2 0,-1 3 5 0,-7-2-1 16,1 3 2-16,-6-1-1 0,0-1-4 0,-5-3 0 15,0 1-6-15,-3 0-15 0,-2-1-5 0,-3-2-12 16,4-1-10-16,-4 1-45 0,1-2-31 0,6-4 87 15,-4 1-64-15,2-3-34 0</inkml:trace>
          <inkml:trace contextRef="#ctx0" brushRef="#br0" timeOffset="51097.4266">16298 4931 1162 0,'20'8'470'0,"-5"-5"-341"15,-12-4-109-15,3 1 10 0,0 5-17 0,-1 4-41 16,2 5-6-16,-1 9-2 0,-3-1 1 0,4 10 9 16,-3 5 3-16,-5 2 8 0,2 1 2 0,3 3 9 15,-3 0 1-15,1 2 3 0,-2-2 0 0,0-3 0 16,1-1-1-16,1 1-3 0,-5-3-4 0,0-4 0 0,-1-2-5 16,0 4-16-16,-3 0-8 0,1-5-14 15,1 0-23-15,-1-8-33 0,4 4 73 0,2-7-51 0,-3 2-17 16</inkml:trace>
          <inkml:trace contextRef="#ctx0" brushRef="#br0" timeOffset="51345.776">16681 5164 940 0,'7'-13'424'16,"1"2"-264"-16,-5 1-120 0,0 2 12 0,-1 5-10 0,2 5-25 15,-4 1-31-15,2 0-5 0,-2 5-1 16,-2 5 0-16,-2 3 3 0,-1 0 6 0,-5 4 3 0,-1 1 3 15,-2 3 6-15,1 0 4 0,-6-3-1 0,-1 1 1 16,2 2 1-16,-4-2 0 0,5 2-1 0,-5-3 0 16,5-1 0-16,2 3-2 0,6-1 0 0,3 0-1 15,-1-3-1-15,4 0 0 0,4-4 0 0,4 5 1 16,5-2-2-16,0-2-1 0,9-2 1 0,-4-1-5 16,11 1-6-16,3 1-4 0,5-3-9 0,0-2-12 15,-2-2-21-15,10 1-44 0,15-1 71 0,-1-3-46 16,-1-5-17-16</inkml:trace>
        </inkml:traceGroup>
      </inkml:traceGroup>
    </inkml:traceGroup>
    <inkml:traceGroup>
      <inkml:annotationXML>
        <emma:emma xmlns:emma="http://www.w3.org/2003/04/emma" version="1.0">
          <emma:interpretation id="{43C90C89-FEAA-433F-ABC6-15F3BC4D027F}" emma:medium="tactile" emma:mode="ink">
            <msink:context xmlns:msink="http://schemas.microsoft.com/ink/2010/main" type="paragraph" rotatedBoundingBox="276,7471 30323,7627 30301,11921 254,11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0B75E4-E504-4732-988B-E0AE55894AF1}" emma:medium="tactile" emma:mode="ink">
              <msink:context xmlns:msink="http://schemas.microsoft.com/ink/2010/main" type="inkBullet" rotatedBoundingBox="15180,8764 17230,8920 17209,9193 15159,9038"/>
            </emma:interpretation>
            <emma:one-of disjunction-type="recognition" id="oneOf8">
              <emma:interpretation id="interp12" emma:lang="" emma:confidence="0">
                <emma:literal>-</emma:literal>
              </emma:interpretation>
            </emma:one-of>
          </emma:emma>
        </inkml:annotationXML>
        <inkml:trace contextRef="#ctx0" brushRef="#br0" timeOffset="84615.417">13186 7694 518 0,'-2'8'265'16,"2"-8"-148"-16,2 0-76 0,6 0 30 0,0-3-11 15,4 3-17-15,7 0-12 0,5 2-2 0,3-1 6 16,7 1 4-16,7-1 4 0,9 1 9 0,1 1 2 0,9-1 1 16,5-2 5-16,4-2 2 0,1 2-1 15,6-3-4-15,2 0-3 0,5-2-9 0,-5 0-6 0,10-1-6 16,-2 1-7-16,0 0-13 0,0-3-5 0,-7 2-4 16,4 0-4-16,-2-1-8 0,-6 1-6 15,-6 3-5-15,1-7-6 0,-3 4-20 0,-2-1-12 0,-4 1-16 16,-6 0-25-16,-8-1-126 0,-3-1 165 0,-4 4-98 15,-7 0-59-15</inkml:trace>
      </inkml:traceGroup>
      <inkml:traceGroup>
        <inkml:annotationXML>
          <emma:emma xmlns:emma="http://www.w3.org/2003/04/emma" version="1.0">
            <emma:interpretation id="{3C39A99F-C111-4EFF-9652-B80B03F5CE33}" emma:medium="tactile" emma:mode="ink">
              <msink:context xmlns:msink="http://schemas.microsoft.com/ink/2010/main" type="line" rotatedBoundingBox="18617,6892 30505,7792 30216,11618 18327,10719"/>
            </emma:interpretation>
          </emma:emma>
        </inkml:annotationXML>
        <inkml:traceGroup>
          <inkml:annotationXML>
            <emma:emma xmlns:emma="http://www.w3.org/2003/04/emma" version="1.0">
              <emma:interpretation id="{BD8BAB3D-96C5-43B8-9055-AE740FD58E22}" emma:medium="tactile" emma:mode="ink">
                <msink:context xmlns:msink="http://schemas.microsoft.com/ink/2010/main" type="inkWord" rotatedBoundingBox="19043,7827 20095,9256 19139,9960 18087,853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6171.4295">16548 6892 800 0,'-4'-5'353'0,"1"2"-230"0,3 0-90 0,0 1 20 16,2 2-18-16,4 2-17 0,-3 2-9 0,5 4-9 15,2 2 0-15,-2 6 0 0,0 0 2 0,1-2 0 0,1 10 0 16,1 8 3-16,2-2 1 0,-5 2 1 0,3 6-1 16,0 2-1-16,5 11-1 0,-5 8 0 0,3-2-1 15,-1-6-1-15,0 3-1 0,1 10-1 0,2 1-1 16,3 4-1-16,-4-10-1 0,2 9-2 0,-1 1 0 15,-3-1-1-15,3 1-3 0,-2-7-4 0,-1-2-2 16,-2-7-2-16,0-2-2 0,2-11-12 0,-2-7-3 16,-5-6-8-16,1-5-7 0,-2-4-19 0,-4-9-12 0,4-4-18 15,-4-2-23-15,-2-1 79 0,1-5-53 16,-5-5-11-16</inkml:trace>
          <inkml:trace contextRef="#ctx0" brushRef="#br0" timeOffset="86439.7162">16737 7784 592 0,'-8'-24'370'0,"2"-2"-167"0,-1 5-124 16,-1-4 47-16,2 1-24 0,-2-1-23 0,2 2-19 0,1-1-23 16,-1 2-2-16,4 6-3 0,-1-3-4 0,3 2 0 15,0 2-3-15,1 1-1 0,3 0-3 0,4 2-3 16,-2-2-4-16,7-3-2 0,-1 2-3 0,6 4-9 16,3-3 0-16,2 7-2 0,3 1-1 0,3-2-4 15,1 8-1-15,-1 3-2 0,-1 0-2 0,2 9 0 16,1-1-4-16,-6 3 0 0,1 2 1 0,-4 0 0 15,-3 3 1-15,3 2-3 0,-2 3 0 0,-8-7 2 16,3 4 0-16,-4 3-2 0,-5 1-7 0,-6 1 0 16,0-1-3-16,0-1 2 0,-8-3-2 0,-1 4-8 15,-6-2-2-15,1 2-6 0,0-6-1 0,-1 5-37 16,-4-3-21-16,0-1-39 0,2 4 94 0,-4-6-81 16,0-1-39-16</inkml:trace>
        </inkml:traceGroup>
        <inkml:traceGroup>
          <inkml:annotationXML>
            <emma:emma xmlns:emma="http://www.w3.org/2003/04/emma" version="1.0">
              <emma:interpretation id="{C22A70C9-8A26-46C1-971A-8A41551D062C}" emma:medium="tactile" emma:mode="ink">
                <msink:context xmlns:msink="http://schemas.microsoft.com/ink/2010/main" type="inkWord" rotatedBoundingBox="21006,8936 23349,9113 23257,10323 20914,1014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8564.3664">18967 8438 1220 0,'8'2'551'0,"6"2"-338"0,-4-4-154 0,-6-4 21 16,3-1-16-16,-3 0-26 0,1 5-41 0,2 0-12 0,2 0-3 16,-2 2-6-16,-1-1-9 0,2 4-4 0,1-3-9 15,3 1-15-15,-3-3-106 0,4 1 129 0,-4-1-71 16,4-4-51-16</inkml:trace>
          <inkml:trace contextRef="#ctx0" brushRef="#br0" timeOffset="89686.0024">19811 8276 529 0,'-2'1'358'0,"2"2"-156"16,3-1-140-16,-1-2 67 0,0 0-66 0,-1 0-21 16,4 0-38-16,-3 2-8 0,2-1 4 0,3 1 4 15,1-1 4-15,3 1 6 0,-3-2 5 0,8 0 14 16,11-5 3-16,-5 4 5 0,10-6-3 0,0-1 2 16,0-1-2-16,7-6-6 0,4-1-5 0,-1 2-14 15,-1-3-4-15,-1-3-6 0,0 1-3 0,0-3-7 16,-1 1-1-16,0 1-1 0,-6-6 0 0,-4 2-2 15,3 0-1-15,-8-3 0 0,-2-1 0 0,-11 4-5 16,2-5-1-16,-7 4 0 0,-1 1-2 0,-11 1-3 16,2 0 0-16,-7 3-1 0,-10 1-1 0,-2 0 4 15,-1 3 0-15,-8 2 4 0,-2 1 0 0,1 5 5 16,-10-3 2-16,2 8 4 0,-2 3 1 0,1 2 5 16,-1 1 2-16,2 8 0 0,-4 0 2 0,1 5 2 0,2 5 2 15,7 7-1-15,-2-2 5 0,1 4 2 0,2 8 0 16,7 8 2-16,2-6-2 0,9 6 3 15,0 4 0-15,10-2 0 0,2-2-1 0,8 3 0 0,8-6 3 16,6-1-1-16,3 4 0 0,9-5 1 16,3 1 0-16,9-4-3 0,-4-3 0 0,2-2-5 0,4-7-5 0,7 7-6 15,2-6-6-15,-7-4-11 0,0 0-13 0,2-5-14 0,13 3-100 16,5-7 112-16,-2 4-70 0,-5-7-36 16</inkml:trace>
          <inkml:trace contextRef="#ctx0" brushRef="#br0" timeOffset="89941.3182">20921 8421 1093 0,'0'0'387'0,"-2"1"-284"0,2-4-105 16,0 3 2-16,0 2-9 0,0-1-33 0,-3 6-1 0,0 2 5 15,0 5 4-15,1 6 8 0,-1-5 22 0,0 9 11 16,-2-1 8-16,7 4 2 0,-1 0 1 0,2 1-3 16,2 3-4-16,0-4-4 0,0 3-2 0,3-1-12 15,-2 1-9-15,-1 2-9 0,1 0-13 0,0-7-61 16,1 7-50-16,-2-3 108 0,-1-2-79 0,0-3-59 16</inkml:trace>
          <inkml:trace contextRef="#ctx0" brushRef="#br0" timeOffset="90181.8052">21161 8502 830 0,'-11'16'318'0,"2"-4"-250"0,-6-5-71 0,-1 6 10 15,-6 4-40-15,-2-3-8 0,-1 13 1 0,1 2 2 16,-3-2 22-16,0-1 12 0,1-1 8 0,7-1 14 15,2-8 22-15,2 5 4 0,4-10 3 0,6 5 2 16,2-7-9-16,0 4-4 0,8-2-4 0,-2-1-7 16,8 1-12-16,-3 2-4 0,14-4-2 0,-1 2-5 15,9 1-14-15,5 0-14 0,10-1-18 0,1-1-27 0,13 0 52 16,5-3-38-16,9 1-18 0</inkml:trace>
        </inkml:traceGroup>
        <inkml:traceGroup>
          <inkml:annotationXML>
            <emma:emma xmlns:emma="http://www.w3.org/2003/04/emma" version="1.0">
              <emma:interpretation id="{627C78FE-D6B4-43D3-9D93-672F13C835FC}" emma:medium="tactile" emma:mode="ink">
                <msink:context xmlns:msink="http://schemas.microsoft.com/ink/2010/main" type="inkWord" rotatedBoundingBox="26479,7487 30505,7792 30216,11618 26190,1131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00093.6537">24472 8319 612 0,'-19'3'325'0,"0"-2"-169"0,2-1-105 15,4-1 26-15,2-1-15 0,0 1-20 0,-2 1-22 16,5-2 0-16,1 2 6 0,-1 0 8 0,5 0 22 15,0 2 7-15,3-1 8 0,0 1 7 0,6-1 10 16,2 1-2-16,8 3-6 0,3 0-8 0,-3-2-21 0,16 3-5 0,10 0-6 16,2 1-8-16,-1 1-16 0,11-2-3 0,5 1-3 15,8-1-1-15,10 2-6 0,-4 0-1 0,-5-2 0 16,-7-1-3-16,7 1-5 0,-4 1-4 0,8 1-5 16,-12-4-6-16,1 1-31 0,1 0-19 0,-5 0-26 15,4-2-32-15,1-3 85 0,-11-3-66 0,1-10-21 16</inkml:trace>
          <inkml:trace contextRef="#ctx0" brushRef="#br0" timeOffset="99824.8621">25081 7158 863 0,'12'-7'349'0,"-2"-2"-242"0,-4-2-75 16,1-2 3-16,-1 2-4 0,0 4-13 0,1 1-12 15,-2 1-13-15,-4 0-7 0,2 4-5 0,-1 1-1 16,-2 1-1-16,0 4 4 0,0 0 4 0,-2 0 5 15,-6 4 2-15,2 1 3 0,-5-2 5 0,-2 5 2 16,-1 1-1-16,-5 0 2 0,-4 4-2 0,0 2-3 16,-3 7 0-16,-3-3 1 0,-6 3-2 0,-3 5 0 15,0 2 1-15,1-1-1 0,1-1 0 0,-3 0 2 16,3-7 2-16,4 4-1 0,6 0 5 0,1-7 2 16,4-1 3-16,2-1 4 0,3-2 0 0,7-4 1 0,-1 5 7 15,1-1 5-15,1-4 0 0,4 1 0 0,1-4 4 0,3 5 8 16,7-2 1-16,-4-1 1 0,3-2-6 0,5-2-2 15,4 4 0-15,4 0-1 0,9 0-4 0,-4-4-11 16,8 4 0-16,0 0-2 0,14-2-3 0,-3 2-2 16,2-2-5-16,3-2-4 0,-4 2-3 0,4-1 0 15,1 1-11-15,-6-1-4 0,-1-4-6 0,-4 2-8 16,2 5-29-16,-4-1-17 0,-4 4-23 0,2 2-28 16,-6-4 81-16,1 10-62 0,-4 3-17 0</inkml:trace>
          <inkml:trace contextRef="#ctx0" brushRef="#br0" timeOffset="100464.3565">26199 6280 788 0,'-10'5'336'0,"9"1"-229"15,4-3-81-15,6 5 29 0,-2 2-36 0,4 8-16 16,3 4-3-16,0 13 2 0,1-3 1 0,-2 12 6 16,1 7 1-16,-1 7 4 0,1 1 1 0,0 4 6 15,1 6 1-15,-1 6 0 0,-1 6-1 0,3 2-1 16,0 6-2-16,1 5-5 0,1-4 0 0,-4-2-5 0,-1-5-4 15,1 19-1-15,2-2-1 0,-3-15-2 0,-4 4-1 16,1-6-1-16,-1 12-4 0,-2-4-1 0,2 1-1 16,-2-14 0-16,-3-11-2 0,3 11-5 0,-1-5-4 15,-1-2-2-15,0-20-1 0,3 1-12 0,-2 4-6 16,0-23-12-16,-1 5-9 0,2-14-30 0,-1-9-11 16,-3-7-6-16,2 0-9 0,1-7 4 0,-3-4-23 0,2-7 75 15,-2-1-42-15,-1-13 10 0</inkml:trace>
          <inkml:trace contextRef="#ctx0" brushRef="#br0" timeOffset="100737.8286">26586 8188 348 0,'-7'-33'216'0,"3"-1"-82"0,-3-7-58 15,2 1 53-15,1 5-38 0,-1-2-5 0,3 5-3 0,-1-7 2 16,0 4-4-16,1 0-3 0,2 4-17 0,0 3-2 16,0-1 3-16,2 0-2 0,3 4-3 0,1 2-11 0,4 1 2 15,-2-5-2-15,4 8-3 0,1 1-2 0,3 1-11 16,1 1-5-16,4 2-4 0,3-1-5 0,0 4-7 15,3 0-3-15,0 3-1 0,5 3-5 0,-2-3-3 16,4 4-1-16,-3 2-2 0,0 2-1 16,-3 3-5-16,1 4-2 0,-5 5-3 0,-2-1 1 0,-4 5-8 15,-4 5-1-15,-4 1-1 0,-1 2-1 0,-2-1 4 16,-6 4 0-16,-1 8-2 0,-3-2 1 0,0 1 4 16,-5 1 2-16,-2-2-3 0,-6 8-7 0,-4 1-4 15,-1-1-6-15,2-6-4 0,-3-1-11 0,-6 1-37 16,-2 0-21-16,0-2-28 0,8-6-34 0,-2 0 110 15,-3 0-83-15,4 1-22 0</inkml:trace>
          <inkml:trace contextRef="#ctx0" brushRef="#br0" timeOffset="101238.4891">27497 7748 1390 0,'-10'2'560'15,"2"-2"-403"-15,8-2-125 0,-3-4-16 0,1 0-43 16,1-1-72-16,1 3-135 0,0-3 178 0,0 2-116 15,0-12-59-15</inkml:trace>
          <inkml:trace contextRef="#ctx0" brushRef="#br0" timeOffset="134098.7843">25340 10050 872 0,'-6'6'410'0,"0"0"-246"16,4-6-111-16,0-6 30 0,6 0-18 0,16 1-25 16,-5-1-16-16,-4 1-12 0,22 0 0 0,9-5 5 15,-3 1 4-15,8 3 4 0,4-6 1 0,-1 4 3 0,21-6 7 16,3-3 1-16,-4 1 0 0,7 1-6 0,11-1-3 15,-1 0-4-15,7-1-4 0,2-2-3 0,4 5-9 16,3-1-3-16,-1 1 0 0,-1-4-2 0,-4 7-2 16,2-2-1-16,-2 1 2 0,-10 5-2 0,-1-2 2 15,-1-2 0-15,-9 6-1 0,-1 3 0 0,-6-3-1 16,-4 2 0-16,-3 0-2 0,-6 2 2 0,-10-1-9 16,-1 2-4-16,-12 0-8 0,-4 0-11 0,-9 0-36 15,3 0-31-15,-9 0-40 0,-4 0-67 0,-9 0 142 16,4 0-102-16,-13-3-34 0</inkml:trace>
          <inkml:trace contextRef="#ctx0" brushRef="#br0" timeOffset="133756.6398">25751 9589 436 0,'0'-1'353'0,"0"-1"-132"16,2 1-147-16,1-2 96 0,3 1-100 0,1-1-18 15,1 1-34-15,9 4-5 0,9-1 4 0,-1 1 1 16,2-2 1-16,8 2 3 0,7-2 1 0,15 1 12 16,16-4 1-16,-4 0 2 0,-4-2 1 0,2-1-3 0,20 1 5 15,3 0-3-15,8 0-2 0,-12-3-11 0,12 2-3 16,-1 0-2-16,3-1-4 0,-1 2-2 0,3-3-4 16,-8 4-3-16,0-4-1 0,-5 3-2 0,-5 0 0 15,1-1-2-15,-10-1-1 0,1 4 0 0,-9-5-5 16,-7 0-2-16,-5 5-3 0,0-3-5 0,-7 3-17 15,-3-1-12-15,-9 3-20 0,1-6-33 0,-7 6 67 16,-6-2-47-16,-3 3-17 0</inkml:trace>
          <inkml:trace contextRef="#ctx0" brushRef="#br0" timeOffset="135586.1025">27083 8320 808 0,'0'0'355'0,"0"-1"-228"16,1 1-89-16,-1-2 24 0,7 2-17 0,-3 0-20 15,3 2-23-15,-1 1-2 0,8 3-2 0,-4-1 1 0,3 3 2 16,1 3 0-16,-3 2 2 0,2 1 0 0,1 4 0 16,-3 1 0-16,-3 1 0 0,2 1-2 0,-2 8-3 15,-2-2 1-15,-1 6-1 0,1 1 0 0,-1 1 0 16,-2 5-2-16,1-2 1 0,-3 2 1 0,2-7 2 15,-1-3-2-15,1 4 1 0,-1-2 0 0,-2-5 1 16,1-5 2-16,1 0 1 0,-1 1 2 0,-1-6 1 16,0 1 0-16,2-4 4 0,-2-3 0 0,0 0 6 15,0-4 4-15,0-3 2 0,0 1 4 0,0-3 11 16,0 1 7-16,0-3 3 0,2 0 1 0,-1-3 8 16,-1-2-3-16,5-1 1 0,-3-1-3 0,2-4-8 15,1-3-5-15,-3-4-6 0,3 1-1 0,4-4-13 0,-3-4 0 16,4-1-3-16,1-3-3 0,0-2-5 0,7-3-1 15,-1-4 0-15,-2 0-3 0,4 1-2 0,2-4 1 16,-6 2-3-16,3 3 0 0,-1 2 1 0,3 4 0 16,-4 3-3-16,6 0 3 0,-9 6 0 0,6 9 0 0,-2-6 0 15,1 1 0-15,-2 2-1 0,-2 4-1 0,2 5 1 16,-2-2-2-16,1 1 0 0,-4 1-1 0,1 3 1 16,1 3-2-16,-2 1 1 0,2 6 0 0,-2 1 0 15,-1 3-1-15,-1 5 0 0,2-2 1 0,-1 10 1 16,-2-5 0-16,3 10 1 0,-3 1-1 0,0 5 2 0,2-3-1 15,-2 5 3-15,0 2-1 0,-2 0 0 0,3-1 1 16,-1-2 3-16,2-1-1 0,-2-3 0 0,0 2 2 16,3-6-1-16,-1-2 1 0,-1-1 0 0,1-2 0 15,-1-1-3-15,2-3 2 0,1 0-2 0,-3-4-1 16,-1-1-1-16,-2-8-2 0,4 4-14 0,-4 1-6 16,2-3-13-16,-1-3-20 0,-6-5-32 0,6 4-166 15,-7-4 196-15,0 0-125 0,-3-1-61 0</inkml:trace>
          <inkml:trace contextRef="#ctx0" brushRef="#br0" timeOffset="136243.327">27062 8379 643 0,'-2'0'320'15,"5"-1"-174"-15,-1-6-88 0,1 2 41 0,2 4-25 0,1 1-16 16,-1 0-8-16,5-3-7 0,-2 1-4 0,1 0-4 16,2 2-2-16,1 0-4 0,0-1-5 0,-1 1 0 15,4 3-5-15,-4 2-6 0,2 1-4 0,-4 4-1 16,2 1-5-16,-1 5-4 0,-1 1-2 0,1 6-1 15,0 1 1-15,-2-2 0 0,1 10-1 0,1 3 2 16,-1 0 1-16,1-3 0 0,-4 3-1 0,4 3 2 0,-2 0-1 16,0 0-1-16,-2 1 3 0,0-6-1 0,4-3 1 0,-4 2 3 15,2-5 1-15,-5-3 3 0,2-2 0 0,-2-3 4 16,4 2 0-16,-7-10 2 0,0 0 2 0,3 2 3 16,-1-5 0-16,-2-1 1 0,1-3 4 0,-1-1 0 15,0 2 3-15,2-5 0 0,-4 3 2 0,2-3 3 16,0 0 1-16,0-4 3 0,2-1-2 0,-1 2 0 15,4-4-2-15,-2-1-2 0,4-1-1 0,-6-6-6 16,6 1-1-16,-1 1-5 0,0-4 0 0,2-2-4 16,0-4-2-16,-1-2-2 0,1 0 0 0,1 2-1 15,1-2-3-15,4-9 0 0,-4 1-3 0,-1 4-1 16,4-1 1-16,1 1-1 0,2-4-1 0,5 1-2 16,-4-1 1-16,-1 5-1 0,3 1 2 0,1 0-4 15,-3 2 1-15,1 1 1 0,-1 3-2 0,-4 1 1 16,3 4-2-16,-2 1 0 0,0 4-2 0,-1-2 0 0,-2 5 0 15,0 5-1-15,1 3-3 0,-1 0 3 0,-2 3-3 16,-1 5 1-16,2 5 1 0,-2 0 1 0,0 3 1 16,1 3 1-16,-2 6 5 0,1-1-3 15,0 7 4-15,0-4-1 0,1 4 1 0,1 1 1 0,1 3 0 16,0-1 0-16,0-2-1 0,2-2 2 0,0 3-2 16,3-2 0-16,-4-3-3 0,3 1 0 0,1-4-5 15,4-2-1-15,-1 2-13 0,4-4-8 0,-3-2-9 16,1 0-13-16,11-1-69 0,-2-2-62 0,15-5 131 15,-5 3-93-15,6-6-65 0</inkml:trace>
          <inkml:trace contextRef="#ctx0" brushRef="#br0" timeOffset="101088.888">27274 8368 573 0,'8'2'271'0,"-5"-2"-169"0,0 0-72 0,-1 0 24 0,-1-2-19 16,2 2-22-16,-1 2-4 0,-2-2-2 0,3 3 4 16,-1 0 12-16,-1 2 5 0,1-4 6 0,-2 4 6 15,0-3 4-15,-2 1 1 0,2 2 0 0,-1-2-3 16,-1 2-9-16,-1 1-5 0,-2 4-5 0,0-2-4 15,1 6-6-15,-3 2 0 0,-2 4-3 0,2 3 3 16,-1-3 2-16,0 6-1 0,4 7 5 0,-3 1 0 16,4-2-2-16,3 3-2 0,0-5 3 0,0 5-5 15,8-2-2-15,-3 4-2 0,3-10-5 0,3 0-1 16,0-4-2-16,5 0-1 0,0-3-6 0,3-6-12 16,0 2-9-16,2-7-14 0,3-2-19 0,1-4-105 15,6-1 127-15,0-6-77 0,11-5-50 0</inkml:trace>
        </inkml:traceGroup>
      </inkml:traceGroup>
      <inkml:traceGroup>
        <inkml:annotationXML>
          <emma:emma xmlns:emma="http://www.w3.org/2003/04/emma" version="1.0">
            <emma:interpretation id="{37908F2B-AFD9-4F30-9681-556717D482A6}" emma:medium="tactile" emma:mode="ink">
              <msink:context xmlns:msink="http://schemas.microsoft.com/ink/2010/main" type="line" rotatedBoundingBox="268,9021 20638,9126 20624,11870 254,11765"/>
            </emma:interpretation>
          </emma:emma>
        </inkml:annotationXML>
        <inkml:traceGroup>
          <inkml:annotationXML>
            <emma:emma xmlns:emma="http://www.w3.org/2003/04/emma" version="1.0">
              <emma:interpretation id="{81387DE4-C222-4567-AD77-1D0DE79C0FA8}" emma:medium="tactile" emma:mode="ink">
                <msink:context xmlns:msink="http://schemas.microsoft.com/ink/2010/main" type="inkWord" rotatedBoundingBox="268,9109 5395,9136 5383,11484 256,11458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0496.2144">300 7854 938 0,'8'3'430'15,"-2"-2"-271"-15,5-7-112 0,-4 0 48 0,7-2-54 16,5 6-15-16,11 0-8 0,-2-1 0 0,15 2 0 16,1 1 3-16,4-2 4 0,6 2 0 0,8 0 6 0,2 0 1 15,3 0 2-15,1 0-2 0,1 0-4 16,4-1-3-16,0-3-4 0,-1 3-1 0,-2-4-12 0,0 2-2 16,-3 0-4-16,3-2-2 0,-6 2-8 0,-1-1-2 15,-4 4-3-15,3-1-6 0,-7-1-2 0,-3 1-6 0,5-1-20 16,-2 2-10-16,-11 0-13 0,1 0-23 0,-7 3-26 15,2-3 75-15,-13 3-56 0,3-1-11 0</inkml:trace>
          <inkml:trace contextRef="#ctx0" brushRef="#br0" timeOffset="70843.2959">1458 8131 965 0,'-5'4'409'0,"2"-10"-282"0,0 0-101 0,1-1 12 16,0 1-23-16,2 1-19 0,0-1-14 0,2 3 2 15,1-1 4-15,0 4 6 0,1-3 8 0,-3 2 20 16,4-1 7-16,-5 2 4 0,5-1 4 0,-5 1 0 16,0-2-5-16,1 2-4 0,-1 0-5 0,0 3-14 15,2 0-6-15,1 7-2 0,0 1-4 0,-1-1-2 16,3 10-1-16,1 4 1 0,0 2-2 0,-1 2 3 0,1 3 1 15,-1 5 2-15,2 7 0 0,-1 10-1 16,0-4 2-16,-1-3 0 0,-2 2 2 0,2 11-1 0,1 0 1 16,-1-3-1-16,0-9-1 0,3 8 2 0,-3-3-1 15,0-2-1-15,1 0-1 0,-1-3-4 0,1-1-3 16,0 0-4-16,-1 0-5 0,0 0-14 0,1 1-8 16,1-1-12-16,-2-6-14 0,1-2-56 0,-1-2-49 15,3-5 117-15,3-1-83 0,0-11-53 0</inkml:trace>
          <inkml:trace contextRef="#ctx0" brushRef="#br0" timeOffset="71837.1074">2322 9139 236 0,'0'-2'149'0,"-3"-3"-69"0,-3 1-47 0,0 0 41 16,1 0-32-16,0 1-2 0,-1-2 3 0,-1 0 3 0,1 0 13 15,3 0 6-15,-2-1 5 0,0 0 0 16,0-1-3-16,2 3-4 0,-2-4 1 0,2 1-4 16,-2 1-17-16,2-1-9 0,-2 4-7 0,2-3-4 15,0 1-6-15,-2-1-2 0,4 4-8 0,-2-1-2 16,1 0-2-16,2 1 1 0,-2-1-1 0,1 3 0 0,1-2-2 15,-2 2 2-15,1 0-3 0,1 0 6 0,-2-1 3 16,2 1 2-16,0 0 3 0,0 0 5 0,0 0 3 16,0-2 2-16,0 1 3 0,0 1 2 0,0 0-1 15,0-2 2-15,0 2-1 0,0-2-1 0,0 2 0 16,2-1-2-16,-2-1-1 0,0 1-3 0,0-1-2 16,0-1-2-16,1 3-4 0,-1-2-2 0,0 1 1 15,2 1-4-15,1 0-1 0,-3 0-2 0,2 1-1 16,1-1-1-16,0 0 1 0,0 0-4 0,2 2 0 15,0-1 0-15,-1 3 0 0,1-1-2 0,0 0 1 16,3 3-1-16,0 1 0 0,-2 1 0 0,4 0 0 0,-4 0-1 16,4 1 1-16,-1 4-2 0,1-2 0 15,1 3-1-15,-3 2 0 0,3 2 1 0,-1 4-1 0,-4 2 2 16,4 3 0-16,1 2 0 0,-3 3 1 0,0 6 0 16,0-3 1-16,-2-2-2 0,0 1 2 0,7 6-2 15,-5-2 2-15,-3-3 0 0,4-5 0 0,-4 2 1 0,0 1 1 16,-2-1-2-16,2 0 1 0,-5-8 2 0,0 3 0 15,-2-1-1-15,-1-3 4 0,-6-3 1 0,4-6 3 16,3 0 4-16,-3-4 1 0,4-2 1 0,-2-7 7 16,-2 3 1-16,7-3 1 0,-1-2 1 0,1-3 2 15,-2 3 0-15,1-2-2 0,-1-4 0 0,0-4-5 16,0-2-2-16,-1-1 0 0,-1 1-4 0,2-7-4 16,-1-3 0-16,1-2-1 0,1-1-2 0,4-4-3 15,-4 0 1-15,6-4-2 0,1-1 1 0,1-5-3 16,-2 2-2-16,5-5 0 0,4 2 0 0,-9-1 0 15,9 1-2-15,-4 8-1 0,1-6-1 0,2 7 1 16,-4 2 0-16,3 5 1 0,-1-4-1 0,3 8-1 16,0 1 0-16,-2 5 1 0,0-1-1 0,-1 2 2 15,-2 6-2-15,-3 2-1 0,2-1 1 0,-2 6 1 16,-2-1 1-16,-1 2-2 0,0 0 1 0,-1 2 2 16,1 1-3-16,3 3 2 0,-3 1 0 0,-2-2 0 0,2-2-1 15,0 5 2-15,-1 1-1 0,1-1 0 0,-3 0 0 16,1-1 1-16,0 4-2 0,2 1 1 0,-2 3 2 15,2-4-1-15,-2 0 1 0,0 2 0 0,0 1-1 16,2 5 1-16,-2-4 2 0,1 2-2 0,-3 1 1 0,2-3-1 16,1 5 0-16,-1-3-1 0,0 1 1 15,0 1 0-15,0-2 0 0,0 1 0 0,-1-1 1 0,0 2-1 16,1-1 2-16,-2-2 1 0,3-2-2 0,-1 2 0 16,-2 0 1-16,3-2 0 0,-3 1 0 0,2-1 0 15,1-1 0-15,-1 3-1 0,0-4 1 0,2 1 0 16,-2 0-1-16,0-2-1 0,-1-1 0 0,2 1 1 15,1 2 1-15,-3-4 1 0,3 1 0 0,-2-4 1 0,2 2 5 16,-1-2 1-16,3 1 1 0,-4-3 0 0,3 0-1 0,2-3 7 16,0-1 2-16,3 0 1 0,0-3-3 0,4-3-1 15,-1 1-1-15,10-9-2 0,-2 4-2 0,2-4-15 16,5-2-8-16,4-8-9 0,1 2-13 0,-2-5-44 16,3-4-26-16,0-4-37 0,-2-1-56 0,5-9 131 15,-3 0-97-15,-1-6-30 0</inkml:trace>
          <inkml:trace contextRef="#ctx0" brushRef="#br0" timeOffset="74944.7034">-1715 9214 650 0,'3'12'317'0,"-1"-5"-199"15,-2-7-90-15,-2 3 30 0,7 0-15 0,-2 0-45 16,2 2-3-16,2 0 1 0,-1-2 2 0,2 2 10 0,11-5 5 16,2 1 17-16,-10-1 6 0,3 0 3 0,5-1 4 15,-1-6 3-15,2 3 5 0,-4-4-3 0,-3 3-2 16,0-5-14-16,0 6-6 0,1-6-3 0,0 2-6 15,1 0-4-15,-3 2-9 0,-2 1-2 0,3-3-2 16,-4 5-3-16,-1-2 0 0,-1 0-2 0,-1 5 0 16,-3-3 0-16,0 3 1 0,-1 0 0 0,-2 2 1 0,0 1 1 15,0 0 1-15,0 5-2 0,-2 2 3 0,1 4 0 16,-2 0-1-16,-1 5 1 0,1 4 0 16,0 4-2-16,0 0 1 0,0 3 2 0,1 5-1 15,0 2 0-15,1-2 3 0,-1-3 0 0,2 1 2 0,0-1 2 16,2 0-1-16,-2-7 1 0,3-6 1 0,2 0 2 15,0 2-1-15,-1-3 1 0,3-6-1 0,1 3 0 0,-2-3 0 16,5-2-2-16,-3 1 1 0,-1-6-2 0,2 0-2 16,2 0-2-16,-3-5-2 0,3 0 0 0,2-4-7 15,-3-2-6-15,2 0-6 0,1-2-8 0,0-5-26 16,1 2-19-16,-1-5-22 0,-2 0-31 0,2-8 82 16,-2-1-61-16,0-4-18 0</inkml:trace>
          <inkml:trace contextRef="#ctx0" brushRef="#br0" timeOffset="75120.7788">-1299 8730 1039 0,'-6'0'475'0,"-1"-2"-299"0,4 0-126 0,-5-4 14 16,5 4-19-16,1-2-36 0,-1 4-25 0,3 0-36 15,0 0-9-15,3 1-8 0,2 1-8 0,1 1-19 16,1 2-5-16,2 1-6 0,1-3-13 0,3 2-64 15,1 1 125-15,5-2-74 0,2 0-28 0</inkml:trace>
          <inkml:trace contextRef="#ctx0" brushRef="#br0" timeOffset="76523.9733">-1522 10115 932 0,'-5'2'428'0,"5"4"-265"0,0-6-129 0,2-3 19 15,3 0-13-15,7 3-28 0,4 0-27 0,-1 1-4 0,13 1 1 16,-4-4 2-16,11 2 9 0,0 2 4 0,13-2 3 15,-2-2 2-15,5 1 7 0,8-3 2 0,5 1 2 16,1 0-1-16,0-2 2 0,5-1-3 0,-1 0-1 16,1-1-2-16,8 1-4 0,-3-2-1 0,4 0 0 15,-2 2-2-15,1 2-1 0,5-2-1 0,-5 3 0 16,-2-2 0-16,-6 2 1 0,-4 0 0 0,-6-1 0 16,1 1 1-16,-7 0 3 0,-3 0-1 0,-10-2 1 15,2 5 0-15,-6 0 0 0,-15 0-2 0,5 3 0 16,-1-1-1-16,-9-2-1 0,-4 1-3 0,-4 3-2 0,-2-4-7 15,-4 0-4-15,2-2-6 0,-5 0-7 0,-2 2-9 0,-1 2-41 16,-2-2-21-16,0-6-36 0,-4 3-58 0,-4-1 130 16,4 1-93-16,-14-10-31 0</inkml:trace>
          <inkml:trace contextRef="#ctx0" brushRef="#br0" timeOffset="75426.2231">-793 9320 398 0,'-6'4'282'0,"1"-3"-110"0,2-1-89 0,0 2 59 15,0-1-26-15,-1-1-18 0,4 2-37 0,0-2-8 16,-1 0-7-16,7 1-11 0,-3 3-8 0,5-3-11 15,2 2-4-15,4 4-4 0,1-1-2 0,1-3-9 16,3 4-5-16,-2-2-6 0,5 1-5 0,2-1-20 16,0-2-11-16,2-3-15 0,1 1-24 0,1 3-97 15,3-4 134-15,2 1-82 0,-3 6-49 0</inkml:trace>
          <inkml:trace contextRef="#ctx0" brushRef="#br0" timeOffset="75616.6909">-651 9836 967 0,'-8'13'439'0,"5"-13"-282"15,-2 0-113-15,2 0 46 0,1-2-64 0,2 2-18 16,2-3-11-16,1-1-9 0,4-1-14 0,4-3-2 16,3-3-2-16,2-1 1 0,1-2 0 0,6 0 0 15,-1-2-1-15,2-2-2 0,-2 1-8 0,2-1-16 0,0 4-16 16,0-5-33-16,-3 5-49 0,1-1 104 0,7-7-93 15,4 4-55-15</inkml:trace>
          <inkml:trace contextRef="#ctx0" brushRef="#br0" timeOffset="76082.4447">-160 9156 708 0,'-12'5'400'16,"3"-5"-231"-16,4-3-126 0,2 0 76 0,1 1-89 0,2 1-46 16,0 1-9-16,-1 1-7 0,1-1-1 0,0 3 5 15,0 4 3-15,0 1 5 0,1 0 8 0,3 4 4 16,-1-1 4-16,3 4 5 0,-1 4 5 0,4-2-2 16,-4 6 0-16,6-1 2 0,-3 4-6 0,2 1-2 15,-1-2-1-15,-1 4 0 0,2-2-3 0,0 0 1 16,-3 2-3-16,0-4 2 0,1-1 2 0,-3 0 0 15,-1-3 1-15,1-6 2 0,-2 0 3 0,1-2 3 16,-3-6 4-16,-1 1 1 0,0-6 9 0,0 0 3 16,0-1 2-16,0-1 1 0,-1-3 2 0,-1 0 3 15,0-4-2-15,2-4 0 0,-1-3-6 0,1 3 1 16,0-10-3-16,1-1-1 0,3-4-2 0,-3 1-2 16,5-7-2-16,-1 2-1 0,3-4-1 0,0-1-3 0,3-1-2 15,-1 2 2-15,1 1-4 0,2-1 0 0,-4 6 2 16,6 1-3-16,-3 4 0 0,0 6 1 0,-1 2 0 15,1 4-3-15,1 2 0 0,0 6 0 0,0 1-2 16,-1 2 0-16,1 0 0 0,-2 5-1 0,4 3-1 16,-3 0 0-16,1 1 1 0,0 4-2 0,0 3 0 15,3 1-4-15,-2 1 0 0,-3 3-2 0,2-2-2 0,1 5-8 16,0 1-5-16,-1-3-8 0,1 1-7 0,-1-1-13 16,0-1-64-16,1 3-55 0,-3 3 122 0,1-11-83 15,-1 6-64-15</inkml:trace>
          <inkml:trace contextRef="#ctx0" brushRef="#br0" timeOffset="76867.0477">822 9394 1294 0,'3'31'575'0,"-3"-13"-335"15,0-12-172-15,-6-4 80 0,0 0-86 0,1-1-75 16,-3 4-119-16,0-2 108 0,-14 13-66 0,1-3-52 15</inkml:trace>
          <inkml:trace contextRef="#ctx0" brushRef="#br0" timeOffset="76723.4415">819 8908 1244 0,'5'5'529'0,"0"-5"-378"0,-4-4-140 16,-1 3 18-16,0 1-45 0,0 1-120 0,0 3-50 15,2 4 124-15,-1 0-99 0,-1 3-57 0</inkml:trace>
        </inkml:traceGroup>
        <inkml:traceGroup>
          <inkml:annotationXML>
            <emma:emma xmlns:emma="http://www.w3.org/2003/04/emma" version="1.0">
              <emma:interpretation id="{1EDAB30D-2084-4569-A510-7A9B4BD1F980}" emma:medium="tactile" emma:mode="ink">
                <msink:context xmlns:msink="http://schemas.microsoft.com/ink/2010/main" type="inkWord" rotatedBoundingBox="6630,10044 7660,10050 7656,10847 6625,10841"/>
              </emma:interpretation>
            </emma:emma>
          </inkml:annotationXML>
          <inkml:trace contextRef="#ctx0" brushRef="#br0" timeOffset="73294.8125">4678 8709 391 0,'-8'5'224'0,"6"-2"-128"16,-2-3-70-16,-1-2 30 0,0 1-19 0,5 1-43 15,0 1 0-15,6 4 0 0,-6-3 6 0,2-1 9 0,-4-1 8 16,2 0 28-16,2 2 10 0,-4-2 8 0,1 0 5 15,-4-2 3-15,5 2 7 0,2 0-5 0,1 2-4 16,-3-2-24-16,0 0-5 0,1 0-7 0,-1 0-5 16,5 0-2-16,-5 0-7 0,0 0-2 0,2 1 0 15,1-1 3-15,-1 2 3 0,4 0 0 0,-6-1 3 16,0 1 1-16,6 1 3 0,-1 0 4 0,0 0-2 16,0 4-1-16,4-6-2 0,1 2-3 0,1-1-2 15,2-2-2-15,3 2-5 0,1-1-3 0,5 1-1 16,4 1-3-16,1-1-2 0,2 1-3 0,2 2 0 15,0-2-1-15,4-2-3 0,-2 1-2 0,2 1-2 16,0-1-4-16,3-2-9 0,-2 0-6 0,2 0-10 0,-2 1-11 16,1-1-41-16,1-1-30 0,4-4-39 15,-3 0-59-15,-4 4 142 0,4-4-102 0,-9 2-32 0</inkml:trace>
          <inkml:trace contextRef="#ctx0" brushRef="#br0" timeOffset="73612.9647">4976 9397 399 0,'0'13'305'0,"1"-7"-105"0,1-1-119 0,1-2 47 16,3 0-10-16,1 2-23 0,1 0-44 0,1-1-7 15,3 3-4-15,5-1 0 0,7 4-3 0,0-4-1 16,0 4-7-16,4-2-2 0,7-2 0 0,5-1-2 16,3-1-2-16,-5-2-6 0,5 0-9 0,2-1-4 15,-5 1-8-15,0-2-9 0,-1-2-38 0,-2-1-35 16,0 0-63-16,-1-3 108 0,-2 1-92 0,-1-5-52 0</inkml:trace>
        </inkml:traceGroup>
        <inkml:traceGroup>
          <inkml:annotationXML>
            <emma:emma xmlns:emma="http://www.w3.org/2003/04/emma" version="1.0">
              <emma:interpretation id="{94180BDC-B52F-4191-80F1-F6B51B0B53C7}" emma:medium="tactile" emma:mode="ink">
                <msink:context xmlns:msink="http://schemas.microsoft.com/ink/2010/main" type="inkWord" rotatedBoundingBox="10384,9195 13784,9213 13778,10499 10378,1048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2577.0104">8432 8433 695 0,'0'-4'298'16,"0"-1"-174"-16,0-5-78 0,0 4 29 0,-2-1-14 0,0 1-31 15,1 1-6-15,1-1-5 0,-2 3-1 16,2 1 0-16,0 1-2 0,0-3 7 0,0 3 4 15,2-1 2-15,1 2 2 0,-1-1 8 0,1-1 0 0,0 0-1 16,0-1 1-16,4 3-6 0,-1-1-2 0,4-1-4 16,1-1-1-16,5 1-11 0,3-1 0 0,6 1-2 15,2-4-3-15,8 0-1 0,7-2-1 0,5-3 1 16,1-1-3-16,0 0 0 0,6-4 0 0,-4-2 0 16,-1-1 0-16,-8 5-3 0,-6-5 1 0,4-2 0 15,-1 0 3-15,-8 4-4 0,-1-2 2 0,-7 1-1 0,5-3-1 16,-8 1-1-16,2-1-1 0,-13 4-2 0,-2-4-3 15,1 2 0-15,-7 0-2 0,-4-2-2 0,-8 5-5 16,-1 0-1-16,-5 0 0 0,-2 3 0 0,-9 4-2 16,-3-4 0-16,-4 8 0 0,-1 2 2 0,-8 3 4 15,1 0 3-15,-7 3 1 0,0 8 1 0,3 2 3 16,0 3 2-16,-1 3 1 0,1 5 1 0,8 3 4 16,1 2-1-16,3 3 2 0,5 0-1 0,5 6 2 15,-1 2 0-15,6 1 1 0,4 0 0 0,4 4 0 16,0 0 1-16,12 2-1 0,-1 1 2 0,5-2 2 15,1 1 1-15,8-4 1 0,3 0 2 0,5-2 6 16,4-4 0-16,5-6 1 0,0 1 0 0,4-3-5 16,5-4 0-16,0-2-3 0,7-4-4 0,-4-3-12 15,4-3-4-15,4-2-6 0,-2 0-7 0,2-5-19 16,2 1-11-16,0-3-18 0,-2 1-22 0,2-2-76 16,0 0-54-16,2-3 147 0,-1-1-111 0,-2-2-67 15</inkml:trace>
          <inkml:trace contextRef="#ctx0" brushRef="#br0" timeOffset="82960.9867">9656 8589 940 0,'-3'7'464'0,"-2"-4"-254"0,-1-5-132 15,1 1 31-15,2 1-8 0,-2-2-27 0,2 2-25 16,2 2-31-16,-4-1-7 0,5 9-5 0,-3-1-4 16,3 3-2-16,0 0-3 0,0 4 0 0,1 2 3 15,1-1 0-15,-1-1 0 0,6 5 0 0,-1 1 1 16,2-1-1-16,0-2 1 0,0 2-1 0,3-2 0 0,0 0-2 15,-1 0 0-15,1-1-1 0,0-2 0 16,-1-1 0-16,1 0-1 0,-3-4 1 0,-2 0 0 0,1-1 3 16,-4-4 0-16,0-3 3 0,-3 0 0 0,3-1 4 15,-3-2 3-15,0-3 2 0,0-4 1 0,0-1 3 16,0-1 1-16,2-4 1 0,1-1 2 0,0-4 0 16,0-4 1-16,2 0 1 0,0-2 1 0,1 0-1 15,2-3-1-15,0-2-1 0,3 2-1 0,0-2-4 16,2-1-2-16,1 5-2 0,1-1-4 0,-2 4-1 15,1 4-4-15,3 6-2 0,1-3-2 0,-2 7-2 16,0 7-5-16,1 1 0 0,7 3-1 0,-2 11-5 16,2-3 3-16,-8 5-2 0,8 5-2 0,2 1 0 15,-4 4 1-15,3 3-1 0,-4-2-7 0,3 1-3 16,3 1-8-16,-1-2-5 0,-3-2-25 0,0 1-17 16,-3-5-21-16,1-2-28 0,0-2-127 0,-2 1 184 15,0-5-114-15,0-2-60 0</inkml:trace>
          <inkml:trace contextRef="#ctx0" brushRef="#br0" timeOffset="83189.3729">10793 8540 715 0,'2'2'526'16,"6"1"-217"-16,-8-5-208 0,-2-4 153 0,2 1-196 15,-3 2-3-15,3-2-42 0,0 2-4 0,10 0-6 16,-1 1 1-16,6 1 3 0,5 1 5 0,7-4 5 15,4 3 3-15,5 1 7 0,3-2 0 0,0-1 2 16,3-2-3-16,-6 0-6 0,4-1-4 0,10 3-10 16,-4-2-5-16,-3-3-8 0,5 5-5 0,-4-3-7 0,12 1-20 15,0-2-13-15,-2 1-14 0,-6 0-17 0,-2-2-22 16,2-2-95-16,-1 1 138 0,-4-1-91 0,-8 2-29 0</inkml:trace>
          <inkml:trace contextRef="#ctx0" brushRef="#br0" timeOffset="83419.61">11486 8139 1127 0,'-20'-5'470'0,"7"-6"-315"0,5 3-113 16,0-3 17-16,-5 1-3 0,4 2-40 0,4 3-6 16,-2 5-7-16,3 0-3 0,-1 5 0 0,0-2 1 15,-1 7-1-15,6 7 2 0,-2-1 6 0,2 3 1 16,3 10 3-16,-1 6 4 0,0 2 0 0,5 9 0 15,1 3-1-15,4 7-1 0,-1 1-6 0,3 4-1 16,-1-2-4-16,3 1-6 0,0 1-5 0,1-1-5 16,-2-2-5-16,-1-4-27 0,0-2-18 15,1-2-29-15,4-2-39 0,-7-1 89 0,7 0-66 0,2-1-23 16</inkml:trace>
        </inkml:traceGroup>
        <inkml:traceGroup>
          <inkml:annotationXML>
            <emma:emma xmlns:emma="http://www.w3.org/2003/04/emma" version="1.0">
              <emma:interpretation id="{9A9BE73B-D903-4E68-AEE5-58B319BFE88D}" emma:medium="tactile" emma:mode="ink">
                <msink:context xmlns:msink="http://schemas.microsoft.com/ink/2010/main" type="inkWord" rotatedBoundingBox="15461,9099 17470,9110 17459,11428 15449,1141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5467.3116">13485 7784 709 0,'10'0'259'0,"-9"-4"-178"16,6 0-63-16,-6-1 10 0,7 3-13 0,0-1-17 15,0 3-13-15,-2-2 0 0,6 2 6 0,-8 4 3 16,4 0 3-16,3-2 7 0,-1 3 10 0,-4 0 4 16,5 1 2-16,1 2 5 0,0-3 0 0,1 1 0 15,3 0-2-15,-5 2-1 0,2 0-6 0,3 0 0 16,0 2-3-16,0-2-1 0,0 1-2 0,0 2 0 16,4 2 2-16,3-2-1 0,-1 1 2 0,5 2 0 15,2-5 2-15,-1 6 0 0,6 2 2 16,-1-1 0-16,4-1 0 0,-1 0 0 0,3 0-3 0,0 4 1 0,3-2-3 15,1 1 0-15,-8-7-4 0,2 3 0 0,1 2-4 16,0 0 1-16,-1-1-1 0,-6-1-2 0,0 2 0 0,-1 0-2 16,-5 0 2-16,1 0-2 0,-5-2 1 0,-5 0-1 15,1 2 0-15,-4-1-2 0,-2 0-1 0,-3 5 2 16,0-3-2-16,-5 2 1 0,0 0-1 0,-3 5 2 16,0 0-1-16,-5 0 2 0,1 0 2 0,-6 6 0 15,2 0 1-15,-5 4 0 0,-2 1 1 0,-3 2 0 16,4-1 1-16,-7 4 1 0,0 0-2 0,-3-2 3 15,0 0 0-15,-1 0 2 0,-2 1-1 0,1-3 3 16,-4 3-3-16,2-3 0 0,-1-1 1 0,2 0 1 16,-2 0-1-16,2 3 0 0,-2-1-1 0,2 0-1 15,0-2 4-15,0 1-2 0,3-1 0 0,-4 0 0 16,4-1-1-16,0 1-1 0,0-2 2 0,2-1-1 16,-1 0 0-16,4 0 0 0,-1 0 1 0,0 0 1 15,3-2 0-15,-1-1 1 0,1 1 0 0,1 0 0 16,-2 0 0-16,4-3 0 0,1 4 0 0,-1-7 0 15,3 1 0-15,0-1 0 0,6 1 0 0,-1-5 2 16,1-1 3-16,5 0-1 0,-5-3-1 0,5 0 2 0,0-8-2 16,0 1 4-16,-2-3 1 0,2 4-2 0,0-7-1 15,4-3 2-15,-1 3 3 0,8 1 1 0,-5-3 1 16,9-1-1-16,2 0 4 0,2-1 1 0,2-1 1 16,3-1-1-16,9-2-1 0,1-3-2 0,4 0 0 15,7 2-4-15,7-4-1 0,1-3-3 0,9 1 0 16,1-1-1-16,4-3-3 0,2 0-2 0,3-3 1 0,-2-2-2 15,0 2-2-15,-2 2-3 0,2-1 0 0,-3 1-1 16,-2 1-1-16,1 0 0 0,-4 3-2 0,-2 0-1 16,-4 2-3-16,-2-2 1 0,-3 2-3 0,-6 5-2 15,-4-4-6-15,1 1 0 0,-14 6-4 0,4-4-2 16,-5 2-17-16,0 2-6 0,-9 2-14 0,1-4-13 16,-5 3-50-16,-1 1-39 0,-7-2-52 0,2-1-42 15,-8 0 163-15,0-3-125 0,-8-10-33 0</inkml:trace>
        </inkml:traceGroup>
        <inkml:traceGroup>
          <inkml:annotationXML>
            <emma:emma xmlns:emma="http://www.w3.org/2003/04/emma" version="1.0">
              <emma:interpretation id="{D99DED76-774C-4067-B31E-2450B07DB002}" emma:medium="tactile" emma:mode="ink">
                <msink:context xmlns:msink="http://schemas.microsoft.com/ink/2010/main" type="inkWord" rotatedBoundingBox="18458,9948 20634,9959 20624,11870 18448,11859"/>
              </emma:interpretation>
            </emma:emma>
          </inkml:annotationXML>
          <inkml:trace contextRef="#ctx0" brushRef="#br0" timeOffset="87173.7994">16536 8831 700 0,'-16'2'333'0,"-1"0"-196"0,6-2-85 15,8 0 42-15,-2 0-14 0,2 0-20 0,3 0-4 0,3 0 8 16,8 0 5-16,11 0 4 0,-1-4 3 16,12 1 1-16,9-3-1 0,9-4 0 0,8 1 0 0,8-2-13 15,9-4-7-15,12-2-7 0,-2 1-8 0,6 0-18 16,8-2-5-16,1 2-8 0,-1 2-2 15,-12-2-7-15,-1 8-2 0,7-4-6 0,0 5-1 0,-11-1-2 16,-5 3-3-16,-5 4-3 0,10-1-17 16,-8 4-9-16,1-1-10 0,-18 4-11 0,2 2-55 0,4-1-31 15,-7 3-39-15,-6 4-74 0,-13 3 175 0,-1 3-121 16,-8 4-36-16</inkml:trace>
          <inkml:trace contextRef="#ctx0" brushRef="#br0" timeOffset="87487.9561">17044 9153 880 0,'4'-6'373'0,"0"1"-248"0,-2-1-103 0,0 2 5 15,2 4-6-15,1 0-18 0,-2 5-19 0,4 5 0 0,-3 6 2 16,1 1 1-16,0 1 10 0,-2 9 2 0,5 8 5 16,-5 0 3-16,2-2 2 0,2 7-1 0,4 5-1 0,-3 4-1 15,3 8-2-15,-2-2 1 0,-4-3-5 0,6 7 0 16,5 5-4-16,-6-2-1 0,2 0-3 0,0 3-4 16,-1-1-4-16,2 3-4 0,-2-5-3 0,0-3-13 15,-5-3-5-15,2-2-9 0,-1-3-7 0,-4-10-28 16,0 1-18-16,-2-9-27 0,1-6 81 0,0-9-66 15,-1-2-28-15</inkml:trace>
          <inkml:trace contextRef="#ctx0" brushRef="#br0" timeOffset="87759.2222">17266 9975 566 0,'-3'-30'369'0,"1"3"-151"0,2 3-125 0,-2 3 89 15,2 2-70-15,0 3-19 0,2 0-18 0,1 3-30 16,-1 1-8-16,3 0-6 0,-4 3-4 0,4 1-11 15,1 1-2-15,1 1-2 0,-3-2-1 0,3 2-2 16,-2 1-1-16,4 0-2 0,-1 0-2 0,-1 1-1 0,2 4-5 0,-1-4-5 16,2 4-3-16,-1 2-2 0,-1 1-2 0,2 2-3 15,1 3-2-15,0 6-1 0,-3-3 2 0,3 4 1 16,-5-1 2-16,2 7-1 0,-1 1 4 0,-4 5 2 16,0-4 3-16,-1 0 3 0,-1 3 1 0,-1-4 2 15,0 5-2-15,-3-4-7 0,-2-3-5 0,-1 1-4 16,-2 0-9-16,0-2-21 0,-1-3-10 0,1 0-15 15,-4 0-12-15,4-4-44 0,0-1-26 0,2-7 99 16,0-1-73-16,3 2-34 0</inkml:trace>
          <inkml:trace contextRef="#ctx0" brushRef="#br0" timeOffset="88003.5808">17613 9849 959 0,'10'-3'435'0,"-7"-2"-264"0,2 0-113 0,-2 4 29 15,-2-4-26-15,4 5-17 0,1-2-12 0,-2 2-17 16,0 0-6-16,1 2-4 0,-2 1-3 0,2 2-2 16,0 0 0-16,-3 3 2 0,5 1-2 0,-2 4 0 15,0 1-1-15,3 4 1 0,3 3 0 0,-1 4-1 16,1 0-1-16,-2 6 0 0,1 1 1 0,1 3-2 16,3-4-1-16,-1 5-3 0,2-3-1 0,0-1-2 15,1 1-1-15,-4-6-3 0,2 0-1 0,-1-3-7 16,3 2-2-16,-9-4-8 0,1-4-6 0,-4-2-29 15,2-1-19-15,4-5-22 0,-6 1-34 0,0-3 94 16,-1-6-69-16,3-2-18 0</inkml:trace>
          <inkml:trace contextRef="#ctx0" brushRef="#br0" timeOffset="88237.9619">18025 9924 826 0,'-1'-6'393'0,"-1"2"-240"0,1 3-100 0,1 1 26 16,-2 0-18-16,-1 3-24 0,1-1-18 0,-1 2-20 15,0 1-6-15,-2 3-2 0,-3 3-1 0,0 0 0 0,0 2 3 16,-1 1 3-16,-1 2 1 0,-1 2 1 16,-3-2 4-16,6 1 1 0,-3 1 1 0,1-4 0 15,2-1 0-15,3 0 1 0,2-2-1 0,2 0 1 0,1-1-2 16,1-4 3-16,7 2 0 0,6 0 0 0,-2 0 0 16,5-2 0-16,5 1-1 0,5-4-2 0,-1 1-1 15,6 1-13-15,1-3-12 0,2 1-12 0,3-3-22 16,-6-2-27-16,7-1-51 0,7-6 93 0,5 1-68 15,-8-5-17-15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13.50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9C2EFDC-19A9-4C2D-8FA8-9586FF2C8CF3}" emma:medium="tactile" emma:mode="ink">
          <msink:context xmlns:msink="http://schemas.microsoft.com/ink/2010/main" type="inkDrawing" rotatedBoundingBox="11085,858 11327,4015 10797,4055 10556,899" semanticType="verticalRange" shapeName="Other">
            <msink:sourceLink direction="with" ref="{1D559069-48B9-4B00-BBC6-180F34FED7E1}"/>
          </msink:context>
        </emma:interpretation>
      </emma:emma>
    </inkml:annotationXML>
    <inkml:trace contextRef="#ctx0" brushRef="#br0">8815-409 550 0,'0'-3'215'15,"0"2"-152"-15,2 1-50 0,0-13 1 0,-1 2-5 0,1 0-12 0,-2 7-13 16,3 1 2-16,2 2 2 0,1 2 0 0,-7 1 5 16,-1 3 7-16,2 3 5 0,3 1 3 0,-3-1 4 15,-3 3 1-15,-2 2 3 0,2 0-4 0,1 3 1 16,-1 3-1-16,-5 1-3 0,2 9 0 0,-1-3-1 16,3 1 1-16,-3 4-1 0,-1 8 0 0,2-4-1 15,0 6 3-15,-1 2-2 0,-2 2 0 0,1 4 0 16,3 7 0-16,-3 1-1 0,0 8 2 0,0 2 0 15,-2-9-1-15,7 5 1 0,-3 7 2 0,3 5 1 16,-5-6-2-16,6-6 0 0,1 8 2 0,2 11 1 0,4 11-1 16,-2-6 0-16,7-5-3 0,-1 12 3 15,4-2-1-15,3 3 1 0,1 3 0 0,4-6-4 0,0 0 1 16,3 2 1-16,1-3-2 0,4-5-2 0,1 5-2 16,4-10-1-16,5 2-3 0,1-5-9 0,3 0-12 15,3-2-12-15,7-2-19 0,6-7 37 0,3-1-29 16,7-7-12-16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25.96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CBB3BAC-0088-41E5-84DD-BCFE962CBCC6}" emma:medium="tactile" emma:mode="ink">
          <msink:context xmlns:msink="http://schemas.microsoft.com/ink/2010/main" type="writingRegion" rotatedBoundingBox="14357,466 21903,450 21909,3160 14363,3176"/>
        </emma:interpretation>
      </emma:emma>
    </inkml:annotationXML>
    <inkml:traceGroup>
      <inkml:annotationXML>
        <emma:emma xmlns:emma="http://www.w3.org/2003/04/emma" version="1.0">
          <emma:interpretation id="{B370C077-9FB2-4115-9F35-4AAD3006BB7F}" emma:medium="tactile" emma:mode="ink">
            <msink:context xmlns:msink="http://schemas.microsoft.com/ink/2010/main" type="paragraph" rotatedBoundingBox="14357,466 21903,450 21909,3160 14363,31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EDBF70-9BC4-428E-A265-8EC2A9A2EA86}" emma:medium="tactile" emma:mode="ink">
              <msink:context xmlns:msink="http://schemas.microsoft.com/ink/2010/main" type="line" rotatedBoundingBox="14357,466 21903,450 21909,3160 14363,3176"/>
            </emma:interpretation>
          </emma:emma>
        </inkml:annotationXML>
        <inkml:traceGroup>
          <inkml:annotationXML>
            <emma:emma xmlns:emma="http://www.w3.org/2003/04/emma" version="1.0">
              <emma:interpretation id="{ABE82DFE-8E20-4177-BC03-0F882622A7F2}" emma:medium="tactile" emma:mode="ink">
                <msink:context xmlns:msink="http://schemas.microsoft.com/ink/2010/main" type="inkWord" rotatedBoundingBox="14359,1472 17008,1466 17010,2405 14361,241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12403 534 193 0,'-4'-6'104'0,"3"1"-64"0,1 5-32 0,1 2 12 16,1-2-13-16,0 6-17 0,-2-3-1 0,3 4 2 0,-2-1 3 16,-1 3 0-16,2-1 3 0,-2-1 3 0,1 2-1 15,1-2 1-15,-2-1-1 0,2 0-2 0,-2 2-4 16,0-1-2-16,0-1-3 0,0 2-3 0,-2 0-7 16,2-2 0-16,-3 1-1 0,3-2 0 0,0-2 9 15,-2 0 8-15,1-3 10 0,1 2 9 0,0-2 30 16,1 0 8-16,-1 0 13 0,-1 0 12 0,1 0 21 15,0 0 3-15,0-2 0 0,-2 0 2 0,1 1-2 16,1-2-1-16,0 1-5 0,0-1-6 0,0 0-14 16,0-1-3-16,-2 1-7 0,0 0-2 0,2-2-14 15,0 2-4-15,2 2-5 0,0-3-4 0,-1 3-11 16,4-1-4-16,0 1-3 0,-1 1-3 0,3 0-5 16,-1-2-2-16,5 2-1 0,-1 0-4 0,3 0-1 15,3 2 0-15,4 1-1 0,1-2 0 0,4 4-3 16,3-2-1-16,0 0-1 0,2 2 0 0,2 2-3 15,2-3 0-15,1 4-4 0,3-1 0 0,-4 1-4 16,1 0-1-16,-5 0-3 0,-3 0-1 0,0 0-2 0,-9-2-3 0,2-4-18 16,-5 2-9-16,-3-2-8 0,-1-2-16 0,-4 1-16 15,2-1-72-15,-9 0 112 0,2 0-75 0,-4 0-18 16</inkml:trace>
          <inkml:trace contextRef="#ctx0" brushRef="#br0" timeOffset="247.3418">12654 469 419 0,'-1'-7'299'15,"-1"1"-134"-15,-3-2-105 0,4 5 78 0,-3-5-83 0,3 5-27 16,1 3-13-16,-2 0-10 0,2 1-4 0,0 1-5 16,0 3 0-16,0 3 0 0,0 0 0 0,0 6 0 15,0-1 2-15,0 4 0 0,0-1 1 0,0 5-1 16,0 1 1-16,-1 5-1 0,1-1 1 0,-2 2-1 15,0 4-2-15,1 0-1 0,-2-3-3 0,0 6-5 16,-1-3 0-16,1 0-3 0,0 1-3 0,0-3-2 16,-2 1-3-16,2-3-2 0,-2-4-4 15,2-2-2-15,-2-15-14 0,3 5-41 0,-1-2 63 0,3-5-38 16,0-5-19-16</inkml:trace>
          <inkml:trace contextRef="#ctx0" brushRef="#br0" timeOffset="612.6491">12417 789 645 0,'-13'-8'302'0,"2"3"-176"16,6-4-83-16,4 1 9 0,-1 3-3 0,2-5-12 15,0 4-23-15,3 3-8 0,8 1-3 0,2-3-5 16,9 2-8-16,-1-2-4 0,0 1-3 0,7 1-8 0,11-4-30 16,4-1-26-16,4 2-45 0,3-2 90 0,12-2-77 15,-3 2-38-15</inkml:trace>
          <inkml:trace contextRef="#ctx0" brushRef="#br0" timeOffset="451.851">12605 542 551 0,'-3'-27'285'0,"-1"0"-146"0,0 3-87 0,-3-1 20 16,4 2-8-16,-2 4-14 0,2 5-27 0,2 1-9 15,-1 4-8-15,0 1-6 0,2 4-3 0,0 4-5 16,-1 2-2-16,-1 4-3 0,1-1 4 0,-1 11-2 0,2-3 2 16,0 1-1-16,0 2 0 0,2 2 1 0,-1 4 0 15,2 0-2-15,2 2-3 0,0-3-2 0,-2 1 1 16,0 2-3-16,2 1-13 0,0-2-8 0,1 2-13 15,-1-4-26-15,0 1 55 0,1 2-37 0,-4-3-13 0</inkml:trace>
          <inkml:trace contextRef="#ctx0" brushRef="#br0" timeOffset="1093.3628">13690 585 793 0,'-13'6'291'0,"11"-6"-233"15,-1 0-56-15,3 0-3 0,0 5-8 0,3 3-1 16,-1-3 1-16,-1 1 12 0,7-1 9 0,0 2 8 15,0-6 8-15,2-1 12 0,1 0 4 0,5-11 2 16,0 5 0-16,1-6-5 0,6-2-5 0,-3-5-7 16,3 1-6-16,-1-5-13 0,0 0-4 0,-1-2-5 15,0-1-1-15,-1 1-4 0,-2-1-4 0,-4-2 1 16,1 2-2-16,-3 2 1 0,-7 2-2 0,0 0-2 16,0-1 1-16,-5 1 0 0,0 6 2 0,-5 0 1 0,-1-1 0 15,-6 6 0-15,3-2 1 0,-2 3 4 0,-4 4-2 16,-1-2 3-16,-1 5-1 0,1 3 1 0,-5 0 0 15,2 1 0-15,0 6 0 0,-2 2 0 0,-1 6 3 16,1-3-1-16,1 8 0 0,2 0 0 0,-1 7 0 16,0 2 3-16,3 3 1 0,-2 0-1 0,6 1 2 15,-1 2 3-15,0 2 0 0,7 1 1 0,6-5 2 16,0-1-1-16,5 0 0 0,4-2 2 0,5-1 0 16,2 0-1-16,4-4 3 0,0-2-1 0,1-1-1 15,1 2 2-15,5-8-2 0,0 0 0 0,2-4-3 16,-3 3-4-16,2-12-4 0,3 5-4 0,2-5-11 15,-3-3-8-15,-1 0-9 0,1 0-11 0,4-5-40 16,-4 2-21-16,-3-5-27 0,0 0-33 0,-3-1 105 16,-2-6-79-16,1-1-21 0</inkml:trace>
          <inkml:trace contextRef="#ctx0" brushRef="#br0" timeOffset="1348.6795">14418 529 637 0,'0'-4'331'0,"0"2"-204"0,0-1-85 0,-2 1 19 15,-1 2-18-15,3 0-10 0,0 0-8 0,3 2-7 16,0 1-10-16,0-1-3 0,0 4 1 0,5 0-3 16,-1 1 2-16,-1 1-4 0,1 0 0 0,-4 0 0 15,2 3 2-15,1 3-2 0,-3 0 1 0,2 6-1 0,0-3 1 16,1 4-2-16,0 3 0 0,1 0 1 16,1 1-1-16,-2 0 0 0,0-1 0 0,1-1 0 15,-2 1-1-15,1-2 0 0,-1 0 0 0,-2-6-1 0,0 3 0 16,-1-3 2-16,-1-3-1 0,-1 0-3 0,0-2 0 15,0-2-2-15,0 1-2 0,0-2-2 0,0 1-12 16,0-4-9-16,0 0-10 0,0 0-14 0,2-4-20 0,-2-1 49 16,1-4-36-16,3-6-10 0</inkml:trace>
          <inkml:trace contextRef="#ctx0" brushRef="#br0" timeOffset="1678.6391">14755 650 664 0,'5'-4'301'15,"-5"-1"-190"-15,0 3-80 0,0 1 33 0,0-3-37 16,0 4-12-16,0 0-8 0,0 0-2 0,0 2-4 0,0-2-1 16,-2 3 0-16,2-1 3 0,-1-1-3 0,-1-1 3 15,1 2 1-15,-1 3-1 0,-3-2 2 0,0-1 0 16,1 2-2-16,-1 0-2 0,-1 0 2 0,-2 3-3 16,0-3 0-16,0 0 1 0,0 2-1 0,1 0-2 15,-1 2 1-15,-3 0-2 0,2 2 0 0,1-1 0 16,-2 3 0-16,2-1 0 0,-3 0 1 0,1 0 0 15,4-1 0-15,-3 4 2 0,1-3-2 0,1 0 3 16,1 0 0-16,-1 2 1 0,4-2 0 0,-2 2 2 0,2-3 0 16,0-1 0-16,3 4 5 0,0-4 0 15,0 1 3-15,0-2 2 0,2 0 4 0,2-2-1 0,4 7 7 16,2-5 4-16,-2-2-3 0,3 2-4 0,5-3-3 0,5 3-3 16,7-2-6-16,-2 4-4 0,1-4-9 0,3 2-8 15,8-1-19-15,2 1-12 0,-1-2-18 0,-1 2-27 16,6 0 60-16,1-2-44 0,-2 2-15 0</inkml:trace>
        </inkml:traceGroup>
        <inkml:traceGroup>
          <inkml:annotationXML>
            <emma:emma xmlns:emma="http://www.w3.org/2003/04/emma" version="1.0">
              <emma:interpretation id="{5E0EB915-79BF-4B9F-94FE-A988C48F1185}" emma:medium="tactile" emma:mode="ink">
                <msink:context xmlns:msink="http://schemas.microsoft.com/ink/2010/main" type="inkWord" rotatedBoundingBox="18089,1275 19613,1272 19616,2525 18092,252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468.2682">16116 1163 1152 0,'3'0'416'0,"3"-8"-324"16,-1 2-79-16,6 6-6 0,3-2 0 0,10 4-12 16,6 3-2-16,7-4 4 0,-2 4 3 0,10-2 6 15,4-1 3-15,8-1 3 0,-1 1 0 0,-3-2 2 16,7 0-1-16,-2 5-2 0,2-5 1 0,1 3-3 16,-6-1-3-16,3 1-2 0,-2 0 0 15,-5 0-2-15,-2-3-3 0,7 0 2 0,-2 2-2 0,-6-2-4 16,-4 0 2-16,-2 0-1 0,2 0-6 0,-4 0-2 15,0 0-1-15,-7 1-3 0,-7-2-4 0,7 1-25 16,-4-2-24-16,-5 1-37 0,-2 1-50 0,-3-2 110 16,2 0-78-16,-10-2-33 0</inkml:trace>
          <inkml:trace contextRef="#ctx0" brushRef="#br0" timeOffset="11174.0497">17326-63 996 0,'-5'0'353'0,"-1"2"-279"16,-2-2-74-16,2 0-14 0,-6 7 4 0,1 0-7 15,-5 9-4-15,-3 1 3 0,-8 6 2 0,0 0 2 16,-6 3 11-16,-7 3 1 0,-3-5 2 0,1 4 1 16,3-6 4-16,0-2 1 0,-7 0 3 0,3 1-2 15,5-2-1-15,3-3 2 0,0 2-1 0,-5-1 0 0,5 1-2 16,-3-1-1-16,7 1-2 0,4 1 0 0,-1-2-1 16,2 4-1-16,6 0 0 0,5-4 1 0,1 2 4 15,3 2 2-15,11-3-1 0,-5-4 3 0,7 3 5 16,5-2 1-16,5-3 2 0,2 1 1 0,5 0 0 15,5-4 2-15,3 3 1 0,3-1 0 0,7-2-2 16,3 2-1-16,4 4 0 0,3-4-2 0,2 5-4 16,5 0 0-16,2-2-2 0,1 0-1 0,2 1-4 15,2-1-1-15,-7-3-1 0,2 4-2 0,-5-6 1 16,-4-1-2-16,-5 2-1 0,-1-1-2 0,-6-1 1 0,-6 0-4 0,3 5-4 16,-2-5-3-16,-6 1-8 0,-2 3-4 0,-3-4-13 15,0 4-59-15,-6 4-48 0,3-1 104 0,-11-1-72 16,-10 0-59-16</inkml:trace>
        </inkml:traceGroup>
        <inkml:traceGroup>
          <inkml:annotationXML>
            <emma:emma xmlns:emma="http://www.w3.org/2003/04/emma" version="1.0">
              <emma:interpretation id="{B80EA80E-0656-418F-943D-842A3952A347}" emma:medium="tactile" emma:mode="ink">
                <msink:context xmlns:msink="http://schemas.microsoft.com/ink/2010/main" type="inkWord" rotatedBoundingBox="20337,454 21903,450 21909,3160 20343,3164"/>
              </emma:interpretation>
              <emma:one-of disjunction-type="recognition" id="oneOf2">
                <emma:interpretation id="interp2" emma:lang="" emma:confidence="1">
                  <emma:literal>bi</emma:literal>
                </emma:interpretation>
                <emma:interpretation id="interp3" emma:lang="" emma:confidence="0">
                  <emma:literal>Pi</emma:literal>
                </emma:interpretation>
                <emma:interpretation id="interp4" emma:lang="" emma:confidence="0">
                  <emma:literal>hi</emma:literal>
                </emma:interpretation>
                <emma:interpretation id="interp5" emma:lang="" emma:confidence="0">
                  <emma:literal>pi</emma:literal>
                </emma:interpretation>
                <emma:interpretation id="interp6" emma:lang="" emma:confidence="0">
                  <emma:literal>bin</emma:literal>
                </emma:interpretation>
              </emma:one-of>
            </emma:emma>
          </inkml:annotationXML>
          <inkml:trace contextRef="#ctx0" brushRef="#br0" timeOffset="11808.6067">18362-835 1095 0,'17'-13'400'0,"-11"2"-320"16,4-4-77-16,-5 11-19 0,3 0 2 0,1 11-3 0,1 1-1 15,1 6 1-15,0 8 4 0,-1 5 5 0,2 4 4 16,0 5 9-16,-3 6 1 0,9 10 1 0,-4-1 0 15,2 13 2-15,5 8-1 0,-1 2-2 0,-2 1 0 16,6 10-5-16,-4 1 0 0,1 8 2 16,1 0-2-16,-4-15-1 0,3 12-1 0,-1 11 1 0,3 1-2 15,-4-9 1-15,-2-1 0 0,-1-1-1 0,3 16 0 16,-3-1 0-16,0-7-1 0,-2-9 0 0,-4-11 1 0,0 11-3 16,-1-10-2-16,-4-9-1 0,0-12-3 0,-2 2-13 15,0 2-5-15,-1-15-11 0,-1-1-12 0,-1-11-51 16,-1-9-31-16,-1-5 90 0,0-9-69 0,-4-8-41 15</inkml:trace>
          <inkml:trace contextRef="#ctx0" brushRef="#br0" timeOffset="12146.705">18686 392 871 0,'-3'-33'384'0,"2"-4"-251"16,5 9-94-16,0-1 39 0,4 2-55 0,1 1-4 0,4 6-7 16,0-1-3-16,4 7-6 0,1 1 0 0,1 2 0 15,1 1-1-15,3 4 1 0,1 1 0 0,0-1-1 16,1 4 0-16,0-1-1 0,1 3 0 0,-1 5-1 16,4 0-3-16,0 2-4 0,-1 6-1 0,-5 8-2 15,1-5 0-15,-4 8-3 0,-1 3 0 0,4 6 1 16,-7-2 0-16,-5-3 5 0,-3 1-2 0,0 6 3 15,-2 0 1-15,-1-6 5 0,-5-2 0 0,-8-3-1 0,2 3 1 16,-7-5-1-16,2 3 1 0,-2-5 0 0,-5 0-7 16,-1 1-3-16,-1-4-3 0,-6 3-5 0,1 0-21 15,-1-1-20-15,-4 0-27 0,4 1-42 0,3-1 90 16,-6 0-64-16,7-2-23 0</inkml:trace>
          <inkml:trace contextRef="#ctx0" brushRef="#br0" timeOffset="12519.7071">19425 837 400 0,'2'1'204'16,"0"-5"-123"-16,4 2-60 0,-1-1 42 0,-2 1-50 15,3 2-5-15,1 0 2 0,-3 0 8 0,3 0 6 0,-4 0 6 0,0 0 20 16,2 2 3-16,-2-2 4 0,0 3 0 0,0 0 1 16,1 0-1-16,-1 2-7 0,2 0-4 0,-4 1-17 15,1 1-4-15,-1 1-6 0,1 3-1 0,0 1-6 16,-2 6-3-16,0 0-2 0,0 4-2 0,0 2-1 16,0 1-1-16,-4 4-1 0,1 1 0 0,0 2 0 15,0-2-2-15,0 2 1 0,-1 2-1 0,4-3 2 16,0 0 4-16,0-1 1 0,0-3 2 0,4-2 3 15,2-1 4-15,0-5 2 0,1-3 4 0,2 0 1 16,2-3 4-16,1 0 1 0,2-7-1 0,0-1-3 16,5-2-4-16,-1 3-1 0,1-10-5 0,3 2-1 0,2-4-16 15,-1 1-10-15,4-8-13 0,0 2-12 0,1-5-57 16,1-3-43-16,4-2-66 0,-4-6 138 0,3 0-127 16,0-6-61-16</inkml:trace>
          <inkml:trace contextRef="#ctx0" brushRef="#br0" timeOffset="12864.814">19656 327 987 0,'3'-3'378'0,"-3"-7"-287"0,0 1-80 0,0 1-4 16,-1 3-10-16,1 3-7 0,0 2-6 0,1 0 2 0,1 0 3 15,0 4 1-15,1-1 4 0,-2 0 4 0,1 0 2 16,0 0 0-16,1 2 3 0,0 0-3 0,0 0 2 16,-1-4-2-16,3 6 1 0,-5-4-1 0,0-2-2 15,0 4 1-15,0-5-1 0,0 0 2 0,-2 0-1 0,-1 3 2 16,-2-3 0-16,3 0 2 0,1 0 1 0,-4 0 1 16,2 0-1-16,0 0 2 0,-1 0 1 0,1 0 1 0,0-1 0 15,2 1 2-15,1 0 1 0,0 0 0 0,0 0 0 16,0 0 2-16,0-2 2 0,3 1-2 0,1 1 0 15,0-2-4-15,2 2 0 0,-1-5-2 0,0 5 0 16,1-3-7-16,-3 0-2 0,0-2-7 0,2 2-7 16,-3-3-47-16,-1-1-63 0,-1 2 99 0,2-1-67 15,-4-5-54-15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0:06.67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868349C-9FB9-46A0-B8AD-3FCCF5FFDEDD}" emma:medium="tactile" emma:mode="ink">
          <msink:context xmlns:msink="http://schemas.microsoft.com/ink/2010/main" type="inkDrawing" rotatedBoundingBox="1818,2410 16601,2730 16556,4777 1773,4458" semanticType="callout" shapeName="Other">
            <msink:destinationLink direction="with" ref="{70398C7D-D955-46F2-BEAD-7BE68E9619D5}"/>
          </msink:context>
        </emma:interpretation>
      </emma:emma>
    </inkml:annotationXML>
    <inkml:trace contextRef="#ctx0" brushRef="#br0">80 317 432 0,'-7'-17'189'16,"-1"-1"-124"-16,0 2-49 0,-1-1 18 0,1-1-13 15,3 5-9-15,2 2-4 0,-2-3 2 0,-1 1 3 16,4 4 0-16,1-3 6 0,-3 4 2 0,3 0 7 16,-4-1 3-16,5 4 2 0,-2-1 0 0,2 3 3 15,-3-4-1-15,2 4-3 0,1 1-5 0,-2 1-8 16,0-1-2-16,1 2-3 0,-1 3-2 0,2 5-1 15,0 0 0-15,0 4 1 0,5 2 3 0,-3 7 1 16,-1-2-3-16,2 6 1 0,2 1 2 0,0 1-4 16,0 5 0-16,0-2 1 0,-1 3-2 0,4-6 0 15,2 5 0-15,-2 0 0 0,1-2 0 0,2 1-1 16,-3-3 0-16,5 2-3 0,-2-2 2 0,4 3-1 16,-3-2 1-16,4 0-2 0,0 1-2 0,2 0 2 15,1 0 0-15,0-2 0 0,0 2 1 0,2 0-3 0,0 0 2 16,1-3 1-16,0 4 0 0,5-4-1 15,0 3 1-15,-3 0-1 0,6-1 0 0,1-4-1 16,1 2-1-16,-1-3 1 0,0 0-1 0,-3-1 1 0,4-3-1 16,2-1 1-16,-7 0 0 0,0-3 1 0,1 2 0 0,4 1 0 15,2 0 0-15,-6-3 0 0,3 2 0 0,-1-4-1 16,8 7 0-16,2-1 0 0,-3-1 0 0,-2-1 0 16,3-2 0-16,5 1-2 0,5 3 1 0,-5-1 0 15,-2-7 0-15,7 0 0 0,1 0 0 0,1-2-2 16,-3 1 2-16,1-3 1 0,5-3-1 0,-1 3 0 0,2 0 0 15,-3-2 0-15,3 0 0 0,-1-4-1 0,3 6 1 16,1-3 1-16,0-4 0 0,-1-1-2 16,0 0 3-16,0 0-1 0,1 0 1 0,0-3 2 0,1 0-3 15,2-2 3-15,1 2 0 0,-1-3 2 0,2-2-2 16,0-4 2-16,2 3 0 0,1-5 1 0,-1 1 0 16,-11-1-4-16,-1-4 1 0,15 0 1 0,-2-1-1 15,-2 2-3-15,-1-1 1 0,1-1-2 0,9-3 0 16,4 0 0-16,1 1 0 0,-12 2-2 0,15-2 0 15,-4 2-1-15,2 0 1 0,-6 1 0 0,8 2-1 16,1 1-1-16,-2-1 1 0,3 1-2 0,-1 4 1 16,-3-2 1-16,6 2-3 0,4 5 1 0,-5-2-2 15,3 2 1-15,0 1-1 0,-2 0 2 0,-3 5-1 0,4-2 0 16,-6 2 1-16,6 0 0 0,-7 5-1 16,-2 0 1-16,4 3 0 0,-4 1-2 0,-1 1 2 0,-2 3-2 15,-4-1 1-15,-1 4 0 0,3 4 0 0,-3-3 0 16,4 7-1-16,-5-3 1 0,-7 3-1 0,7-1 0 15,-11 1 0-15,3 2 0 0,-7-2 0 0,-2 1 1 16,-4 2-1-16,0 2 2 0,0 0-2 0,-3 1 1 16,-3 2-1-16,-2-2 1 0,0-1 1 0,-1 1 0 15,-2 0 0-15,0-4 0 0,-5-1 2 0,2-4-1 16,-3-4 0-16,-4-1 1 0,-1 0 0 0,-3-5 3 16,0-6-1-16,-7 3 1 0,0-2 3 0,-4-2 0 15,3-3 1-15,-1 4-1 0,-4-5 2 0,0-5-3 0,3 2 3 16,1-2-2-16,-3 0-1 0,-1-3 0 0,2-1-1 0,2-5-1 15,4-2 0-15,-1 3-1 0,2-1-2 0,5-6 0 16,-1-2-1-16,5 1-1 0,1-4 2 0,8 0-1 16,-3 1-1-16,6-5 0 0,3-1-2 0,4 3 2 15,1-2-3-15,7 3 1 0,2 3-2 0,1-4 1 16,1 1 0-16,4 2-1 0,4 3 1 0,0 4 0 16,-1-2 1-16,3 3-2 0,-3 3 3 0,6 0-1 15,0 5 2-15,-3-1-1 0,1 3 1 0,-1 1-1 16,3 0 0-16,-1 2 1 0,7 0 0 0,-6 3 2 15,2 0-1-15,4-2 0 0,-4-1 1 0,-3 3 1 16,5-2 1-16,-10 2-1 0,3-1-2 0,0-1 2 16,-5 2-1-16,5 0 2 0,-2 3-2 0,4 0 0 15,-1-1-1-15,-3 0-1 0,1 1 1 0,-1 2-1 16,-3-2 1-16,5 5 0 0,-3-5 0 0,-2 2-1 16,2 1 2-16,-2-1 0 0,1-4 1 0,-1 4-1 15,-3-5 0-15,2 2-1 0,-4 1 0 0,-6-1 1 0,-1 1-2 16,8-2 1-16,0 3 1 0,-7-1-2 0,1 0 0 15,-1 2 0-15,8-4 1 0,2 1 1 0,1-2-2 16,-10 1 1-16,-1 3 0 0,7-4 1 0,-1 0 1 16,4 4-1-16,-10-2-1 0,9 1 1 0,-1 0 1 15,0 1-1-15,1-3-1 0,3 4 0 0,-1-5 1 16,-2 0-1-16,-4-2 2 0,1 2-1 0,1-1 0 16,2 1 0-16,-3-2 1 0,1 1-1 0,2-1 0 0,-1 2 0 15,3-2-1-15,0-1 2 0,1-2 0 16,-1 1-1-16,0-1 2 0,-3-3-1 0,1 0 1 0,-1 0 1 15,5 0-1-15,-12 2-1 0,-2-2 0 0,12-5 2 16,0 3-2-16,-9-1 1 0,2-2-1 0,1-1-1 0,5-2 2 16,1-3 3-16,0 0 0 0,-8 3-1 0,-2-5 1 15,9-4 4-15,-2-2-1 0,8-3 2 0,-11 1 0 16,4-6-1-16,4 0 2 0,-7-5-2 0,4 0-1 16,-1 0 0-16,-10-1 0 0,0 0-3 0,3-1-2 15,-4-1-2-15,2 0-3 0,-3-1 0 0,0 2-1 0,-2-4-10 16,0 0-5-16,2-4-3 0,-7-1-6 15,-4 2-29-15,3-3-24 0,-7 1-31 0,-1-4-60 0,-2 4 119 16,-6 4-81-16,-8-6-31 0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30.44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0398C7D-D955-46F2-BEAD-7BE68E9619D5}" emma:medium="tactile" emma:mode="ink">
          <msink:context xmlns:msink="http://schemas.microsoft.com/ink/2010/main" type="inkDrawing" rotatedBoundingBox="10213,4335 10255,376 10750,381 10708,4340" semanticType="callout" shapeName="Other">
            <msink:sourceLink direction="with" ref="{F868349C-9FB9-46A0-B8AD-3FCCF5FFDEDD}"/>
            <msink:sourceLink direction="with" ref="{0CD89E21-4E83-4998-91A4-053CCAA1059B}"/>
          </msink:context>
        </emma:interpretation>
      </emma:emma>
    </inkml:annotationXML>
    <inkml:trace contextRef="#ctx0" brushRef="#br0">8403 3001 339 0,'-3'-3'217'16,"-2"-8"-94"-16,0-2-68 0,2 3 23 0,1 1-5 0,-1-2-6 15,3 0-10-15,0-2-8 0,0 3-10 0,0 1 5 16,0-2 3-16,0-4-3 0,0 2 4 0,0-1 1 15,2-2 0-15,1 0 0 0,-1-1 0 0,1-2-5 16,0 1-3-16,-1-1 0 0,-2 0-5 0,3-2-8 16,-2 2-1-16,1 0-2 0,1 3-4 0,-3-6-3 15,0 3-1-15,0-5-1 0,2 0 1 0,-2 2-1 16,0-4 0-16,0-1 1 0,-2-5-1 16,2 7-2-16,-3-6 2 0,3-2 2 0,-2 0 0 0,-1-1-1 15,3 1-1-15,-3-1-1 0,0-4 5 0,0 0-1 16,-1 1 0-16,1 4-4 0,0 1 0 0,-2-6 1 0,2-1-2 15,-2 0 0-15,1 4-5 0,-1-7 0 0,-2 2-1 16,1-7-1-16,0-1 0 0,-1 2-2 16,1-4 0-16,1 4 0 0,0 0 0 0,1-2 0 0,0 5-1 15,1 2 0-15,0 2-1 0,1-2-1 0,-1 4 0 16,2-1 1-16,1-2-3 0,-2 2 0 0,2-3 0 16,2 3 1-16,-2-7-1 0,0 5 1 0,1-3 0 15,2 3-1-15,-1 1 1 0,0-1-1 0,-1 1 0 16,1 3 0-16,-1 1 0 0,1 3 0 0,0 3 0 0,-1 1 0 15,1-6 0-15,-1 7 0 0,1 2-1 0,0-2 1 0,-1-2 0 16,-1-1-1-16,2 1 1 0,-2 0-1 16,1-3 1-16,-1 2 0 0,0-3 0 0,0 2 0 15,0 1 0-15,0-3-1 0,0 1 0 0,2 0 1 0,0 3-2 16,-2 1 1-16,0-1 1 0,1 2-2 0,-1 3 1 16,3-1 1-16,-3 2-1 0,2-1-2 0,-2 4 2 15,3-1 0-15,-3 0 0 0,2 1 0 0,-1 2 0 16,-1-6 0-16,2 7 1 0,1-2 0 0,-3-1 0 15,2 0 0-15,-1-1 1 0,2 2 0 0,-3-5-1 16,2 5 1-16,-2-3 0 0,2-1-1 0,-2 4 1 16,1-3-1-16,-1-2 0 0,2 0 0 0,-1 4 0 15,-1-3-1-15,2 1 0 0,-2 1 1 0,0-1 0 16,0 1 0-16,0 1-1 0,-2-1 1 0,1 3 0 16,-1-1 1-16,-1 2-1 0,0-1 0 0,1 1 0 15,-1 1 0-15,0 1 0 0,-2 1-2 0,2 1 2 16,0 2-2-16,1-2 2 0,-1 4-3 0,0-2 1 15,0 1 1-15,-1 2-1 0,3 0 1 0,-1 0 0 0,1 3 0 16,-4-2-2-16,3-1 1 0,1 6 1 0,-1-3-1 16,2 0 2-16,-3 1-3 0,1 0 1 0,1 1-1 15,1 6 3-15,-3-4-1 0,3-4-1 0,-4 3 0 16,1 1 1-16,2-1 0 0,1 2-1 0,-2-4 1 16,2-1-1-16,0 3 1 0,0 1-1 0,0-3 1 15,0 1-1-15,0 0 0 0,0 1 0 0,0-2-1 16,0 4 1-16,0 0-1 0,-2-2-2 0,2 2 1 15,-1-2-2-15,1 4 0 0,0-2 0 0,0 0 0 16,0 0-1-16,1 2-1 0,3 1 0 0,-1 0 1 16,0-3-1-16,3 3 4 0,1-1-1 0,5-2 1 0,-4 0 0 15,7 0 1-15,-3-2 2 0,8 2-2 0,-3 2 3 16,4-2-2-16,1 0 1 0,-1-2-1 0,3 1 1 16,-4 1 1-16,3-4 0 0,-1 3 0 0,-1-1 0 15,-2-1 0-15,-2 1-1 0,-4-2-1 0,5 2 0 16,-3 0-2-16,-2-1-2 0,3 3-2 0,-8-1-1 15,3-1-5-15,2 2-3 0,-3 0-1 0,-4 0-5 16,0 2-14-16,-1-2-12 0,1 0-17 0,2 3-18 16,-4-2-20-16,-1 6-35 0,5 2 86 0,-2-2-64 15,2 2-8-15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3:08.32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BD3E52FF-3D3B-4ADA-9BD1-862480AABAD9}" emma:medium="tactile" emma:mode="ink">
          <msink:context xmlns:msink="http://schemas.microsoft.com/ink/2010/main" type="inkDrawing" rotatedBoundingBox="22939,8240 23274,10588 23043,10620 22709,8273" semanticType="callout" shapeName="Other">
            <msink:sourceLink direction="with" ref="{8BC3BB59-2895-4578-AF15-78E0F9A68F96}"/>
            <msink:sourceLink direction="with" ref="{E83F5F5B-DDC1-4DA6-B9FE-11F68CBD9EF9}"/>
          </msink:context>
        </emma:interpretation>
      </emma:emma>
    </inkml:annotationXML>
    <inkml:trace contextRef="#ctx0" brushRef="#br0">5016 1983 288 0,'4'5'242'0,"-1"-5"-56"16,-3-1-83-16,0 1 43 0,0-5-10 0,0 3-6 15,0-3-15-15,0 2-18 0,1 0-34 0,-1-2-11 16,0 2-9-16,0 0-11 0,3-2-6 0,-3 2-13 0,2-3-4 16,0-1-2-16,-2 2-4 0,3-1-1 0,-3 0-2 15,3 1 0-15,0 0-2 0,0 0 1 16,2 2 0-16,-3 0 1 0,3 0 1 0,-1 0 2 0,0-1 2 16,-3 0 0-16,1-1 4 0,1 0 4 0,0-1 2 15,3 3 4-15,-2-4 1 0,-4 1 5 0,3-1 2 16,0 0 1-16,0-1 2 0,-3 1-3 0,0-2-3 0,0-3 2 15,0 1-2-15,5 3-5 0,0-1-2 0,-5-1-2 16,3-1-1-16,0 2-2 0,2-1 0 0,0 0-5 0,-4-1 2 16,1-3-1-16,4 1 0 0,-1-3-1 0,-3 2 1 15,1-2-1-15,-2-3-1 0,4 1 0 0,-5 2 1 16,0-3 1-16,2 2-2 0,-2-1 1 0,0-1-3 16,0 0 1-16,-3-3 1 0,-1-4 0 0,4-2 0 15,-3 4-1-15,0-5 0 0,6-1 1 0,-3 1 2 16,-1-1-1-16,1 0-2 0,3-1 0 0,-5 6 0 15,2-5 0-15,-6 4-1 0,-1 1-1 0,3-1-2 16,0 2 3-16,-3 2-4 0,-1-2 3 0,3 2-1 16,0 0 0-16,0-1 1 0,-1-1 1 0,1 4 0 15,-1-3-2-15,-1-2 1 0,-1 3-2 0,4-1 0 16,-3-1 1-16,1-3-1 0,-1 2 0 0,1-1-1 16,1 1 2-16,1 1 0 0,-1 0-1 0,0 0 2 15,2 2-1-15,-2-2-1 0,0 3-1 0,2-1 2 16,-2 0-1-16,1-1 1 0,-1 3 1 0,0 1-2 0,0 0-1 15,0 1 2-15,2-1-2 0,-2 3 1 16,2 2-1-16,-2-1 0 0,1-2 1 0,1 2-1 0,-1 0 1 16,1 0-1-16,-2 4 1 0,1-3-1 0,-1-1 0 15,0 1 0-15,2 1-1 0,0-3 1 0,-2 4 0 16,3-3 0-16,-1 1 0 0,0-2 0 0,1 2 0 16,1 1 2-16,-2-3-2 0,1 5 0 0,-3-3 0 15,0-2-1-15,2 1 1 0,0 3 0 0,-2-3-1 16,0 2-1-16,1 2 0 0,-1-1 2 0,0 0 0 15,0 1-1-15,2 2 1 0,-3 1-2 0,3 0 2 16,-4-3-1-16,2 4 2 0,2-1-1 0,-3 0 0 16,0 0 0-16,1 0 0 0,0 2 0 0,2-2-1 0,-2 3 2 15,0-3-1-15,0 0 0 0,2 4 0 0,2-3 0 0,-2-1 0 16,1 0 0-16,0 2 0 0,-1-2 0 0,3 0-1 16,-1 2 0-16,-1-1 0 0,-1 1-2 0,1-2 1 15,2 2 0-15,0-2 1 0,0 1 0 0,0-1 0 16,0-1-2-16,0 1-1 0,0-2 1 0,0 2-6 15,0 0-3-15,0-1-5 0,0 2-7 0,0 1-20 16,0-2-14-16,2 3-18 0,-1-1-25 0,1 1-82 16,0 0-76-16,-1 1 177 0,1 0-130 0,3 0-78 15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12.92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1526DA1-5561-4267-BF7A-636C67794FA1}" emma:medium="tactile" emma:mode="ink">
          <msink:context xmlns:msink="http://schemas.microsoft.com/ink/2010/main" type="inkDrawing" rotatedBoundingBox="13396,709 13917,3892 12857,4066 12336,883" semanticType="verticalRange" shapeName="Other">
            <msink:sourceLink direction="with" ref="{17CDFC59-4C19-4825-B3AF-DF39BD5A8467}"/>
          </msink:context>
        </emma:interpretation>
      </emma:emma>
    </inkml:annotationXML>
    <inkml:trace contextRef="#ctx0" brushRef="#br0">10810-442 537 0,'-7'-19'203'0,"7"4"-154"0,0 1-42 0,2 3 2 16,4 1-5-16,-3 2-1 0,5 2 4 0,0 3 8 16,-1 0 6-16,1 3 5 0,1-2 7 0,2 2 10 15,4 3 2-15,2 1 1 0,2 2 0 0,2 3-3 16,6 1-4-16,0 4-6 0,0 5-3 0,0 4-7 15,4 4-4-15,1 6-1 0,-1-1-3 0,-5 0-5 0,6 13-2 0,9 9 1 16,-4 0-4-16,-2-3-4 0,6 9 1 0,-3 9 0 16,2 15-1-16,3 17-1 0,0-9-1 0,-12 0 0 15,5 23-1-15,-4 0 3 0,-3 7-1 16,-9 4 0-16,0-3 1 0,-8 1 3 0,-5 3 1 0,-3 2 0 16,-7-11 2-16,-3 3 1 0,-7-5 0 0,-4-10 0 15,-6-8 1-15,3 4-2 0,-9-14 3 0,-9-5-3 16,-5-10-2-16,0 0-4 0,-8-8-1 0,-5-1-8 15,-9-10-42-15,-5-3-38 0,-5-3-76 0,-13-5 124 16,-6-10-106-16,3-1-62 0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22.59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A28640F-AF9B-41F3-88C8-1C7F6CDE110B}" emma:medium="tactile" emma:mode="ink">
          <msink:context xmlns:msink="http://schemas.microsoft.com/ink/2010/main" type="inkDrawing" rotatedBoundingBox="2350,12351 3641,12646 3024,15351 1732,15057" rotationAngle="1372696932" semanticType="callout">
            <msink:sourceLink direction="from" ref="{73EC7614-B7A7-45E1-8B98-B634BC4883F1}"/>
            <msink:sourceLink direction="to" ref="{73EC7614-B7A7-45E1-8B98-B634BC4883F1}"/>
          </msink:context>
        </emma:interpretation>
      </emma:emma>
    </inkml:annotationXML>
    <inkml:trace contextRef="#ctx0" brushRef="#br0">2004-347 1190 0,'-10'-5'482'16,"5"-1"-346"-16,-1-5-111 0,1 1 11 0,0-2-15 15,2 0-35-15,3 3-4 0,-3-4-4 0,3 2 5 16,0 1 10-16,2-1 7 0,-1 3 9 0,1-1 15 16,-1 1 6-16,1 0 2 0,1 1 2 0,2 6-1 0,-2-4-7 15,2 4-4-15,1 1-9 0,1 0-11 0,2 4-9 16,1-1-3-16,3 7-4 0,2 0-3 0,3 6-2 15,3 1 2-15,1 5 1 0,3 4 0 0,6 1 6 16,2 5 2-16,-3 1 1 0,5 2 0 0,-1 0 6 16,1 2 0-16,-3-2 1 0,-5 0 1 0,2-2 0 15,-2 1 1-15,1-1 2 0,-7-4 0 0,1-4 2 16,4 1 0-16,-6-5 1 0,4-2 1 0,-5-2 2 16,1-6 1-16,-1-1 1 0,-2-2 2 0,-1 0-1 0,-3-7 1 0,4-1 6 15,-1 4 4-15,-1-4 1 0,-3-2 2 0,1-4 2 16,3-1 9-16,2-2 2 0,-2-1 4 15,-4-1-4-15,7-6 5 0,0-3-2 0,2-3-3 0,-2-5-1 16,2-5-12-16,1 1-2 0,2-8-5 0,-2 1-6 16,1-4-13-16,-3-2-3 0,3-1-10 0,-4-4-8 15,10-1-40-15,-4-1-33 0,5-4-50 0,7-11-108 16,4-16 183-16,2 5-123 0,10-17-52 0</inkml:trace>
    <inkml:trace contextRef="#ctx0" brushRef="#br0" timeOffset="-443.8127">2370-2497 1254 0,'6'-9'497'0,"1"1"-372"0,-2 0-113 0,-5 1-4 16,-2-1-30-16,4 5-19 0,-2 0-8 0,4 3 1 15,-1 2 2-15,-1 4 7 0,1 0 8 0,0 4 18 16,-3 1 7-16,7 8 6 0,-2 2 1 0,-2 8 2 16,2 6 2-16,1 6-1 0,0 5-2 0,4 12-1 15,-4 5-1-15,4 7-1 0,-4 4 1 0,5-9 0 16,4 16-1-16,2 21-1 0,-1-5 0 15,-2-8 2-15,4 10 1 0,-2 1 0 0,6 15-1 0,-4 3 0 0,-1-2 0 16,-1-16 2-16,2-1 2 0,-4 11-1 16,0-5 1-16,-1-8 0 0,-2-12-1 0,0 6 4 15,2-1 1-15,-5-13 0 0,2-1-2 0,-2-6 1 0,1-6 1 16,-4-7 1-16,3-1 1 0,-2-11-2 0,1-7 0 16,-3-3-2-16,1-3-1 0,0-4-2 0,0-5-2 15,-4-3-1-15,2 0-5 0,-1-6-10 0,-2-3-13 16,0-3-20-16,2 2-29 0,-2-6-131 0,-2 0 161 15,-3-3-99-15,-1-1-68 0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1:07.72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7807F91-1B4D-49D3-A747-29111D56DB53}" emma:medium="tactile" emma:mode="ink">
          <msink:context xmlns:msink="http://schemas.microsoft.com/ink/2010/main" type="writingRegion" rotatedBoundingBox="8557,14022 26882,10911 27583,15041 9258,18152"/>
        </emma:interpretation>
      </emma:emma>
    </inkml:annotationXML>
    <inkml:traceGroup>
      <inkml:annotationXML>
        <emma:emma xmlns:emma="http://www.w3.org/2003/04/emma" version="1.0">
          <emma:interpretation id="{2FB1E57C-8B2C-42C6-97D6-D3B25A1DF2E5}" emma:medium="tactile" emma:mode="ink">
            <msink:context xmlns:msink="http://schemas.microsoft.com/ink/2010/main" type="paragraph" rotatedBoundingBox="8610,13475 12976,13560 12945,15148 8579,150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565429-20D6-470C-8A7B-0731D68FA91C}" emma:medium="tactile" emma:mode="ink">
              <msink:context xmlns:msink="http://schemas.microsoft.com/ink/2010/main" type="line" rotatedBoundingBox="8610,13475 12976,13560 12945,15148 8579,15063"/>
            </emma:interpretation>
          </emma:emma>
        </inkml:annotationXML>
        <inkml:traceGroup>
          <inkml:annotationXML>
            <emma:emma xmlns:emma="http://www.w3.org/2003/04/emma" version="1.0">
              <emma:interpretation id="{E182827A-29F9-426E-8A94-5E99A5A9A973}" emma:medium="tactile" emma:mode="ink">
                <msink:context xmlns:msink="http://schemas.microsoft.com/ink/2010/main" type="inkWord" rotatedBoundingBox="11164,13525 12976,13560 12949,14954 11137,1491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-6101 6335 510 0,'-7'-11'277'0,"4"-2"-163"16,-3-1-76-16,2-1 24 0,1 1-21 0,0 0-11 15,-2-6-5-15,2 1-3 0,0-1-4 0,-2 1 9 16,2-2 6-16,0-1 4 0,0-1 5 0,1 3 9 0,-1 0 0 16,3 4 1-16,-2-1-1 0,2-1-11 15,0 6-8-15,2 1-5 0,-2 3-7 0,1-2-17 16,-1 4-3-16,4 1-6 0,-3 5-4 0,2 0-8 0,-1 5-1 15,3 6-1-15,-2-2-1 0,0 7 4 0,2 3 2 16,1 7 2-16,1-1 1 0,-3 2 5 16,1 4 2-16,0-3 1 0,-2 4 0 0,2-3 3 0,-2-4-1 0,-1 6 0 15,1-1 2-15,-2-5 0 0,1 1 1 0,0-4 3 0,-1 4 0 16,-1-6 1-16,0 3 2 0,0-9 0 16,-1-3 3-16,-1 2 1 0,0-5 3 0,1-2 1 0,-2-3 9 15,1 1 3-15,0-3 5 0,-1-2 2 0,2-1 9 16,-1-3 2-16,1-1 2 0,-3-4 0 15,4-1-4-15,-1-3-2 0,-1-2-2 0,2-3-5 0,0-4-7 16,0 1-4-16,3-3-3 0,2-4-3 0,0 0-4 16,3-3-2-16,0 1-2 0,1-3-3 0,3-1-1 15,0 3-1-15,1-3-2 0,0 2 0 0,3 3-2 16,-2-2-1-16,0 8-2 0,4 3-1 0,-4 4-2 16,1-3-2-16,-1 13-1 0,2 0-3 0,-2 4-3 15,2 3-2-15,-2 13-1 0,-1-5 1 0,3 9 0 16,0 9 4-16,-2 6 2 0,1-2 1 0,-3 6 5 15,4 3 3-15,-1-3 2 0,2 6-1 0,-6-3 1 16,2 0 0-16,-3-6 2 0,2 4-2 0,-4-2-5 16,0-2-3-16,3 1-4 0,-3-2-4 0,0-5-6 0,2-3-11 15,-1 7-52-15,1-4-37 0,0-4-60 16,-4-1 128-16,2-3-92 0,3 0-74 0</inkml:trace>
          <inkml:trace contextRef="#ctx0" brushRef="#br0" timeOffset="-2131.1062">-7366 5916 720 0,'5'13'407'0,"-2"-2"-205"0,0-10-139 15,-1-2 42-15,3 1-22 0,1 3-40 0,3-3-33 16,4 0-3-16,3 3 0 0,3 0 3 0,5-3 8 16,2 0 3-16,10-1 4 0,-2-4 5 0,4-5 5 15,-1 4 1-15,4-11-1 0,2 1 0 0,0-2-6 16,-2-6-5-16,-2-1-3 0,0 1-6 0,-2-3-9 16,0 1-1-16,-4-1-3 0,-1 0-2 0,-2 0-3 15,-1 2-1-15,-5-2-3 0,-2 1 1 0,-3 1-2 16,-3 1 2-16,-11 1 0 0,4-1-1 0,-9 4-3 15,-1-1 3-15,-6 2-1 0,-2 0 0 0,-5 1-3 16,-2 1-3-16,-7-1-2 0,-2 6-1 0,4-1 2 0,-11 8-3 0,-8-3 0 16,5 5 1-16,-3 0 6 0,-2 4 1 15,-1 6 3-15,-4 2 2 0,4 7 2 0,-2-2 0 0,5 2 3 16,3 4 0-16,0 3 0 0,3 3-1 0,5 9 1 16,6-6-1-16,-4 12-1 0,2-1 2 0,9 12 0 15,0 4 1-15,4 6 4 0,4 7 2 0,4 1 1 16,2 0 3-16,10-2 4 0,4 4 4 0,4-8 1 15,5 1 1-15,8-6-2 0,5-3 1 0,6-5-2 16,1 0-1-16,1-7-5 0,7 1-3 0,3-7-1 16,-1-6-7-16,3-2-13 0,1-9-15 0,2 0-18 15,3-7-24-15,-8-3-35 0,10-9-49 0,4-6 100 16,2 1-75-16,-9-8-18 0</inkml:trace>
        </inkml:traceGroup>
      </inkml:traceGroup>
    </inkml:traceGroup>
    <inkml:traceGroup>
      <inkml:annotationXML>
        <emma:emma xmlns:emma="http://www.w3.org/2003/04/emma" version="1.0">
          <emma:interpretation id="{02184018-A775-41F9-A637-2C3A77A3A15F}" emma:medium="tactile" emma:mode="ink">
            <msink:context xmlns:msink="http://schemas.microsoft.com/ink/2010/main" type="paragraph" rotatedBoundingBox="11036,14317 27000,11607 27583,15041 11619,177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8B9B280-5C35-41D2-9CD6-FFFBF13B1254}" emma:medium="tactile" emma:mode="ink">
              <msink:context xmlns:msink="http://schemas.microsoft.com/ink/2010/main" type="line" rotatedBoundingBox="11036,14317 27000,11607 27583,15041 11619,17751"/>
            </emma:interpretation>
          </emma:emma>
        </inkml:annotationXML>
        <inkml:traceGroup>
          <inkml:annotationXML>
            <emma:emma xmlns:emma="http://www.w3.org/2003/04/emma" version="1.0">
              <emma:interpretation id="{569DB89C-CE74-423D-9E5D-F7822E132C1F}" emma:medium="tactile" emma:mode="ink">
                <msink:context xmlns:msink="http://schemas.microsoft.com/ink/2010/main" type="inkWord" rotatedBoundingBox="11123,14830 14688,14224 15184,17146 11619,1775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037.4585">-6930 7555 785 0,'-27'-11'379'0,"2"-1"-232"0,1 3-103 0,-2-2 53 0,3 0-57 15,-1-1-16-15,-2 4-6 0,5-6-4 0,1 5 0 16,2-1 3-16,7 0 1 0,-3 1 4 0,-5 1 10 16,8-3 5-16,3 3 4 0,-2 1 6 0,2 3 0 0,0-3 3 15,0 1 5-15,2-2-3 0,7 6-13 16,1-2-5-16,3 0-4 0,7 1-3 0,14 2-4 0,1-1 0 15,0 0-7-15,19 2-1 0,7 0 0 0,17-1-1 16,10-7-1-16,-1 6-3 0,21-6-2 16,-2 4-3-16,18-8 0 0,-8 4-2 0,7-4-3 0,6 2 0 15,-6-1 0-15,-4-5-1 0,-4 3 2 0,-4-1-1 16,-14 0-1-16,5-2-2 0,-8 1 0 0,-8 3-3 16,-1-3-2-16,-4 3-8 0,-6 0-32 0,0 1-18 15,-5 2-28-15,-6 1-43 0,-5 0 93 0,-5 5-71 16,-11-4-25-16</inkml:trace>
          <inkml:trace contextRef="#ctx0" brushRef="#br0" timeOffset="11878.2963">-6546 7903 600 0,'2'0'368'0,"-1"0"-182"0,-2-3-122 16,-4-2 41-16,-3 1-32 0,5-3-34 0,3 1-19 15,0 1-17-15,-3 0-3 0,-1-3 2 0,4 2 0 16,4 0 3-16,0-1 14 0,-2-1 3 0,0 0 8 16,-2-1 4-16,0-1 9 0,0 1 3 0,-4 2 1 15,4-1-1-15,-4 2-4 0,2 0-2 0,-4-1-6 16,6 3-3-16,-7 0-8 0,4 0-4 0,0 0-5 16,1 4-2-16,-1-1-9 0,3 1-3 0,-3 5-1 15,1-1-5-15,2 7-4 0,2 4-2 0,0 10 0 16,1 4 1-16,-3-5 2 0,5 32 0 0,-1 6 1 15,1-2 2-15,0 1 2 0,0 12 4 0,-2 0 0 0,2 12-2 16,-2 1 0-16,2-4 2 0,-4-7-1 0,2 13 1 16,1-4-1-16,-1 2-2 0,-2-8-1 0,-1-1 1 15,0-2-1-15,0-8-2 0,-6-7-2 0,3-3-5 16,-4-2-3-16,3-4-5 0,-3-10-7 0,2-11-25 16,-2-1-15-16,3-12-13 0,0-4-10 0,-3-11-8 15,4-4-8-15,0-7 1 0,-2-9-1 0,2-11 12 16,-2 4 11-16,3-13 18 0,-1-1 16 0,2-8 27 15,-4-3 23-15,5 1 14 0,-3 0 23 0,-2-4 44 16,2 0 14-16,0-1 7 0,-2-3 9 0,0 3 5 16,0-2-1-16,2-3-4 0,-2 2-4 0,4 3-18 15,-4 0-5-15,5 6-7 0,-2 0-9 0,2 3-15 0,2 6-7 16,3 4-7-16,-1-1-5 0,3 3-13 16,2 3-5-16,3 6-4 0,-1-2-4 0,5 3-5 15,1 2-4-15,1 6-2 0,1-2-4 0,6 7-5 16,1 1-2-16,-2 1-4 0,1 8-2 0,-3-2-2 0,4 9-2 0,-1 4-5 15,-1 0 1-15,-6 3 2 0,1 5-1 0,-3 4 2 16,1 4-4-16,-7 6 2 0,1 2 0 0,-3-4 3 16,-3 4-2-16,-2 9-6 0,-5 4-3 0,-4 3-6 15,-5-7-1-15,1 7-28 0,-1 2-14 0,-3 1-19 16,-4 0-28-16,2-6 85 0,-1 0-60 0,6-7-15 0</inkml:trace>
          <inkml:trace contextRef="#ctx0" brushRef="#br0" timeOffset="11262.9405">-6640 8056 409 0,'10'-8'250'0,"-1"-3"-146"16,-4-5-103-16,3 4 61 0,-3 0-108 0,4-4-39 0,6 7 51 16,1-5-47-16,3-2-5 0</inkml:trace>
          <inkml:trace contextRef="#ctx0" brushRef="#br0" timeOffset="12277.2448">-6068 8708 761 0,'8'14'595'16,"-5"-9"-274"-16,2 3-208 0,-4-8 156 0,-1 0-187 16,0 0-21-16,0 0-44 0,2 9-24 0,1-5-20 0,-1 2-13 15,1 3-4-15,3 3 0 0,2-1 0 0,-1 6 7 16,-1-2 5-16,2 2 7 0,-2 2 7 0,1-1 15 15,-4 4 2-15,0 4 1 0,-1-4 2 0,-1 0-1 16,1 0 0-16,-4-1 0 0,1-2 0 0,-4-1-1 16,2-4 0-16,-2 2 0 0,0-5-1 0,0 0 1 15,1-3 2-15,1-3 2 0,-2-2 2 0,2 0 2 0,-1-4-1 16,3-7 5-16,-2 1 4 0,1-4 1 0,0 0-1 16,1-6 2-16,1-2 3 0,5-13-2 0,-2 3 3 15,2 2-5-15,4-6-2 0,1-9-2 0,6-2-1 16,-4-6-2-16,4 7-5 0,3-1-2 0,-1-6-1 15,9 7 0-15,-5 2-2 0,2 4 0 0,5 5-1 16,-4 10-1-16,4 0 0 0,-5 6 1 0,-2 8-2 0,4 8 1 16,-1 0 0-16,-1 8-2 0,1 6 0 15,3 5 1-15,-3 0 0 0,4 8-3 0,-4 2-1 0,1 5-5 16,-2-4-1-16,-2 2-13 0,-1 3-9 0,-1 0-16 16,-1-7-27-16,-1 3-39 0,-4-9-67 0,7 2 128 15,-4-3-90-15,-1-10-28 0</inkml:trace>
          <inkml:trace contextRef="#ctx0" brushRef="#br0" timeOffset="12570.9869">-4549 6735 720 0,'2'1'433'15,"1"-1"-207"-15,-1 0-144 0,-2 0 47 0,1-1-20 16,4-1-32-16,6-1-23 0,-1 1-20 0,6 2 3 16,-4-3 0-16,17 5-3 0,-2 1-1 0,7-2-1 15,4 4-4-15,3-2-2 0,4 0-3 0,1-3-13 16,5-1-4-16,-2-1-6 0,1-1-4 0,-1-2-31 0,0-1-16 15,2-5-28-15,-3 3-39 0,3-6 82 16,0-1-60-16,6-10-23 0</inkml:trace>
          <inkml:trace contextRef="#ctx0" brushRef="#br0" timeOffset="12799.9638">-3907 6021 1417 0,'-5'18'607'0,"2"-15"-410"0,-5-6-150 0,3 1 30 0,1 0-23 16,0 1-65-16,3 4-8 0,-1 7-4 0,1-3-2 16,2 13 1-16,1 2 4 0,3 10 2 0,-2 3 4 15,3 8 13-15,5 6 0 0,-1 7 1 0,-1 1 0 16,1-6 4-16,1 10-3 0,5 12-2 0,-2-1-3 16,-1-9-4-16,5 7-4 0,-7-4-4 0,8 13-19 15,-2-2-15-15,3-1-17 0,-5-11-20 0,0-1-26 0,1 1-98 16,3-1 147-16,3-19-100 0,0-10-31 0</inkml:trace>
        </inkml:traceGroup>
        <inkml:traceGroup>
          <inkml:annotationXML>
            <emma:emma xmlns:emma="http://www.w3.org/2003/04/emma" version="1.0">
              <emma:interpretation id="{0E5EB949-819D-42A6-80D9-CEFE09B5AB1D}" emma:medium="tactile" emma:mode="ink">
                <msink:context xmlns:msink="http://schemas.microsoft.com/ink/2010/main" type="inkWord" rotatedBoundingBox="15923,13487 20194,12762 20775,16183 16503,1690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5795.5572">1336 7545 900 0,'5'-21'442'0,"-5"17"-251"0,3-6-125 0,-1 8 40 16,-1 2-33-16,1 0-25 0,-2 4-16 0,0 0-24 0,-2 6-7 15,-1 4-1-15,-5 1-3 0,0 2-2 0,-5 5 1 16,2 6 1-16,0-3 2 0,-3 4 1 0,-2 1 1 16,-5-3 2-16,7 6 1 0,-2-2 2 0,-5-1 2 15,8-3 0-15,1 2 2 0,4-2 5 0,4-2 0 16,4 2 1-16,0-6 0 0,4-2 2 0,4-6-2 0,6 1-2 16,-1-1-3-16,1 0-7 0,7-7-6 0,7 0-11 0,7-2-32 15,13-4-30-15,-5 0-41 0,2-10-67 0,14-6 129 16,-5-1-95-16,5-10-36 0</inkml:trace>
          <inkml:trace contextRef="#ctx0" brushRef="#br0" timeOffset="15582.111">957 7551 1102 0,'11'0'519'0,"-8"0"-323"0,0 4-141 16,1-3 65-16,-3 2-82 0,2-1-25 0,4 4-11 0,-2 1-7 16,-1 2-6-16,1 1 1 0,0 3 0 0,0-1 2 15,-1 4 6-15,-4 2 2 0,5 3 0 0,-2-2 2 16,-1 1 1-16,1 1 0 0,-3-2 0 0,0 8-2 16,0 0-2-16,2-3-2 0,-4 2-3 0,1 4-9 15,-3 2-1-15,4 1-5 0,-1-1-3 0,1-2-13 16,0 2-5-16,0-3-8 0,1-4-8 0,-1-4-21 15,0-2-15-15,0-3-9 0,0-6-17 0,4-6-31 16,-3 1-27-16,2-5 106 0,2-9-77 0,3-14-21 16</inkml:trace>
          <inkml:trace contextRef="#ctx0" brushRef="#br0" timeOffset="13560.196">-2391 5236 1244 0,'-3'16'549'0,"3"-3"-328"0,2-9-161 16,-2-8 67-16,3 2-54 0,3 0-84 0,7 1-8 15,6 1-5-15,10 1 1 0,3 4 7 0,4 2 5 16,9-1 4-16,3 2 7 0,3 1 10 0,-4 1 3 15,3 0 0-15,-4-1-1 0,2 7-5 0,3 0-3 16,-7 3-1-16,-1 7-4 0,2 1-9 0,-4 0-3 16,2 8-2-16,-5 8-2 0,-1 3-6 0,-7 2-1 0,-1 7-3 15,-7 8 0-15,-17 7 2 0,8 1 1 0,-23 10 1 16,2-2 2-16,-17 5 6 0,7 0 3 0,-23 4 2 16,0 1 2-16,2-3 6 0,-12 3 1 0,-1 2 1 15,1-5 3-15,-2 6 3 0,2-2 3 0,8 2 0 16,-1-4 3-16,1-2 7 0,8 0 2 0,8-7 1 15,0 2 2-15,9-7 3 0,4-7-2 0,6-4-1 16,8-1-1-16,4-4-2 0,9-6-1 0,6-2 0 16,2-3 1-16,1-4-1 0,12-11 2 0,9 2 6 15,-5 1 2-15,2-10-4 0,6-7-1 0,2 1-1 0,15-6-1 16,14-9-3-16,-5 3-3 0,-4-2-6 0,4-7-4 0,12-3-4 16,5-9-3-16,-1-1-1 0,-7 1-8 0,7-5-9 15,-1 2-9-15,-1-6-11 0,-3 1-13 0,-5-2-46 16,-3-3-28-16,-11-2-38 0,-2 2-55 0,-8-3 142 15,-9 1-104-15,-9-6-29 0</inkml:trace>
          <inkml:trace contextRef="#ctx0" brushRef="#br0" timeOffset="16357.5077">2827 6147 1520 0,'1'0'627'0,"1"-10"-426"15,-1 2-145-15,1 2 15 0,0-4-2 0,-1 2-57 16,-1-3-14-16,5 5-18 0,-2 1-14 0,0 0-62 16,2 1-48-16,3-1-88 0,0 0 164 0,5 3-142 15,0-6-75-15</inkml:trace>
          <inkml:trace contextRef="#ctx0" brushRef="#br0" timeOffset="22376.1357">6515 6285 686 0,'-8'5'502'16,"-1"2"-195"-16,5-7-194 0,1 0 89 0,3-2-66 16,0 0-47-16,0-1-54 0,0 2-10 0,3-4-4 15,5 2-2-15,5 3 0 0,-2 0 2 0,10 0 5 16,8 0 2-16,1 3 7 0,3-2 3 0,13 4-4 15,2-3 1-15,-16-2-7 0,-16 0-5 16,0 1-6-16,48 6-6 0,11-4-14 0,-4 2-6 0,-2-1-7 0,-2 0-6 16,6-3-19-16,-3 2-12 0,-14 1-12 0,-10-1-14 15,3-3-49-15,-1 1-31 0,1-1-45 0,-4-1-78 16,1-2 189-16,-3-4-126 0,-6-4-38 0</inkml:trace>
        </inkml:traceGroup>
        <inkml:traceGroup>
          <inkml:annotationXML>
            <emma:emma xmlns:emma="http://www.w3.org/2003/04/emma" version="1.0">
              <emma:interpretation id="{3E3115AF-00C2-46AC-B577-542D062E353E}" emma:medium="tactile" emma:mode="ink">
                <msink:context xmlns:msink="http://schemas.microsoft.com/ink/2010/main" type="inkWord" rotatedBoundingBox="21332,14284 21413,14271 21426,14350 21346,1436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2134.2993">7321 5363 971 0,'8'8'480'0,"0"-8"-294"0,-7-5-133 0,-1 1 49 16,0 1-46-16,-3 1-64 0,2-1-9 0,-7 1-8 15,3 1-3-15,-1 1 3 0,-4 1 0 0,-6 9 4 16,2-7 6-16,-4 2 11 0,-1 4 3 0,-3-2 1 16,-2 4 1-16,-3 0 0 0,0 0 2 0,-2 0-2 15,-4 5 0-15,4-5-1 0,-4 5 0 0,-6 3-1 0,1-3 1 16,3 2 0-16,0-4 0 0,3 0 3 0,-1 2 1 16,6-1 2-16,-2-1 0 0,8-3 5 0,5 2 3 0,0-4 8 15,5 1 2-15,8 1 3 0,-3-3 2 0,6 2 9 16,0-1 2-16,6 2 0 0,2-1 1 0,10 1-4 15,1 0-2-15,5 5-2 0,6-3-3 0,6 0-8 16,7 3-2-16,5-4-5 0,0 6-3 0,1-2-6 16,2-4-4-16,-3 1-3 0,3 2-7 0,-2 0-15 15,-2 0-9-15,4 1-12 0,-7-4-14 0,-1 3-53 16,2 1-34-16,-9-2-46 0,3 4 123 0,-6-2-112 16,-7 1-50-16</inkml:trace>
        </inkml:traceGroup>
        <inkml:traceGroup>
          <inkml:annotationXML>
            <emma:emma xmlns:emma="http://www.w3.org/2003/04/emma" version="1.0">
              <emma:interpretation id="{004E90CC-451B-4FD0-9957-6C2F043BA443}" emma:medium="tactile" emma:mode="ink">
                <msink:context xmlns:msink="http://schemas.microsoft.com/ink/2010/main" type="inkWord" rotatedBoundingBox="24876,13729 26055,13529 26224,14527 25046,1472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803.1268">-152 6644 945 0,'0'5'447'0,"4"-9"-271"0,4 0-119 0,-2-1 65 16,12 0-70-16,-4 0-13 0,13-4-3 0,3-1-5 16,12 1 5-16,7-3-1 0,8 0 5 0,7-4-1 15,11-2 2-15,4 1 1 0,14 1-4 0,-4 0 2 16,-5 0-12-16,6 0-3 0,16 2-7 0,1-1-3 16,-13 3-10-16,0 0-5 0,-5-2 0 0,13 1-11 15,-6 5-6-15,1-1-5 0,-22 1-9 0,3 5-32 0,1-2-18 16,-10 5-25-16,-7 3-35 0,-6 5 93 15,-1-3-70-15,-5 6-19 0</inkml:trace>
          <inkml:trace contextRef="#ctx0" brushRef="#br0" timeOffset="15325.7301">446 6956 1027 0,'8'-11'510'15,"-7"-4"-309"-15,-1 4-145 0,-1-3 84 0,2 1-110 0,-1 0-22 16,2 5-10-16,-2-3-7 0,0 7-3 0,0 0 1 0,6 4 1 16,-4 0-1-16,-1 2 6 0,3 6-1 0,-1 3 0 15,5 3 1-15,-3 1 0 0,-1 4-1 0,-4 6-1 0,3 14-3 16,2 13-2-16,-3-3-1 0,-1-1 1 0,1 14-3 15,-2 8 0-15,0 12 0 0,0-3-2 0,0-9 1 0,2 12 1 16,-1 0-2-16,-6-8-1 0,2-1 5 0,2-5-1 16,-4-2 2-16,0-11 1 0,2 0 3 0,-3-14 1 15,6-4 2-15,0-9 4 0,0-2-3 0,0-10 6 16,1-5 1-16,-2-5 2 0,1-1 2 0,-2-5 8 16,0-5 1-16,2-8 2 0,-3 2 4 0,2-6 10 15,2-6 3-15,4-2 3 0,-3-5 4 0,-2 3-1 16,1-8 3-16,4-5 8 0,-2-2-2 0,2 4-10 15,0-2 1-15,-1 2-3 0,6-8-5 0,1-2-4 16,0 0-6-16,-1 7-8 0,1 3-3 0,7-2 2 16,-1-1-5-16,1 7 0 0,-4 10-2 0,0-3-2 15,7 2 3-15,-10 9-4 0,2 1-1 0,-4 6-5 16,-2 1-3-16,-1 5-4 0,0-2-3 0,-1 3-8 16,-2 2-5-16,1 8-4 0,0-1-4 0,-2 4-6 15,1 5-3-15,-3 4 0 0,0 0-2 0,0 5 0 16,-3 2-1-16,-8 3 3 0,3 1-1 0,-5-1-11 15,-1 0-9-15,-5-3-14 0,1 5-18 0,1-6-17 0,1-6-38 0,0 3 94 16,-6 2-70-16,2-6-6 0</inkml:trace>
        </inkml:traceGroup>
        <inkml:traceGroup>
          <inkml:annotationXML>
            <emma:emma xmlns:emma="http://www.w3.org/2003/04/emma" version="1.0">
              <emma:interpretation id="{003FBAB6-E632-41A4-B34A-C4A21132912E}" emma:medium="tactile" emma:mode="ink">
                <msink:context xmlns:msink="http://schemas.microsoft.com/ink/2010/main" type="inkWord" rotatedBoundingBox="27025,12949 27222,12916 27520,14668 27322,1470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69077.6556">5305 6935 903 0,'6'-11'479'0,"-6"-3"-289"0,3-1-124 0,-3 4 27 0,-1 3-15 15,-6-3-15-15,9 2-23 0,-1-4-9 0,-2 3-11 16,-1 5-4-16,2-1-2 0,-3 5-5 0,5-3-1 15,-1 4-8-15,-4 2 2 0,9 6-4 0,-1 0 0 16,2 5-2-16,2 3-1 0,2 6 1 0,-3-3-1 16,2 6 0-16,-2 4-2 0,-5 0 2 0,5 1-1 15,0 0-2-15,-2 1 2 0,-6-6-1 0,5 7 0 16,-2-7 2-16,2 2 2 0,0-4-1 0,-2 1 2 0,-5-7 2 16,2-1 0-16,0-2 1 0,2-3 3 15,-2-3-1-15,0-8 1 0,0 2 5 0,0 0 0 0,-2-1 2 16,1-1 3-16,4-3-1 0,-3-3 3 0,0-2 0 15,0 0 1-15,2 0-2 0,1-5 2 0,3-6 3 16,-1-2 0-16,4-3-1 0,-2 2-2 0,2-5 3 16,-1 1-1-16,5-2-4 0,0 1-1 0,1 0-4 15,2 1-2-15,-2 4-1 0,6 0-3 0,-3 3-3 16,1 3 0-16,-2 4-1 0,-1 3-2 0,5 4-1 16,-5 4 0-16,5 7-2 0,-3 2 0 0,2 5 0 15,2 4-2-15,0 7 0 0,-1-2 2 0,1 7-2 16,0 1-2-16,-1 2-2 0,0 1-4 0,-5-2-2 0,0 2-7 0,6 9-33 15,-4-4-26-15,-3 0-42 0,1 2-59 0,-1 1 127 16,2 7-115-16,-8 0-62 0</inkml:trace>
        </inkml:traceGroup>
      </inkml:traceGroup>
    </inkml:traceGroup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1:55.18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ACBBE58-C364-46FC-AE60-73E8AD6A7434}" emma:medium="tactile" emma:mode="ink">
          <msink:context xmlns:msink="http://schemas.microsoft.com/ink/2010/main" type="writingRegion" rotatedBoundingBox="15698,16652 17634,16678 17618,17874 15682,17849"/>
        </emma:interpretation>
      </emma:emma>
    </inkml:annotationXML>
    <inkml:traceGroup>
      <inkml:annotationXML>
        <emma:emma xmlns:emma="http://www.w3.org/2003/04/emma" version="1.0">
          <emma:interpretation id="{891C4A48-7828-45E3-B1E1-22C77124059D}" emma:medium="tactile" emma:mode="ink">
            <msink:context xmlns:msink="http://schemas.microsoft.com/ink/2010/main" type="paragraph" rotatedBoundingBox="15698,16652 17634,16678 17618,17874 15682,178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8A7617-3E58-4492-91DC-29987EAA067D}" emma:medium="tactile" emma:mode="ink">
              <msink:context xmlns:msink="http://schemas.microsoft.com/ink/2010/main" type="line" rotatedBoundingBox="15698,16652 17634,16678 17618,17874 15682,17849"/>
            </emma:interpretation>
          </emma:emma>
        </inkml:annotationXML>
        <inkml:traceGroup>
          <inkml:annotationXML>
            <emma:emma xmlns:emma="http://www.w3.org/2003/04/emma" version="1.0">
              <emma:interpretation id="{AD6217EB-E03E-47A6-8D80-5EFE292D6108}" emma:medium="tactile" emma:mode="ink">
                <msink:context xmlns:msink="http://schemas.microsoft.com/ink/2010/main" type="inkWord" rotatedBoundingBox="15698,16652 17634,16678 17618,17874 15682,17849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1">
                  <emma:literal>. 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¢</emma:literal>
                </emma:interpretation>
                <emma:interpretation id="interp4" emma:lang="" emma:confidence="0">
                  <emma:literal>-</emma:literal>
                </emma:interpretation>
              </emma:one-of>
            </emma:emma>
          </inkml:annotationXML>
          <inkml:trace contextRef="#ctx0" brushRef="#br0">-2765 8959 646 0,'-6'-14'320'0,"1"1"-180"0,-3-1-93 0,3 4 26 16,-1-2-15-16,-2 0-26 0,3 0-13 0,2-1-18 15,0 0-3-15,-2 2-3 0,3 3-3 0,1-3 2 16,1 1 0-16,0-1 0 0,0 5 1 0,-2 0 2 16,2-1 0-16,2-2 3 0,-2-3 2 0,-3 6-1 15,3-2 1-15,1 3 1 0,-1-7 3 0,0 0 1 0,0 5 4 16,0-1 2-16,0 0 1 0,2-4 9 0,-2 1 6 16,3 3 2-16,-2 2 3 0,1 1 7 0,0-4 2 15,1 4 0-15,-2 2-1 0,1-1-2 0,0 3-5 16,-1-2-1-16,2 1-4 0,-3-3-5 0,0 4-2 15,2 1-2-15,-2 0-1 0,3 0-6 0,-1 0-3 16,-2 0 0-16,5 0-5 0,-2 3-2 0,2 0-1 16,-1 3-2-16,3-1-2 0,-3 5 0 0,4 3-1 15,0 7-2-15,-3-1 4 0,3 5-1 0,0 5-2 16,2 8 2-16,-2-2 1 0,1 0-1 0,-1 4 0 0,2 8 1 16,-2 0 0-16,-2-4-2 0,-1 2 1 0,0 0 0 0,1 4 1 15,-3 0-1-15,0 1 1 0,0-9-1 0,-1 4-4 16,1-1 2-16,-1-2-2 0,-1-2-4 0,1-9-9 15,0 1-4-15,-1-6-8 0,1-2-8 0,-2-9-36 16,3 0-28-16,-3-9-23 0,2 1-30 0,1-9 99 16,0 2-77-16,2-6-21 0</inkml:trace>
          <inkml:trace contextRef="#ctx0" brushRef="#br0" timeOffset="283.3272">-2383 8988 877 0,'10'-6'478'0,"-5"-1"-255"15,-5 6-140-15,0-4 57 0,-2 3-30 0,-3 1-68 16,0-2-16-16,1 1-14 0,-3 0-7 0,1 2-15 16,-2 4-5-16,-2-1-3 0,1 3 0 0,-2 0-1 15,-2 4 2-15,0 0 2 0,0 1 2 0,-1-2 6 16,0 2 2-16,1 5 4 0,-3-3-2 0,3 1 2 16,1 2 1-16,1 2 1 0,-2-1-1 0,3 1 1 0,5-4-1 15,1 5 0-15,-3-1 0 0,6-1 1 0,-1-2 1 16,2-1-2-16,5 7 3 0,3-2 0 0,-3 2 2 15,4-7 1-15,4 5 1 0,0 0-2 0,1-1 0 16,4-1 0-16,-1-3-2 0,1 2-2 0,1-1-1 0,3-3-4 16,-1-4-12-16,-1 2-3 0,1-5-11 15,0 1-12-15,4-4-48 0,1-2-30 0,-4 0-45 0,5-3 108 16,0-9-99-16,3 1-48 0</inkml:trace>
          <inkml:trace contextRef="#ctx0" brushRef="#br0" timeOffset="820.9748">-1039 8459 1259 0,'10'16'635'16,"-10"-11"-417"-16,3 5-159 0,-4-9 23 0,-1 2-23 16,0 7-38-16,1 4-15 0,-1 10-9 0,2 3-9 15,0 10 1-15,0-4 1 0,2 21 0 0,3-3 2 16,1 8 6-16,3 2 1 0,-1-2-2 0,2 1 0 0,1 1-14 16,2-1-10-16,3 1-16 0,-2-1-23 0,-4-1-128 15,2 2 150-15,1 4-90 0,-6-12-62 0</inkml:trace>
          <inkml:trace contextRef="#ctx0" brushRef="#br0" timeOffset="450.9664">-2223 8988 1165 0,'0'0'527'0,"-2"3"-335"0,0-3-138 16,6-1 30-16,-3-1-44 0,2 0-35 0,2-1-22 16,6 0-55-16,5-2-19 0,6-1-21 0,2-2-23 15,2 0-92-15,9-2 152 0,0 1-99 0,3-2-34 16</inkml:trace>
          <inkml:trace contextRef="#ctx0" brushRef="#br0" timeOffset="628.488">-1889 9279 1323 0,'6'21'565'0,"2"-2"-377"15,-6-16-138-15,3-1 40 0,4-2-59 0,1 2-24 16,4-2-14-16,8-2-14 0,7-4-14 0,-2-1-4 15,10-4 0-15,-1-2-1 0,11 1-9 0,-3-4-6 16,1-2-9-16,-1-1-11 0,-1 0-68 0,2 0-75 16,-2-7 155-16,3 4-112 0,-8-10-73 0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28.95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C24EC4C-A085-4DD0-92AF-28441941238C}" emma:medium="tactile" emma:mode="ink">
          <msink:context xmlns:msink="http://schemas.microsoft.com/ink/2010/main" type="inkDrawing" rotatedBoundingBox="14062,432 14312,3989 13830,4023 13580,466" semanticType="verticalRange" shapeName="Other">
            <msink:sourceLink direction="with" ref="{1D559069-48B9-4B00-BBC6-180F34FED7E1}"/>
          </msink:context>
        </emma:interpretation>
      </emma:emma>
    </inkml:annotationXML>
    <inkml:trace contextRef="#ctx0" brushRef="#br0">12200 2641 584 0,'3'0'229'16,"2"0"-169"-16,-5 0-49 0,-2 2 4 0,5 1-10 0,-1-3-6 16,-1 3 0-16,-4-1 1 0,2-1 1 0,2 2 3 0,-1 1 11 15,0-3 6-15,-3 1 8 0,2-2 9 0,1 1 15 16,0-1 5-16,-4-3 4 0,4-2 4 0,4 1-1 15,-4-1-2-15,0-1-4 0,0-2-5 0,0-2-10 16,6 0-2-16,-6-1-2 0,0-3-2 0,-2-2-5 16,2-1-1-16,2-3 0 0,-4 0 0 0,-1-6 0 15,3 2 3-15,0-4-1 0,-3-7 0 0,3-2 1 16,-6 4 1-16,4-9-1 0,-3 4-2 0,5-5 0 16,-6-2-5-16,4 4 0 0,2-2-2 0,-1-5-4 15,1 2-1-15,0-7-2 0,1 2-3 0,-4-7-3 16,3 2-1-16,0-11-2 0,0 5-1 0,-3-2-3 15,0-4 0-15,3 2-2 0,-4-2 1 0,4 6-2 16,0 0 0-16,-1-7-1 0,-2 2 0 0,1 4 0 16,-4-6-1-16,6 5 0 0,-2 1 0 0,-3-6 0 15,5 10-1-15,-1-1 0 0,-2 4 0 0,3-1-1 16,-4 3-1-16,4-5 0 0,-1 4-1 0,-1 9 1 0,1-5-2 16,1 2 1-16,-4-5 1 0,6 6 0 0,-2 7-1 15,-2 2 2-15,2-7-1 0,0 5-1 0,0-1 2 16,0 7-1-16,0 2-1 0,-1-4 1 0,-1 1 0 15,1-3-1-15,-3 9 1 0,3-6-1 0,-2 2 0 16,0-3-1-16,1 2 1 0,0 2 0 0,1 3-1 16,-1 1 2-16,2 2-2 0,-3 3 3 0,1 2-1 15,-1-2 1-15,0 2 0 0,1 1 0 0,-1 2-1 16,2 3 0-16,-4-2-1 0,2 1-1 0,-1 3 0 16,3 2 1-16,-1-4-1 0,-1 5-1 0,2 0 1 15,-1 0-1-15,2 5 0 0,0-4 2 0,0 4-1 16,0-2-1-16,0 3 0 0,2 2 1 0,1 0-1 0,-2 1 1 15,-1-4-2-15,2 4-1 0,-2-1 1 0,3 1-1 0,-1 2 2 16,-2-1-2-16,-2-1 1 0,0 2 1 0,2 3 2 16,0-3 1-16,-3 0-1 0,3 0 2 0,0 0 0 15,-1 0 1-15,1 0 0 0,-3-3 0 0,-2 1 0 16,2 2-2-16,-5-1 2 0,0-2 0 0,-7 0-2 16,4 1 0-16,-2 0 1 0,-4 2 0 0,-2-3-1 15,0 0 2-15,-4 3-3 0,-1 0 1 0,1 0 1 16,-4 0-1-16,-1 0-1 0,3-2 0 0,1 2 0 15,-5 4-5-15,4-4 1 0,4 3-3 0,2 0-7 16,0-3-4-16,8 6-5 0,-3-3-8 0,2 1-32 16,4 0-15-16,2 0-24 0,-4 2-26 0,9 0 84 15,-1 4-64-15,4-1-18 0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2:00.19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F09C8CB-108F-46D3-9CCE-F2D6AF03F21B}" emma:medium="tactile" emma:mode="ink">
          <msink:context xmlns:msink="http://schemas.microsoft.com/ink/2010/main" type="inkDrawing" rotatedBoundingBox="-916,9904 2803,8944 3673,12310 -47,13271" hotPoints="3108,11045 1283,12870 -541,11045 1283,9220" semanticType="enclosure" shapeName="Circle"/>
        </emma:interpretation>
      </emma:emma>
    </inkml:annotationXML>
    <inkml:trace contextRef="#ctx0" brushRef="#br0">3013 558 1186 0,'-20'-7'441'0,"8"-4"-300"0,1-5-103 0,-5-3 13 16,6 2-2-16,-4-1-38 0,1 2-5 0,-1 2-7 16,4 1-1-16,-6-1 0 0,3 0 0 0,-1-4 0 15,-5-1 0-15,0-3 3 0,0-2 0 0,-5 0 2 16,0-3 0-16,-2 0 1 0,-2 0 0 0,-2 1 1 16,-2-1 0-16,-2 5-3 0,-1 1 0 0,-1 2-2 15,-6-2 0-15,-1 4-2 0,-1 2-2 0,-7 6 0 16,0-2 0-16,3 1 1 0,-6 5-2 0,-12 2 3 15,8 2-2-15,0 1 3 0,1 3 0 0,3 3 1 0,-13 2 0 16,2 3-1-16,1 0 1 0,8-1 0 0,0 1 0 0,-9 2 0 16,0 0 1-16,-4 3-1 0,13-1 0 0,-7 5 0 15,-3-3 2-15,3 7-2 0,-1-2-1 0,-3 5 1 16,2 2 0-16,0 1-2 0,4-1 2 0,1 6-1 16,1 0 1-16,8 5 0 0,-5-2 0 0,11 3 0 15,1 2 1-15,2 8 0 0,1 0 0 0,3 0-1 16,1 5 0-16,0 0-1 0,6-2 1 0,-6 5-1 15,4-5 0-15,1 5 1 0,3-2-1 0,2 4 1 16,3 3 0-16,5-2 0 0,-3 1 0 0,9-5 0 16,2-7 0-16,1 8 0 0,-1-1 0 0,3-8 0 15,2-4 0-15,1-1 0 0,5 10 0 0,5 3 0 16,-2-3 1-16,6-4 0 0,7 4-1 0,2 2 1 16,4 2 0-16,5-5 0 0,2-3 0 0,0 3-1 15,4-5 0-15,0 2 0 0,6 2 2 0,-1 0-1 0,2 2 0 16,1 4 1-16,4-3 0 0,1 1-1 0,3 1 1 15,4 1 1-15,9-4-1 0,-6-2-1 0,9-2-1 16,2-2 1-16,1-1-1 0,1-2 0 0,1-4 1 16,2-4-1-16,2-2 0 0,1 3 2 0,2-4 0 15,6-2 0-15,1-7 2 0,4 1 0 0,-2-8-2 16,1 0 2-16,4-6 0 0,0-1-2 0,-2-12 0 16,-1 2 0-16,1-4 1 0,3-6-1 0,-3-8 1 15,-1 2 2-15,1-8 1 0,-3-4 1 0,3-1 3 16,-6-6 0-16,-3-2 3 0,1-3 3 0,-8-7 1 15,2 2 1-15,-5-6 2 0,-8-4 2 0,5 0 0 0,-6-2 1 16,-2-6 1-16,-4 1 0 0,-2-6 1 16,-2 3 1-16,-2-4 3 0,-4-2 1 0,-5 1 0 0,-1 1 1 15,-7 6-4-15,-9-4 0 0,-3-8 1 0,3-2-2 16,-9 11-8-16,-6-4-1 0,-3-4-2 0,-5-11-1 16,-4 1-2-16,1 2-2 0,-5 3-5 0,-9-13 0 15,-1 1-2-15,-6-5-1 0,-6 1 0 0,1 4-2 16,-4-3 0-16,-4 4-1 0,-7 2 2 0,-2 3-6 15,-4 2 0-15,-1 1-3 0,-3 7-3 0,-19 6-10 16,1 0-8-16,-9 10-7 0,-23 4-8 0,-28 15-54 16,40 24-58-16,46 8-114 0,-1-1 196 0,-252 15-156 15,19-5-87-15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2:04.37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9CC66FC-43CC-44EB-809D-9A933FC6B31E}" emma:medium="tactile" emma:mode="ink">
          <msink:context xmlns:msink="http://schemas.microsoft.com/ink/2010/main" type="inkDrawing" rotatedBoundingBox="12930,12132 13886,18299 10841,18771 9885,12603" hotPoints="12223,18847 10386,15897 11672,12668 13509,15619" semanticType="enclosure" shapeName="Ellipse"/>
        </emma:interpretation>
      </emma:emma>
    </inkml:annotationXML>
    <inkml:trace contextRef="#ctx0" brushRef="#br0">1315 612 1116 0,'-22'-6'501'0,"-5"-7"-320"0,-2-1-114 15,2-2 5-15,-5-3-10 0,2 1-31 0,0 4-20 16,-9-2-15-16,6 6-2 0,-5-1-2 0,1 2-16 16,0 6 12-16,-4-1 2 0,1 9-3 0,-3-2 2 15,7-1 1-15,-1 8-3 0,-6 4-1 0,-2 2 1 16,7 0 3-16,-3 1-1 0,-2 6 1 0,0 5-2 16,0 9 2-16,-2-2 2 0,10 1 5 0,-3 15 0 15,1-1-1-15,5 6 3 0,4 10 1 0,2 9 0 16,-1 0-1-16,7 13 2 0,-1 2-2 0,3 9 1 0,1 6 2 15,2 4-1-15,0 7 1 0,3 3-1 0,0 2 0 16,4 8 2-16,-2 10-1 0,5-4-1 0,-1-1 1 16,3 5 1-16,1-2-1 0,2 3 0 0,2 1 2 15,1-4-2-15,2-9 3 0,3 6-2 0,0-1 1 16,3-5 0-16,5 1 1 0,3-11 0 0,-3 3 1 16,14-8 0-16,0 8 0 0,5-7 3 0,-1 0-2 15,12-5-2-15,-3-3 2 0,5-1 0 0,3-2-1 16,1 4-2-16,-1-8 1 0,2-7-2 0,1-1 0 15,2-4 2-15,-2 1-2 0,5-5-1 0,0-8 0 16,0-2 2-16,3-3-2 0,3-5 2 0,0-4 2 0,-1-7 1 16,3-2 1-16,-5-7 3 0,3-7 1 15,-1-6-1-15,-2-3 3 0,0-7-2 0,2-6 0 0,6-5-2 16,-5-5 1-16,-6 1-3 0,-3-14-3 0,9-7 2 16,4 5-3-16,-12-7-1 0,-6-5 1 0,3-5-1 0,7-9 2 15,6-12 1-15,-4 4 1 0,-4-2 0 0,3-17 7 16,0 1 1-16,-1-5 2 0,-5-1 2 0,-2-7 6 15,-3-2 0-15,-7-2 1 0,3-5 2 0,-8 0-3 16,3 1 0-16,-4-6-2 0,3 4-4 0,-9-7-4 16,0-3 1-16,-6 1-2 0,-1-4 0 0,-3-1 0 15,-4-3-2-15,-5-6 1 0,-9-4-1 0,-2-7-3 16,3 3 0-16,-12-7-3 0,-5 1-3 0,-4-11-3 16,-2-5-2-16,-4-2-3 0,4-1 0 0,-10-7-4 15,-1 4-1-15,-3-18-2 0,2 5 2 0,0 3 4 16,1 0 1-16,-4 5 2 0,-4-1 3 0,2 5 6 15,2 9 0-15,-3 8 2 0,-3-2 0 0,-4 3-6 16,-2 3 2-16,-3 0-3 0,-1 6-2 0,-5 4-3 16,-2-2 0-16,-3 7-2 0,0 1-2 0,-3 13-2 15,-3 5-4-15,-7 12-3 0,-1 1-2 0,-2 11-12 16,-6 10-5-16,-10 14-5 0,0 0-6 0,10 10-3 0,-16 25-9 16,-19 8-37-16,3 1-20 0,6 13-19 0,-6 14-30 15,0 15-50-15,-26 21 134 0,-1 36-101 0,8-12-15 0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19:21.58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3EC7614-B7A7-45E1-8B98-B634BC4883F1}" emma:medium="tactile" emma:mode="ink">
          <msink:context xmlns:msink="http://schemas.microsoft.com/ink/2010/main" type="inkDrawing" rotatedBoundingBox="91,14852 7231,14958 7176,18699 35,18593" hotPoints="6674,14765 6948,18188 297,18720 23,15297" semanticType="enclosure" shapeName="Rectangle">
            <msink:sourceLink direction="with" ref="{021412EE-0BFF-4691-8050-A16D6B123638}"/>
            <msink:destinationLink direction="from" ref="{BA28640F-AF9B-41F3-88C8-1C7F6CDE110B}"/>
            <msink:destinationLink direction="to" ref="{BA28640F-AF9B-41F3-88C8-1C7F6CDE110B}"/>
          </msink:context>
        </emma:interpretation>
      </emma:emma>
    </inkml:annotationXML>
    <inkml:trace contextRef="#ctx0" brushRef="#br0">347 201 671 0,'15'3'391'0,"-1"-1"-201"0,-1-2-143 16,0 0 61-16,14-2-62 0,1 2-29 0,12-3-33 15,9 1-1-15,15 1-1 0,6-1 3 0,-4 1 7 16,21 1 1-16,17-2 0 0,-1 0 2 0,-4 1 3 16,9-1-1-16,7 2 3 0,19-1-1 0,14-4 0 0,-2 2 0 15,-14 1 2-15,12 1-1 0,18-3-1 16,10 0 0-16,8 5 0 0,-73-4-1 15,-55 1 1-15,3 2 1 0,160-3-1 0,-5 0 0 0,22-2 3 0,2 0 3 16,-28 2 2-16,-5-5 2 0,15-4 5 0,-53 5 0 16,-6 2 2-16,-4 1 2 0,-3-6 0 0,-7 2-2 15,-7 0-1-15,-7-1-1 0,-8 5-4 0,-10-4 0 16,-7 2-2-16,-1 0 0 0,-12 3 0 0,-3 3-2 16,-15 0 1-16,0-2 0 0,-8 2 0 0,-11 3 0 15,-7 2 1-15,-1 0-2 0,-13-4-2 0,-4 7-1 0,-2 3-1 16,2 5 0-16,-9-8-1 0,0 5-2 0,-6 1-2 0,3 7-2 15,-2 3-3-15,-1-2-1 0,-1-1 0 0,-4 3 0 16,1 11-3-16,-1 2 1 0,4 13-3 0,-5-5 2 16,-1 16-1-16,0-6 3 0,1 20-3 0,2-2 1 15,0 9 1-15,-2 0-2 0,6 9 2 0,-8 3 1 16,4 2 2-16,-2 7-1 0,3 2 1 0,3 2-1 0,-3 0 1 16,2 1 1-16,1 2 1 0,2-3 0 15,5-4 2-15,-2-1-2 0,2-6 3 0,0-1 1 0,-1-6 2 16,3-7 3-16,-3-4 1 0,3-3 1 0,-1-4 4 15,0-4 3-15,2-8 1 0,-2-3 0 16,-3-7 0-16,-3-9-2 0,8 0 5 0,-3 0 0 16,-3-12-2-16,-1-4 0 0,-3-2 2 0,2 5 5 0,-5-6 1 15,2 0 6-15,-3-5-2 0,-4 1 5 0,0 1 4 16,-2-2-1-16,-8-2 2 0,4 0-1 0,4-2 0 16,-4-1 0-16,-4-3-4 0,0 1-4 0,-3 1-2 15,4-1-4-15,2-1-3 0,-11 0-6 0,4-3-2 16,4-3-4-16,0 1-1 0,-16 6-2 0,1 3-2 15,1-3 2-15,-4 1-1 0,-7 2 0 0,-3 3 0 16,5-6 0-16,0 1 0 0,-6 1-1 0,-4-3 2 16,-4 0-2-16,-2 1 1 0,-7-4 0 0,3 2 0 15,-9-3-1-15,-3 0 2 0,-5-3-2 0,2 2-1 0,-10-3 1 16,-1 2-1-16,-5 3 0 0,-3-2 1 16,-5 0-1-16,-2 0 0 0,-2 4 3 0,-6-1-3 0,-3 2 1 15,0-3 1-15,-4 0-2 0,-5 2 0 0,-4 1 1 16,-1 0-1-16,-2 2-1 0,-6 1 1 0,-4-1-1 15,-1-1-1-15,-3 1 1 0,-5-1 0 0,-6 6-2 16,3-6 3-16,-2-2-1 0,-2 1 0 0,5 6 1 16,-2-5 1-16,20 3 1 0,8-6 1 0,-17-3 1 15,1 7-1-15,16-1 3 0,2-7 1 0,-1-1 2 0,-12 1 1 16,-1 0 1-16,2 2 2 0,15 0 4 0,6-3 0 0,-11 1 8 16,5-1 3-16,8-2 3 0,14-1 0 15,-4 1 2-15,-4-4 1 0,14-2-4 0,-1-1 1 0,8-1-6 16,3 1-5-16,7-5-1 0,-1 4-3 0,9-1-4 15,3-3 0-15,6 4-2 0,-2-2 0 0,23 4-7 16,10 4 1-16,1 2-3 16,-29-7-1-16,-4 0 0 0,1 0-3 0,6-2-2 0,4 4-2 0,-5 3 2 15,3-1-3-15,9 4 1 0,4 0-1 0,1 0 0 16,0 5-1-16,4 0 1 0,-2 1 2 0,3-1 0 16,1 5 0-16,0-6 2 0,0 3-1 0,2-2 3 15,2-1 0-15,-1 3 1 0,0-3 0 0,3 0 1 16,-2-3 2-16,3 2 0 0,-2 2 1 0,1-3 0 15,1-1 0-15,0 1 2 0,0 0-1 0,0-1 0 0,-2-1 1 16,1 0 0-16,1-1 2 0,0-3 4 16,0 1-1-16,0 0 2 0,1-3 0 0,-2 1 3 15,3-5 0-15,1-2 2 0,0-1 0 0,-1 2 0 0,-1-7 0 16,-1-3 0-16,4-2 1 0,-1-1 0 0,-2-3-3 16,-5-4-1-16,2-5-2 0,1-3-2 0,-4-2-2 15,6-5-2-15,-2-10-2 0,1 5-1 0,0-13 1 16,2 1 2-16,-2-6-1 0,4 1 1 0,-7-10-1 15,0 0 0-15,2 0 0 0,2-5-1 0,-1 0-3 16,2 0 0-16,1-3-1 0,-1 0 0 0,1-4-3 16,2 0 2-16,0 0-1 0,1-6-1 0,-1 8 0 15,0-6 0-15,1 0 0 0,-3 4 0 0,2-4 0 16,0 3-2-16,1 0-1 0,1-4 2 0,-1 5-1 16,2 3 0-16,0 12 1 0,0 3 0 0,2-6 0 15,-2 0 0-15,1 19 1 0,1-1-2 0,-1 4 0 0,-1-4-4 16,2 13-2-16,1-2-2 0,-1 11 0 0,-2 8-2 0,0-5-4 15,0 9-2-15,0 1 0 0,3 9 1 0,-3-3-6 16,0-1-2-16,0 9-5 0,5-1-5 0,1 2-21 16,-3 4-16-16,4 1-21 0,-1 2-27 0,7 3-105 15,0 0 161-15,15 6-104 0,-2 0-51 0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2:05.57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C6A1F78-4166-4F4C-87C2-2300C80A2AD1}" emma:medium="tactile" emma:mode="ink">
          <msink:context xmlns:msink="http://schemas.microsoft.com/ink/2010/main" type="inkDrawing" rotatedBoundingBox="12974,17288 19577,16994 19655,18745 13052,19039" semanticType="callout" shapeName="Other"/>
        </emma:interpretation>
      </emma:emma>
    </inkml:annotationXML>
    <inkml:trace contextRef="#ctx0" brushRef="#br0">-10 15 1292 0,'-3'-3'608'0,"1"-3"-413"16,2 4-67-16,2-1-116 0,4 1-25 0,2 1-10 15,5 1-11-15,-1 1-2 0,4 9-4 0,7-2 0 16,5 9 4-16,1-1 3 0,-2 2 11 0,5 6 3 0,12 12 7 16,3 1 3-16,-4-2 4 0,3 6 2 0,2 1-1 0,9 9-1 15,8 8 0-15,-1 1 2 0,-7-10 0 0,1 2 0 16,12 10-1-16,1 2 3 0,4 6 1 0,-5-11-1 15,11 6 0-15,-1 2 1 0,6-2-1 0,-2 1 0 16,4-6 1-16,0-4 0 0,2-5-1 0,1-3 3 16,0-4 1-16,5-7 0 0,1-5-1 0,-2 3 1 15,6-6 1-15,-3-4 0 0,7-4 1 0,1 1-1 16,-3-4 1-16,7-3 0 0,-3-5 0 0,4 1 1 16,2-6-2-16,0 0-1 0,0 0 0 0,-4-5 0 0,5-4-3 15,1-2 0-15,4-5 0 0,-4 1 0 0,-16 1-1 16,0-9-1-16,12-3 0 0,2 4 1 0,-14-2 2 15,-7-2 0-15,5-3 0 0,7-6 0 0,-1-3 5 16,-2 2 1-16,-12 3 1 0,-6-6 0 0,8-4 5 16,-9 0 3-16,-5-5 2 0,-9 5 2 0,2-7 4 15,4 2 1-15,-12-6 0 0,1 2 2 0,-7-4-4 16,-5 0-2-16,0 4-2 0,-8-1-3 0,0-3-5 16,-5 3-3-16,-6 2 0 0,-2 0-5 0,-2 3 1 15,-6-2 0-15,-1 4 1 0,-1 1 1 0,-5 3 0 16,-3 2-1-16,-1 7 0 0,-1 1-1 0,-2 6-1 15,-3 5-2-15,0 3-2 0,-5 2-3 0,3 5-1 0,-2 6-3 0,-2-2-3 16,1 1-3-16,-3-1-1 0,-1 2 0 0,-4 0-2 16,4 5 0-16,0-1 0 0,0 1 2 0,-3 2 4 15,1-1 0-15,0 7 0 0,1 1 2 0,-5-1 1 16,5 1 0-16,-4 4-1 0,1-4 4 0,2 5-1 16,-2-3 0-16,-2-3 2 0,4 1 1 0,-1 0 2 15,-1-4 0-15,2 3 0 0,0-7 1 0,-2 0 0 16,1 2 3-16,6-3 1 0,-4 0 1 0,0-3 1 15,0 1 1-15,-1-3 1 0,1-2-1 0,-4-1 1 16,2 0-2-16,-5 0 0 0,-1-1-2 0,-3 0-3 16,3 2 2-16,-1-1-3 0,1 1-1 0,-6 2-1 15,0-1 0-15,0 1-2 0,1 0 3 0,-1 4 0 0,-5 0-1 16,-1 2 2-16,-1 0 2 0,2 1 0 0,4 1 0 0,-6 0 2 16,2-2-1-16,4 2-1 0,4-5 1 0,-3 4-1 15,1-1 1-15,8 0 1 0,-4-4-1 0,6 1 4 16,0 0-1-16,5-3 2 0,0 3 2 0,3-3 2 15,0 0 1-15,3-3 2 0,5 2-1 0,5-7 2 16,-1 1-6-16,11-5-1 0,-3 0-3 0,9-3-3 16,6-5-1-16,5-3-2 0,-3 0 0 0,6-1-4 15,1-3 4-15,-1-3 3 0,2 1-1 0,-5 1 3 16,-2 4 0-16,6-2 4 0,-1-1 1 0,-9 3 3 0,1 5 0 16,-5 2 1-16,4-1 4 0,-6 5-3 0,-1-1 2 15,-4 3-3-15,-7 3-1 0,6 6-3 0,-5 2-2 16,-1 5-1-16,-3 5-5 0,0 6-2 0,3-2 0 15,0 16-3-15,0-1-1 0,1 6-6 16,2 8-2-16,2 10-3 0,0-6-4 0,1 7-22 16,3 4-15-16,2 4-23 0,1-2-40 0,3 7 84 0,3 0-59 15,4 3-21-15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2:07.86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B016017-6AB3-42E7-A40F-3642F02C5D29}" emma:medium="tactile" emma:mode="ink">
          <msink:context xmlns:msink="http://schemas.microsoft.com/ink/2010/main" type="writingRegion" rotatedBoundingBox="23597,15036 27837,14986 27869,17738 23630,17788">
            <msink:destinationLink direction="with" ref="{3303D493-5DAB-4475-A41B-59AD1997DC66}"/>
          </msink:context>
        </emma:interpretation>
      </emma:emma>
    </inkml:annotationXML>
    <inkml:traceGroup>
      <inkml:annotationXML>
        <emma:emma xmlns:emma="http://www.w3.org/2003/04/emma" version="1.0">
          <emma:interpretation id="{1B39BDCB-BD02-401A-AC57-CF1D0D984AA3}" emma:medium="tactile" emma:mode="ink">
            <msink:context xmlns:msink="http://schemas.microsoft.com/ink/2010/main" type="paragraph" rotatedBoundingBox="23597,15036 27837,14986 27869,17738 23630,177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4DA1D8-588D-4025-A23D-319A1F3BA5A4}" emma:medium="tactile" emma:mode="ink">
              <msink:context xmlns:msink="http://schemas.microsoft.com/ink/2010/main" type="line" rotatedBoundingBox="23597,15036 27837,14986 27869,17738 23630,17788"/>
            </emma:interpretation>
          </emma:emma>
        </inkml:annotationXML>
        <inkml:traceGroup>
          <inkml:annotationXML>
            <emma:emma xmlns:emma="http://www.w3.org/2003/04/emma" version="1.0">
              <emma:interpretation id="{452E82DE-0C53-4F7F-A3F7-A6F29103608C}" emma:medium="tactile" emma:mode="ink">
                <msink:context xmlns:msink="http://schemas.microsoft.com/ink/2010/main" type="inkWord" rotatedBoundingBox="23597,15036 27837,14986 27869,17738 23630,177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4 578 859 0,'-2'7'446'0,"0"-7"-238"0,2 1-131 0,0-2 38 16,5-4-17-16,6 2-38 0,-4-7-26 0,5 0-29 15,4-1-6-15,10-3-3 0,-2 0-3 0,9-5 0 16,1-4 2-16,-1-1-1 0,2 0 3 0,2-3 6 16,-2 0 4-16,-5 0-1 0,-3 2 1 0,-1-2 2 15,-7 1-2-15,-2-1 0 0,-2 2-3 0,-3 4-2 0,-5-1-3 16,-1-1-4-16,-1-1-3 0,-4 5-5 0,-1 2-1 15,-3-1-2-15,-2 1-2 0,-4 4-1 0,-1-1 3 16,-4 3 2-16,-3 4 2 0,-1-1 2 0,-3 5 1 16,1 3 2-16,-4 3 4 0,-2 2 2 0,2 6 1 15,2 5 0-15,-2 0 2 0,3 6 2 0,-1 5 2 0,3 7 0 16,2-2 1-16,2 1 1 0,2 7 1 0,7 0-2 16,4 4 3-16,-1-2-1 0,8-1 0 0,6-1 2 15,5 1-1-15,-2 1 0 0,7-4 0 0,5-1-2 16,6-4-2-16,-5-1-1 0,8-2 0 0,0-3-2 15,3-4-6-15,2-1-5 0,4-8-6 0,-1 4-7 16,2-9-20-16,1 4-14 0,2-15-18 0,-4 2-15 16,3-4-50-16,-4-9-23 0,-4-5-26 0,0-1-28 15,-4-8 132-15,-5-1-94 0,-5-1-14 0,-1 0 109 16,-6-1 85-16,-5 0 54 0,-5 4 69 0,0-1-30 16,-5 3 146-16,-3 5-13 0,0 3-109 0,0-1 105 15,-3 2-79-15,-1 4-14 0,1 2-26 0,0-1-18 16,0 5-32-16,1 1-8 0,1 0-11 0,-1 1-8 15,2 2-13-15,-2 1-5 0,2 0-5 0,0 4-3 16,-1-4-3-16,-1 5-1 0,2 3 0 0,0 2 0 0,0 2 0 16,2 1 0-16,-1 1 0 0,1 4-1 0,0 0-4 15,-1 1-2-15,2-2-4 0,-1 4-11 0,1 0-5 16,-1-2-6-16,-1 0-11 0,1-2-27 0,0 2-16 16,-2-3-22-16,0-1-23 0,-2-4 84 0,2 0-61 15,-2-5-16-15</inkml:trace>
          <inkml:trace contextRef="#ctx0" brushRef="#br0" timeOffset="217.4244">1055 371 1009 0,'0'-8'482'0,"0"5"-293"16,0 1-132-16,0 1 62 0,-3 1-73 0,1 0-22 0,0 6-14 16,-1 1-6-16,0 1-5 0,0 3-3 15,0 3 2-15,-1 2 0 0,1 1 2 0,-2 1 2 0,4 3 1 16,-2-2 1-16,0 3 2 0,1-3 3 0,2 0-2 15,2 2 0-15,-1-5-1 0,2-2-1 0,4 4 0 16,1-1 1-16,1-2-2 0,1-3-4 0,1 0 0 0,5-1-15 16,5-2-9-16,-1 1-13 0,-2-4-16 0,6-3-22 15,4-3-90-15,4 0 120 0,6-4-81 0,5-4-31 0</inkml:trace>
          <inkml:trace contextRef="#ctx0" brushRef="#br0" timeOffset="452.2485">1854 2 1300 0,'2'4'542'0,"-2"3"-373"0,0-2-128 0,-2-2 22 15,-1 5-32-15,-3 3-21 0,1 2-10 0,-1 3-8 16,-1 4-2-16,-6 6-2 0,-1 7 0 0,-5 15 0 16,3-5 2-16,-1 0 4 0,-3 5 1 0,-5 7 0 15,1 4 0-15,-3 7 1 0,1-11 2 0,-2 14-6 16,-1-4 3-16,-6 12-3 0,3-6-1 0,-1 4-7 15,-2 2-3-15,0-4-2 0,6 0-6 0,-3-3-8 16,2-3-9-16,4-5-10 0,1 0-9 0,3-4-35 16,3-6-21-16,1-6-37 0,1 1-59 0,2-6 144 15,4-3-98-15,2-6-28 0</inkml:trace>
          <inkml:trace contextRef="#ctx0" brushRef="#br0" timeOffset="-985.9444">-2373 589 1069 0,'-3'10'559'0,"2"-4"-321"16,1-6-162-16,0-3 70 0,0 3-52 0,1 0-71 15,7-3-14-15,7 6-8 0,-3-1-3 0,4-1-3 16,8 4-1-16,3 0 1 0,8 0 1 0,15 6-1 15,-6 0 2-15,-2-3 2 0,-1 0 1 0,12 5 0 16,-2-1 0-16,0 4 0 0,-7-3 0 0,1 1-1 16,2 1-1-16,-7 7-3 0,0-1-2 0,-5 3-5 15,-3 3-3-15,-7 6-2 0,6 4-2 0,-9 2-2 16,-1 8-1-16,-13 4 1 0,3 0-1 0,-10 3 3 16,-4 3 1-16,-8 2 2 0,-3 0 4 0,-9 1 6 15,-4 1 0-15,-1-2 5 0,-3 0 3 0,0 1 8 16,-4-1 5-16,3 0 3 0,1-6 2 0,3-7 4 0,6-1 3 0,-1 4 5 15,4 0 0-15,5-9-3 0,3-2-2 0,9-4-3 16,2-10 1-16,0-12-3 16,0 1-1-16,14 27-6 0,4 3 2 0,4-8-1 0,-1 2-3 0,14-6 2 15,16-8-6-15,-2 1-2 0,-4-10-2 0,11-9-1 16,7-5-9-16,3 1-7 0,7-5-6 0,0-6-12 16,2-6-43-16,3 0-29 0,-3-5-52 0,4-6-91 15,12-9 171-15,-6-1-119 0,7-11-46 0</inkml:trace>
          <inkml:trace contextRef="#ctx0" brushRef="#br0" timeOffset="-1402.8429">-1970 1083 175 0,'-22'-13'194'0,"0"-3"-31"0,3 0-89 16,-2-3 50-16,-1 0-28 0,-2-1-13 0,2-4-18 15,-2 0-2-15,1-3-1 0,4 4-15 0,-5-2 13 16,5-1 2-16,2 1 1 0,1 1 6 0,1 5-6 0,6 5 1 16,-1 1 7-16,-1-3 3 0,5 3-10 0,1 7 0 15,2-1-3-15,-2 3 3 0,5-1-6 0,-2 2-3 16,1 0-10-16,-1-1-3 0,7 3 3 0,0-2-2 16,11-2-1-16,3 2-8 0,11-2 5 0,-8 0-2 15,33-3-1-15,-4 0 1 0,12 0-6 0,12 0-4 16,5-3-2-16,1 1-5 0,10-2-7 0,3-1-3 15,0 3-2-15,-4-2-4 0,0-3-4 0,-1 4 0 16,-10 3-5-16,3-3-2 0,-9 5-5 0,-6-1-4 0,-5 1-5 16,0 1-6-16,-11 0-22 0,-2 1-16 15,-12-1-18-15,3 2-21 0,-10-4-20 0,-11 7-31 0,-1-4 92 16,-6 0-69-16,3 4-1 0</inkml:trace>
          <inkml:trace contextRef="#ctx0" brushRef="#br0" timeOffset="-37427.3776">1060-2311 1119 0,'3'-9'486'0,"1"-2"-313"0,3-2-131 15,-4-3 19-15,2 3-18 0,0 0-21 0,-1 2-22 16,1 2-3-16,-2 2 1 0,1-1 1 0,-1 4 3 0,-2 0 2 16,1 0 10-16,-1 0 2 0,1 1 1 0,-2 2 3 15,0 1 1-15,2-2-4 0,-1 0-4 0,-1 1-1 16,2 2-8-16,-1 7-5 0,1 0-5 0,1 4-2 0,2 5 0 16,1 10 0-16,1 2 1 0,1 7 1 0,1 11 0 15,2 12 2-15,2 1 2 0,1 12 1 16,4 6-1-16,-2 6 0 0,1 2 2 0,3 8 0 0,2 2 0 15,0-1 0-15,0-1-1 0,2 0-2 0,-1-3-3 16,1-5-8-16,1 2-9 0,-1-7-10 0,-2-5-19 16,-1-3 36-16,0-1-26 0,-4-5-9 0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26.115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CAAB6B5D-FB26-4EDD-878E-58D7E60825C2}" emma:medium="tactile" emma:mode="ink">
          <msink:context xmlns:msink="http://schemas.microsoft.com/ink/2010/main" type="writingRegion" rotatedBoundingBox="19046,8439 20696,15007 17963,15694 16313,9126"/>
        </emma:interpretation>
      </emma:emma>
    </inkml:annotationXML>
    <inkml:traceGroup>
      <inkml:annotationXML>
        <emma:emma xmlns:emma="http://www.w3.org/2003/04/emma" version="1.0">
          <emma:interpretation id="{4E00E435-EF13-45A4-99AB-072375957BAC}" emma:medium="tactile" emma:mode="ink">
            <msink:context xmlns:msink="http://schemas.microsoft.com/ink/2010/main" type="paragraph" rotatedBoundingBox="19046,8439 20696,15007 19665,15266 18015,8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B943D6-B003-4798-AF73-1FA35B610644}" emma:medium="tactile" emma:mode="ink">
              <msink:context xmlns:msink="http://schemas.microsoft.com/ink/2010/main" type="line" rotatedBoundingBox="19046,8439 20696,15007 19665,15266 18015,8698"/>
            </emma:interpretation>
          </emma:emma>
        </inkml:annotationXML>
        <inkml:traceGroup>
          <inkml:annotationXML>
            <emma:emma xmlns:emma="http://www.w3.org/2003/04/emma" version="1.0">
              <emma:interpretation id="{584D71D6-CC63-4C6B-BB68-FDECB251D020}" emma:medium="tactile" emma:mode="ink">
                <msink:context xmlns:msink="http://schemas.microsoft.com/ink/2010/main" type="inkWord" rotatedBoundingBox="19046,8439 19837,11589 18806,11848 18015,86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1 114 337 0,'-1'-5'160'0,"-1"0"-97"16,2 0-43-16,-2-3 16 0,2 5-17 15,0 2-6-15,-1 1-9 0,1-2-4 0,0 2 0 0,1-2 2 16,-1 2 4-16,2 0 5 0,0 0 6 0,-2 2 6 0,0-4 11 15,0 2 2-15,0 0 6 0,-2-1 0 0,0 1 4 16,1-2-3-16,1-2-1 0,0 4-2 0,0-2-6 16,0 0-2-16,1 2-2 0,1 0-1 0,1-3-5 15,0 5-2-15,1-2 0 0,0-5 0 0,3 3-2 16,1-1 3-16,0-3 0 0,6 4-2 0,2 1 3 16,-2-4 1-16,7 3-1 0,4 2-3 0,7-1 1 15,-3 1-4-15,6 0 1 0,0-4-1 0,2 1-6 16,3 0-1-16,-1-2 0 0,-2-1-1 0,-4 3-2 15,7-4-1-15,-8 4-4 0,0-3 2 0,-3 6 1 16,-2-3 0-16,-2 3-2 0,1-2 2 0,-6 2-1 16,1 0 1-16,-2 2 0 0,0 2 0 0,-3-4 0 15,-1 2 0-15,-3-2 1 0,1 3-1 0,1 0 1 16,-3-1-1-16,-1 3 1 0,0-2 1 0,-2 0 1 16,0 2-1-16,-4 0 0 0,3-1 1 0,-3 0 1 15,1-3 0-15,2 4 1 0,-4-3-1 0,3 1-1 0,-4 0 0 16,6-1 2-16,-5 1 0 0,-2-2-2 0,1 1 1 15,0-2-1-15,-1 2 1 0,2-1-1 0,-1 1 1 0,-2-2-2 16,2 1-2-16,1-1 1 0,-2 2-1 16,3 0-2-16,-4 1 0 0,1-2 0 0,2 2-1 0,2 4-1 15,0-4 0-15,-3 2-1 0,1 1 0 0,-3 2 1 16,3-3 0-16,5 1-1 0,-5 2 0 0,5-1 2 16,-3 1-1-16,0-2 1 0,4 4 0 0,1-3 1 15,1 6 0-15,-6-5-1 0,-1 3 0 0,1 2 0 16,3 0 1-16,2 0 0 0,-2-1 1 0,8 7 0 15,-12-4-2-15,7-1 2 0,-4 2-2 0,6 5 1 16,-5-1-1-16,3 0 0 0,-5-1-1 0,0 0 0 0,4 5 3 16,3 3-3-16,-1-2 2 0,-2-3-2 0,1 2 2 15,0 5-1-15,0 1-1 0,-1 2 2 0,0-6-4 0,-1 4 0 16,1 3 1-16,1-1 1 0,-2 2-1 0,1-3-1 16,0 3 0-16,2 6-1 0,-4-7 1 0,2 7 0 15,-1 0 0-15,-2 3 0 0,1-2 0 0,1 4 0 16,-1-1 0-16,0 4-1 0,2-2 1 0,-4-1 0 15,4-2 0-15,-1-3 0 0,-1 1 0 0,-1-3 1 16,-3-4 1-16,1-1 0 0,1 1-1 0,-1-1 0 16,2-1 1-16,-4-2 0 0,3 2 0 0,-3-5 1 15,1-1-2-15,2 1 2 0,-3 3 0 0,2-6-1 16,0 0 2-16,-2-2-2 0,0 4 2 0,2 1-1 16,0-2 3-16,-4-7-1 0,2 2 0 0,1 1 2 15,-1 0-1-15,1 1 2 0,1-4-2 0,-2-4 0 16,2 5-1-16,0 2 1 0,-2-7-1 0,2 4-1 15,-2-3 1-15,5 0-1 0,-5 1 0 0,0-2-1 0,2 0 0 16,-2-1-1-16,4 0 0 0,-4 0 0 0,0-4-1 16,0 2-1-16,2-1-1 0,0-1 1 0,1 1-1 15,-3-2-1-15,2 2-3 0,-2-3 0 0,-1-2-2 16,1 0-3-16,-1-3-16 0,-1 2-18 0,-1-4-31 16,4 0-40-16,-4 0 83 0,3 0-59 0,-11-3-25 15</inkml:trace>
          <inkml:trace contextRef="#ctx0" brushRef="#br0" timeOffset="1433.3956">866 2673 743 0,'8'-10'349'0,"-2"1"-210"0,-1-1-92 0,6 1 21 0,-3 1-19 16,3-2-20-16,1 2-11 0,2 2-21 0,3 0-5 15,9 1-4-15,-4 0-3 0,-1 2-4 0,6 3 0 16,3-2 0-16,-3 1-2 0,-1-1 1 0,-2-1-3 0,1 3-9 15,1 0-3-15,-2-2-1 0,-4 1-5 0,-1 1-3 16,2 0-11-16,-3 3-5 0,1 0-1 0,-7-1 6 16,4 1-6-16,-1 0 6 0,-4 2 6 0,-2-2 7 15,-1 0 15-15,-1 2 11 0,-3 1 8 0,1 5 11 0,-3-1 15 16,-1 3 5-16,-1 3 2 0,0 0 3 16,-1 6 2-16,-1-1 1 0,-1 1 0 0,-2 3 0 15,4 6-2-15,-2-17 0 0,1-8 0 16,2 2 3-16,-2 26 3 0,1-1 2 0,-1-1 3 0,2-5 2 0,5-8 8 15,0 4 2-15,-2-6 3 0,3-9 1 0,2 0 3 16,0-2 0-16,3-4-4 0,2 0-2 0,1-2-6 16,1 0-3-16,4-2-7 0,0-3-2 0,3 0-12 15,1-1 0-15,0-2-6 0,-3 0-1 0,0-3-5 16,-1-2 0-16,0-1 1 0,1 1 0 0,-6-1 4 16,0-2-2-16,-6 0 4 0,3 0 1 0,-1 0 1 15,-5 0-2-15,-5-3-3 0,0 0-2 0,-5 0-10 16,-1-3-5-16,-1 4-8 0,1-3-12 0,-5 4-11 15,-2 1-12-15,-11-2-44 0,0 2-41 0,3 2-79 16,-12 0 148-16,-7-1-100 0,-9-4-73 0</inkml:trace>
          <inkml:trace contextRef="#ctx0" brushRef="#br0" timeOffset="999.5567">1032 2713 820 0,'1'-8'348'16,"2"0"-234"-16,-3 0-83 0,0 5 12 0,0 0-18 0,0 3-15 15,0-2-5-15,0 2-8 0,0 2-3 0,0 1 0 16,0-3 0-16,4 6 5 0,-4-3 0 0,0 4 2 16,0-3 3-16,3 3 6 0,-3-1 2 0,3 5 1 15,-1 0 0-15,1-3 1 0,-2 2 2 0,6 1 5 16,-2-1 0-16,-1 4 0 0,4-4-2 0,-3 1 0 0,3 0 2 16,3-2-4-16,0 4-1 0,-1-2-5 0,-1-1-1 15,3-1-4-15,3 1 0 0,1 3-2 0,-9-4-1 0,4 4 0 16,0-2 2-16,-6 2-2 0,3-2-1 15,-7 2-1-15,3-4 2 0,-4 3-1 0,1-1-2 0,-1-2 1 16,-1 2-1-16,-1-1-4 0,-3 1 2 0,0-1-2 16,-1-1-4-16,-5 1-1 0,1-2-2 0,-1 0-10 15,-2-4-6-15,-6 3-6 0,3-1-9 0,-4-1-28 16,-1-2-11-16,-1-1-20 0,-2-1-26 0,0 3-29 16,-3-4 97-16,1-7-88 0,-2 4-35 0</inkml:trace>
        </inkml:traceGroup>
        <inkml:traceGroup>
          <inkml:annotationXML>
            <emma:emma xmlns:emma="http://www.w3.org/2003/04/emma" version="1.0">
              <emma:interpretation id="{4C1821B9-B5BF-4507-9FEF-59665162B78E}" emma:medium="tactile" emma:mode="ink">
                <msink:context xmlns:msink="http://schemas.microsoft.com/ink/2010/main" type="inkWord" rotatedBoundingBox="19932,12210 20372,15103 20109,15143 19669,12250">
                  <msink:destinationLink direction="with" ref="{EF7A5EFF-55A6-4E78-99BE-6D2410D50264}"/>
                  <msink:destinationLink direction="to" ref="{E71354B6-ECE3-46A0-9CCF-A4E5E4FE838C}"/>
                </msink:context>
              </emma:interpretation>
            </emma:emma>
          </inkml:annotationXML>
          <inkml:trace contextRef="#ctx0" brushRef="#br0" timeOffset="8606.4522">1970 4283 972 0,'0'26'436'0,"0"-25"-270"0,-2 6-125 16,2-3 47-16,0 1-76 0,0-2-14 0,0 2-22 0,3 0-39 15,0 4-21-15,-1 1-25 0,1-2-37 0,4 5-65 16,-3-1 139-16,3 6-97 0,-2 1-24 0</inkml:trace>
          <inkml:trace contextRef="#ctx0" brushRef="#br0" timeOffset="8751.0732">2032 4914 854 0,'-2'16'385'0,"2"-8"-235"0,-3 0-108 15,3 0 16-15,-2 0-17 0,2-2-21 0,0 3-25 16,-1-2-18-16,-1-1-32 0,-1 4-22 0,3-4-27 16,0 2-47-16,0 2 99 0,0 1-91 0,5 0-39 15</inkml:trace>
          <inkml:trace contextRef="#ctx0" brushRef="#br0" timeOffset="8901.3674">2129 5366 764 0,'6'19'401'0,"-2"-3"-214"0,-3-10-114 16,1 6 39-16,1-4-13 0,-3 0-55 0,5 4-19 16,-4-1-14-16,2 2-14 0,1-3-29 0,-1-2-12 15,-2 1-12-15,4 2-14 0,-3-3-12 0,4-1-17 0,-1 4-58 16,-2-2 103-16,3 4-55 0,-1-2-23 0</inkml:trace>
          <inkml:trace contextRef="#ctx0" brushRef="#br0" timeOffset="9821.9048">2279 6126 204 0,'3'-3'215'0,"0"1"-45"0,0 0-85 15,0-1 42-15,-3 2-18 0,0 1-17 0,0-4-32 0,0 4-11 16,-1 0-9-16,1 0-7 0,-3 0-14 15,1 2-1-15,-3-2-6 0,-1-2-1 0,1 2-7 0,0-1 1 16,-3-4 0-16,-1-1-1 0,4-2 1 0,-3-2 2 16,2 1 0-16,-1-4 1 0,1 0 5 0,-2-3 4 15,2 0 0-15,1 2 2 0,0 0 5 0,-1-2 2 16,3 0 0-16,1 3 3 0,0-1 4 0,1-1 2 16,-1 4 0-16,1 0 2 0,-3-2 4 0,3 5-1 15,-1 2 0-15,-1-2-1 0,0 3-7 0,1 0-4 16,-1 5-2-16,1 0-5 0,-1 0-11 0,2 4-2 15,-3 2-3-15,1 2-3 0,0 6-2 0,-2 1 0 16,2 4-3-16,0 0 1 0,0 2 1 0,0-1-1 0,1 7 0 16,2 0 0-16,-2-3-2 0,2 0 0 0,0 3 0 0,-1 0-3 15,2 2 0-15,1-4 0 0,0-2 2 0,-2 1-2 16,0 1 0-16,0-4 0 0,0-4-1 0,-2-2 3 16,-1 1 1-16,1 3 1 0,-1-11 0 0,1-2 1 15,-1-3 6-15,2-3 1 0,-3 0 2 0,3 0 2 16,-2-5 1-16,1 1-1 0,1-14 1 0,-3 7 2 15,1-2-6-15,0-9 2 0,0-5-2 0,-2-2 0 0,0-7-2 16,2-1-2-16,-2 0-1 0,0-4-1 0,2-2 0 16,0-2 0-16,2-1 0 0,-3 3-1 0,1 5 0 15,3 3-2-15,-1-3-1 0,-1-1-1 0,0 8 1 16,1 2-1-16,-1 5 2 0,2 2 0 0,0 7 0 16,0-2 2-16,0 6 1 0,0 6 1 0,0 2-1 15,0 3-3-15,2 9-2 0,-2 1-2 0,0 6 0 16,3 0 1-16,-1 12 0 0,1-1-2 0,0 9 3 15,3 0 1-15,-1 7 0 0,1-1 2 0,2 2 1 16,-1 4-1-16,1-2 1 0,0 2 0 0,0 1-2 16,1-3 3-16,-1-1-2 0,2-2 2 0,-1-2-3 15,-1 1 3-15,0-9-1 0,0-1 1 0,-3-3 2 16,1-5 0-16,-2-5 1 0,0-3 0 0,-2-4 3 16,-1-4 0-16,3-3 1 0,-4 0 0 0,0-2 0 0,1-3 0 0,-1-3 3 15,0-2 0-15,0 0 0 0,0-1-2 0,0-3 1 16,0-4 3-16,-3-11-4 0,1 6 3 0,-1-4-4 15,2-8 0-15,-2-2-2 0,1-3 0 0,-1-2-1 16,0-6-5-16,-1 2 1 0,3-4 0 0,-2 1-2 16,-1-2 2-16,3-1-1 0,-1 1 0 0,2 6-1 15,-3 2-3-15,1 0 2 0,2 6-2 0,-1 3-1 16,1 9-2-16,-2-1 1 0,1 5-1 0,1 6 0 16,0 7 0-16,0 2-3 0,0 2 0 0,0 7 2 15,0 7-3-15,0-1 0 0,-2 7 2 0,0 4 0 0,2 7 5 16,-1-2 1-16,1 8 0 0,1-1-1 0,3 3 0 15,-1 0-2-15,3-4-5 0,1 1-4 0,-1-2-16 16,2-3-10-16,0-5-16 0,1 3-24 0,1-3 55 16,-2-3-40-16,-2-3-12 0</inkml:trace>
          <inkml:trace contextRef="#ctx0" brushRef="#br0" timeOffset="9064.9304">2202 5906 386 0,'3'14'320'16,"-3"-3"-105"-16,0 1-111 0,0 0 72 0,0-2-31 16,0-1-54-16,0 4-15 0,0 0-13 0,0-5-10 15,0 3-23-15,0-1-10 0,0-4-9 0,0 2-10 16,0 0-22-16,0-2-8 0,0 1-10 0,2-1-9 15,0-1-29-15,-2 1-12 0,1 4-16 0,2-4-17 16,-3-1-8-16,2 1-24 0,1 1 88 0,0 1-61 16,1-4 5-16</inkml:trace>
          <inkml:trace contextRef="#ctx0" brushRef="#br0" timeOffset="8437.9038">1643 3619 959 0,'3'0'423'16,"2"-2"-324"-16,-2 2-102 0,1 2-6 0,0 1-26 15,3 4-14-15,2 1-36 0,7 4-19 0,-8-2-29 16,6 3-41-16,-2-1 116 0,2 3-96 0,0-1-44 16</inkml:trace>
        </inkml:traceGroup>
      </inkml:traceGroup>
    </inkml:traceGroup>
    <inkml:traceGroup>
      <inkml:annotationXML>
        <emma:emma xmlns:emma="http://www.w3.org/2003/04/emma" version="1.0">
          <emma:interpretation id="{BD1B7ADD-FF3A-4ECA-AE65-5D129A6434E7}" emma:medium="tactile" emma:mode="ink">
            <msink:context xmlns:msink="http://schemas.microsoft.com/ink/2010/main" type="paragraph" rotatedBoundingBox="16781,8979 18188,10079 17708,10694 16301,95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FA3DEE-2E75-4A72-BF52-853BAC03088F}" emma:medium="tactile" emma:mode="ink">
              <msink:context xmlns:msink="http://schemas.microsoft.com/ink/2010/main" type="line" rotatedBoundingBox="16781,8979 18188,10079 17708,10694 16301,9594"/>
            </emma:interpretation>
          </emma:emma>
        </inkml:annotationXML>
        <inkml:traceGroup>
          <inkml:annotationXML>
            <emma:emma xmlns:emma="http://www.w3.org/2003/04/emma" version="1.0">
              <emma:interpretation id="{03AF5D7E-09CE-4BB1-BDB0-75F3D38D007C}" emma:medium="tactile" emma:mode="ink">
                <msink:context xmlns:msink="http://schemas.microsoft.com/ink/2010/main" type="inkWord" rotatedBoundingBox="16781,8979 18188,10079 17708,10694 16301,9594"/>
              </emma:interpretation>
              <emma:one-of disjunction-type="recognition" id="oneOf1">
                <emma:interpretation id="interp1" emma:lang="" emma:confidence="0">
                  <emma:literal>TV</emma:literal>
                </emma:interpretation>
                <emma:interpretation id="interp2" emma:lang="" emma:confidence="0">
                  <emma:literal>in</emma:literal>
                </emma:interpretation>
                <emma:interpretation id="interp3" emma:lang="" emma:confidence="0">
                  <emma:literal>Tr</emma:literal>
                </emma:interpretation>
                <emma:interpretation id="interp4" emma:lang="" emma:confidence="0">
                  <emma:literal>T2</emma:literal>
                </emma:interpretation>
                <emma:interpretation id="interp5" emma:lang="" emma:confidence="0">
                  <emma:literal>TZ</emma:literal>
                </emma:interpretation>
              </emma:one-of>
            </emma:emma>
          </inkml:annotationXML>
          <inkml:trace contextRef="#ctx0" brushRef="#br0" timeOffset="1926.0972">-1614 869 604 0,'-3'-5'357'0,"0"-5"-198"16,-2 2-104-16,4 2 37 0,2 1-28 0,2-1-27 16,5 4-17-16,4-3-6 0,-3 2-13 0,2 3 0 15,2-1 1-15,6-3-1 0,-1 3 2 0,4-4 8 16,3 2 1-16,7 3 1 0,0 0 2 0,8-5 1 16,3 5-1-16,-2-1-2 0,4-3 0 0,1 3-9 15,0-4-2-15,2-1-3 0,-2-1-3 0,-6 2-12 16,1-2-8-16,-6 0-7 0,1 1-11 0,-8-4-35 15,-6 4-24-15,-4-4-29 0,0 4-51 0,-4-2 121 0,-6 5-86 16,0-7-57-16</inkml:trace>
          <inkml:trace contextRef="#ctx0" brushRef="#br0" timeOffset="2160.5797">-1137 896 497 0,'-7'6'330'0,"4"-4"-149"0,0-2-108 0,0 0 53 15,1 0-21-15,-1 0-64 0,3 3-13 0,0 2-10 0,3-2-3 16,0 5-9-16,4 0-4 0,-4 3-2 0,2 0-1 16,3 5 1-16,-4 1 0 0,3 6 1 0,1 1-2 15,-7-5 1-15,7 5 0 0,2 6 0 0,-2 2 0 16,3-4 0-16,0 3-3 0,-1-6 1 0,-1 9 0 16,1 1-4-16,-1 0 2 0,1-5-2 0,1 0-6 15,-3-1-1-15,3 1-4 0,-5-3-7 0,4-4-26 16,-2-3-16-16,-3-4-31 0,1 0-36 0,0-3 90 15,-4-2-66-15,4-1-24 0</inkml:trace>
          <inkml:trace contextRef="#ctx0" brushRef="#br0" timeOffset="2547.3478">-782 1259 828 0,'0'1'388'0,"3"-2"-235"0,0-1-104 0,0-6 21 0,2-1-18 16,5 2-17-16,-1-2-24 0,4 4-17 0,1 2-1 16,4 3-1-16,-1 0-2 0,2 0 3 0,2 3 1 15,0 5-1-15,-1 2 5 0,0-4 2 0,-8 5 1 0,7 3 0 16,-3-1 2-16,-3 1-1 0,-2 1 0 0,-1-2 0 16,-2 2-2-16,-5 6 1 0,7-3-1 0,-9-2-1 0,1 0 0 15,1 3-1-15,-3 0 1 0,0 1 1 0,0-2-3 16,-3-2 4-16,0 3 1 0,-2-3-1 0,2 0 3 15,-5 1 2-15,-2-4 2 0,0 1 1 0,3-1 2 16,0 2 3-16,-2-3 2 0,2-1 4 0,2-1-1 16,2 1 6-16,2-3-2 0,-1-2 2 0,2 1 4 15,0-4 1-15,2 0 3 0,4 2 1 0,-3-2-2 16,7-3 1-16,1 0 0 0,8 0-2 0,2-3-4 16,3 0-7-16,6-4-3 0,-1 1-4 0,4-4-3 15,-4 4-6-15,1-2-4 0,7-3-3 0,-4 3-5 16,-1 0-3-16,1 0-6 0,-1-1-9 0,3 1-34 15,2-2-38-15,3 0-87 0,-9 3 138 0,6 3-89 0,0-8-73 16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1:20.84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E419B23-64C5-4DA8-ABEF-E09BAB9E2AA2}" emma:medium="tactile" emma:mode="ink">
          <msink:context xmlns:msink="http://schemas.microsoft.com/ink/2010/main" type="writingRegion" rotatedBoundingBox="16135,13093 20388,13093 20388,14442 16135,14442"/>
        </emma:interpretation>
      </emma:emma>
    </inkml:annotationXML>
    <inkml:traceGroup>
      <inkml:annotationXML>
        <emma:emma xmlns:emma="http://www.w3.org/2003/04/emma" version="1.0">
          <emma:interpretation id="{9ABF1C89-0722-40E1-A112-DC1AD5A7520A}" emma:medium="tactile" emma:mode="ink">
            <msink:context xmlns:msink="http://schemas.microsoft.com/ink/2010/main" type="paragraph" rotatedBoundingBox="16135,13093 20388,13093 20388,14442 16135,144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19A7F8-5B06-4DE4-AC9E-5D92FF4706D1}" emma:medium="tactile" emma:mode="ink">
              <msink:context xmlns:msink="http://schemas.microsoft.com/ink/2010/main" type="line" rotatedBoundingBox="16135,13093 20388,13093 20388,14442 16135,14442"/>
            </emma:interpretation>
          </emma:emma>
        </inkml:annotationXML>
        <inkml:traceGroup>
          <inkml:annotationXML>
            <emma:emma xmlns:emma="http://www.w3.org/2003/04/emma" version="1.0">
              <emma:interpretation id="{5B65C465-DCEE-4397-B50D-FCB8FD4BDF19}" emma:medium="tactile" emma:mode="ink">
                <msink:context xmlns:msink="http://schemas.microsoft.com/ink/2010/main" type="inkWord" rotatedBoundingBox="16135,13262 17805,13262 17805,13423 16135,13423"/>
              </emma:interpretation>
            </emma:emma>
          </inkml:annotationXML>
          <inkml:trace contextRef="#ctx0" brushRef="#br0">-2252 5196 1004 0,'-16'10'446'0,"6"-20"-286"0,-7 4-116 0,1-2 19 0,3-3-11 15,4 3-25-15,-4 0-20 0,5 0-6 0,-2 5 4 0,1-1 6 16,6 4 9-16,-2-1 17 0,2 1 6 16,3 0 9-16,0-2 4 0,4 2 6 0,1 0-1 0,16 2-1 15,-4-1-4-15,12 1-10 0,6 0-3 0,16-2-4 16,-3 0-3-16,4 1-8 0,12-4-3 0,13 3-4 15,1-3-3-15,-4 0-6 0,5 3-4 0,0-4-2 0,10 1-4 16,2-2-1-16,-3 2-2 0,-12-2-2 0,-6 1-3 16,8-1-12-16,-8-1-4 0,-8 2-10 0,-14 1-11 15,8 2-55-15,3-3-29 0,-18-4-47 0,1 4-71 16,-7-3 166-16,-5-2-123 0,-8-7-38 0</inkml:trace>
        </inkml:traceGroup>
        <inkml:traceGroup>
          <inkml:annotationXML>
            <emma:emma xmlns:emma="http://www.w3.org/2003/04/emma" version="1.0">
              <emma:interpretation id="{6685CCAC-072E-4EF1-9276-AF206A9BDF5A}" emma:medium="tactile" emma:mode="ink">
                <msink:context xmlns:msink="http://schemas.microsoft.com/ink/2010/main" type="inkWord" rotatedBoundingBox="18664,13093 20388,13093 20388,14442 18664,14442"/>
              </emma:interpretation>
              <emma:one-of disjunction-type="recognition" id="oneOf0">
                <emma:interpretation id="interp0" emma:lang="" emma:confidence="1">
                  <emma:literal>of</emma:literal>
                </emma:interpretation>
                <emma:interpretation id="interp1" emma:lang="" emma:confidence="0">
                  <emma:literal>off</emma:literal>
                </emma:interpretation>
                <emma:interpretation id="interp2" emma:lang="" emma:confidence="0">
                  <emma:literal>E</emma:literal>
                </emma:interpretation>
                <emma:interpretation id="interp3" emma:lang="" emma:confidence="0">
                  <emma:literal>EF</emma:literal>
                </emma:interpretation>
                <emma:interpretation id="interp4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26741.3228">282 5495 546 0,'6'0'279'0,"-3"0"-157"0,4 0-84 16,-6-1 18-16,2-1-5 0,1 2-30 0,-1 2-17 0,5-2-10 15,0 0 4-15,4 1 3 0,1-1 6 0,-3 0 10 16,1 0 5-16,11-6 19 0,-4 3 6 0,-2 0 5 15,1-4 0-15,2-1 1 0,2 2 0 0,3-8-4 16,3 3-6-16,-6 1-16 0,1-6-8 0,5 0-5 16,3-3-4-16,0-2-4 0,-1 4-5 0,-13 2-1 15,-8 8 0-15,2 0 0 0,20-25 0 0,0-4 0 16,5 2 1-16,-13 1 1 0,-6-1 0 0,-1-2 2 16,-1-3 2-16,-11 16 1 0,-3-1 1 0,-1 1 0 15,-7 3 1-15,-3 2-1 0,-2-1 1 0,-2 3-5 16,-5 3-1-16,-3 5-2 0,-2-1-1 0,-2 1-4 15,-5 3 0-15,-6 4 1 0,3-1-1 0,0 4 3 16,-5 1 0-16,0 5 1 0,2 0 1 0,3 0 3 0,3 6-1 0,0 7 0 16,-1 1 2-16,4-1-3 0,5 6 1 0,3 3-1 15,-4 10 3-15,6 14-2 0,-2-8 2 0,8 4-2 16,-3 5 2-16,1 1 0 0,2 3 1 0,5-3 1 16,1-2 1-16,3-6 2 0,4-2 1 0,0-6 2 0,9-1 2 15,-1 0 4-15,5-8 0 0,3 0 1 16,6-6 1-16,0 1-2 0,4-4 0 0,4-4-3 15,0-3-7-15,4 1-4 0,3-4-4 0,2-1-4 0,3-8-19 16,-2 0-9-16,3-3-7 0,0 2-10 16,-2-10-33-16,-1 1-17 0,-5-5-18 0,-2-6-23 0,-7 1-69 15,6-1 139-15,-13 0-94 0,3-1-31 0</inkml:trace>
          <inkml:trace contextRef="#ctx0" brushRef="#br0" timeOffset="27057.1203">900 5695 440 0,'-2'0'224'0,"2"-4"-119"0,-2 3-63 0,2-4 24 16,0 0-14-16,-1-4-9 0,1-1-6 0,0 2-13 15,0 2-3-15,1-5 9 0,1-2 2 0,-2-1-1 16,3 4 5-16,0 2 3 0,1-3 7 0,-1 0 1 0,0-4 2 16,-1 6-8-16,1-1-2 0,-2 2 1 15,2-3-2-15,1 3-4 0,-1 2-6 0,-2-1 1 0,3 1-2 16,-3 5-3-16,2-3-1 0,-1 3-5 0,1 1-1 15,-1 0-2-15,1 1-2 0,0 3-6 0,0 0 0 16,2 7-1-16,1-1-1 0,2 4-3 0,0 5 2 16,2 5-1-16,1 2-2 0,0 4 2 15,4 5-2-15,-4 0-1 0,1 5 1 0,1 3-1 0,0 2 0 16,0 2 0-16,-1-7-1 0,-2 2-2 0,3-1-2 16,-1-3 0-16,-2-1-2 0,0-7 0 0,2-3-5 0,-7-6 1 15,3 4-16-15,0-6 7 0,-3-6-27 0,3-2-18 0,-2-3-82 16,-3-8-61-16,-1 2 149 0,7-2-115 0,1-5-79 15</inkml:trace>
          <inkml:trace contextRef="#ctx0" brushRef="#br0" timeOffset="27358.7113">1476 5561 848 0,'0'5'501'0,"-1"-2"-267"16,1-2-160-16,-2 3 87 0,-1-3-73 0,1 5-77 15,2-1-13-15,-3 6-15 0,0-3-3 0,0 7-4 16,1-1 0-16,-3 0 1 0,0 4 1 0,-1-1 10 16,-2 3 5-16,-3-5 3 0,-2 5 4 0,2-3 4 15,-3 1 3-15,1-1 0 0,0-1 1 0,-4-2-1 16,4 2-2-16,2 0 0 0,1 0-1 0,-2-2-4 16,0 1 0-16,4-1-1 0,-3-1-1 0,7 4 1 15,-4-2 2-15,6-7 1 0,-4 3 1 0,4-2 4 0,2 1 0 16,0 0 6-16,8 1 3 0,-3-8 1 0,4 5 0 15,4 0 1-15,6 1-1 0,10-2-1 0,-5 1-2 16,6-2-6-16,3 4-8 0,6-4-7 0,0 2-8 16,6 3-9-16,3 0-35 0,3 4-32 0,1 0-55 15,4 1 103-15,11 4-89 0,-7 3-45 0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2:20.12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303D493-5DAB-4475-A41B-59AD1997DC66}" emma:medium="tactile" emma:mode="ink">
          <msink:context xmlns:msink="http://schemas.microsoft.com/ink/2010/main" type="inkDrawing" rotatedBoundingBox="21177,15100 32938,13146 33754,18055 21993,20009" hotPoints="33567,16597 26956,19321 20010,17625 26621,14902" semanticType="enclosure" shapeName="Ellipse">
            <msink:sourceLink direction="with" ref="{1B016017-6AB3-42E7-A40F-3642F02C5D29}"/>
            <msink:sourceLink direction="with" ref="{0E074BC1-AF8E-4481-BB6D-B28712F574E8}"/>
            <msink:sourceLink direction="with" ref="{E108BABC-23D0-4A0D-9FD8-C7404D3B76E7}"/>
          </msink:context>
        </emma:interpretation>
      </emma:emma>
    </inkml:annotationXML>
    <inkml:trace contextRef="#ctx0" brushRef="#br0">11321 704 1077 0,'0'0'468'0,"-2"-1"-312"0,4-3-116 0,-2-2 26 0,0 0-33 16,-5-2-20-16,4 0-12 0,-3 0-11 0,0 1 0 0,-3-1 0 16,-1 0 4-16,-3-1 0 0,0-1 5 15,1 4 1-15,-2-5 5 0,-1 0 2 0,2 0 1 0,0 1-1 16,-4 0-5-16,-1-1 1 0,2 0-3 0,-5-2-1 15,-3 5-8-15,-2 0-2 0,-5-1-3 0,-6 1 0 16,-8 5-1-16,0-4-1 0,-9 4 2 0,-4 2-1 16,-2-3 7-16,1 4 2 0,-3-1 1 0,-1 2 1 15,1 1 4-15,-1 1 0 0,1 4 0 0,-1-1 0 16,-7 4 1-16,-1-3-1 0,-1 1 0 0,-2 2 0 16,-1-2-1-16,-2 2 0 0,-3-1 1 0,-1 1 0 15,-4 1 0-15,3 0 0 0,-8 3 0 0,1-3-1 16,-2 4 1-16,-4-1 0 0,4 0 0 0,-5 4 0 15,3-4 0-15,-1 2 0 0,1-5 0 0,0 4 2 16,2-3 0-16,0 0 0 0,0 0-1 0,1-1 2 16,2-3 0-16,0 2 1 0,4 0 2 0,0-1-3 0,1 1 1 15,1-2 2-15,2 0-1 0,2 3-1 0,11-2 1 16,1 1-1-16,-13-1-3 0,3 3 4 0,8-3-2 16,1 1-3-16,1 1 1 0,-9-3 1 0,-2 3-2 15,0 0 0-15,12-3 1 0,2-2 0 0,-11 2 0 16,-1-1 1-16,-5 1 1 0,14-5-1 0,-7 2-1 15,-2-2 3-15,1 3-4 0,0 2 0 0,-6-3 2 16,5 1-2-16,0 1 0 0,1-3 0 0,-4 1 1 16,-2-2-1-16,-1-1 2 0,0 1 1 0,2 0-2 15,-5-1 0-15,-1-2 1 0,-3 0 0 0,3 0 0 16,-3-3-2-16,2 0 1 0,1-2-1 0,2 0 1 16,1 0-1-16,-1-1 0 0,-1-2 0 0,0-2 0 15,-4 1 0-15,-7-2-1 0,6 3 0 0,7-3 1 0,-1-1-1 0,-15-4 1 16,-2 4-1-16,13 1 1 0,-1-2 0 0,0 3 0 15,-11-4 0-15,-3 6-1 0,1-3 2 0,11 3-1 16,-6 0 1-16,-3 0 0 0,2 2 1 0,1 1-1 16,0 3 1-16,0-1-1 0,3 3 0 0,-1-2-1 15,-2 6 0-15,3-1 1 0,-3 2-1 0,3 1 1 16,0 4 1-16,1-3 1 0,-1 6-2 0,2 2 0 16,3-1 0-16,0 3 0 0,-2 1 0 0,2 4 2 15,5 5-3-15,0-1 1 0,-2 4 0 0,2 3 0 16,1-1 2-16,2 3-2 0,0 0 0 0,5 2-1 15,-1 0 1-15,1-1 0 0,8 7-1 0,-5 0 2 0,9 3-2 16,-1 1 1-16,9 10 0 0,-1-1 1 16,3 4 1-16,4 4-1 0,0 3 0 0,8-2-1 15,2 10 0-15,2-2-1 0,5 8 2 0,1-1-4 0,8 6 0 16,4 5-1-16,4 1 0 0,0 2 0 0,5 3 0 16,2 2-1-16,4 3 0 0,1 0 1 0,1-3 0 15,5 3 0-15,1-8 0 0,0 4 0 0,1-12 2 16,1-3-1-16,1 6 1 0,2 0 0 0,-3-15 1 15,3-1 1-15,-1-5 1 0,4 6 1 0,4-9-3 16,-2 2 1-16,-2-15 1 0,0-1 2 0,9 7-1 16,1-4-1-16,0-3 1 0,3-7 0 0,4-1 0 15,1 4 1-15,8-8-2 0,3 0 0 0,-3-6-1 16,5-1 2-16,1-3-2 0,0-1 1 0,0-1 2 16,2-1 0-16,3 1 0 0,0-2 2 0,1 1-1 15,4-2 1-15,1 0-1 0,2 0-1 0,0-1 1 16,2 0-2-16,-1-6 1 0,-1 4-3 0,7-4 3 15,-4 1-3-15,0 1 0 0,6-5 2 0,-10-1-2 0,5 2-1 0,11-3 0 16,-1 1 0-16,-10-3-1 0,4-1-1 0,2-1 0 16,10 2-1-16,6-6-2 0,-4 3 1 0,-9-2 1 15,4-1-2-15,13 3 1 0,2-3 0 0,-2 1-1 16,-7-3 1-16,13 1-1 0,-2-1 0 0,7 1 1 16,-3-2 0-16,2-1-1 0,4 0-1 0,4 4 1 15,0-1-1-15,1 2 1 0,3-4 0 0,-4-1-1 0,5 2-1 16,2 3-1-16,1-4 1 0,4-1-2 15,-1-1-1-15,-3-6-3 0,4 2 0 0,4 4-2 0,3-6 0 16,-4-2 1-16,3 1 1 0,-1 0 0 0,0-3 2 16,7 4 4-16,-4-4 1 0,1-1 3 0,-4 0 1 15,-14 4 2-15,1-4-2 0,21 2 2 0,-3-1-1 16,-25 0-1-16,7 1-1 0,-1-1 0 0,21-2-1 16,1 2 0-16,-3 0 3 0,-18 0-1 0,14-3 1 15,5 1 0-15,-2 0 2 0,4 2-1 0,-9-2 1 16,-1 0 1-16,1 2-2 0,-2 0 1 0,-2-2-1 15,2-1 0-15,-6-2 0 0,-5-1 0 0,-7-2 1 16,4-4-1-16,-8-2 2 0,4-4 0 0,-6 0 0 16,-4 1 0-16,1-6 0 0,-5 1 0 0,-1-7 2 15,-1 3 1-15,-6-1 2 0,-1-3 3 0,0 1 7 16,-1-3 7-16,3 0 4 0,-4 2 8 0,-5 1 14 0,5-2 6 16,-14 4 1-16,6 2 5 0,-10-4 3 0,-1 1-2 15,-3 0-6-15,-2 2-4 0,2-3-16 0,-2 0-8 16,0-3-4-16,-1 2-7 0,-6 0-11 0,4-4-3 15,-6-1-2-15,1-4-2 0,-5 0 0 0,-5-3-1 16,-1 4 0-16,-4-7 1 0,4-6-2 0,-1 1 1 16,-2-6-3-16,1 2 1 0,-1-3-4 0,1-9 1 15,4 1-3-15,-2 4-1 0,-5 7 2 0,2 7 0 0,2-9 2 16,-2-1-1-16,-4 11 4 0,-2 4 1 0,-2 1 2 16,-1-7 2-16,-7 0 2 0,4 1 1 0,-8 9 1 0,1 3 1 15,-2-8-1-15,-1 3 1 0,-2-7 0 0,-4 12-3 16,1-6-1-16,2-4 1 0,-6-1-2 0,1-2 2 15,-2 0-2-15,-2 0 1 0,-6-2 1 16,0 1-1-16,-6 1-1 0,-4 2-1 0,-7-2-1 0,-2-4-3 16,-13 1-3-16,-5-3-2 0,-12-7-2 0,1 6-3 15,-11-8-3-15,-9-2-3 0,-7 4-1 0,-6-1-3 16,-8 0-7-16,-8 1-4 0,-5-1-5 0,2 1-8 16,-17 8-28-16,0-4-25 0,-14 6-37 0,4-2-76 15,15 13 150-15,-18 11-99 0,-34-3-74 0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2:13.87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E074BC1-AF8E-4481-BB6D-B28712F574E8}" emma:medium="tactile" emma:mode="ink">
          <msink:context xmlns:msink="http://schemas.microsoft.com/ink/2010/main" type="writingRegion" rotatedBoundingBox="27340,16596 31494,14760 32325,16642 28171,18478">
            <msink:destinationLink direction="with" ref="{3303D493-5DAB-4475-A41B-59AD1997DC66}"/>
          </msink:context>
        </emma:interpretation>
      </emma:emma>
    </inkml:annotationXML>
    <inkml:traceGroup>
      <inkml:annotationXML>
        <emma:emma xmlns:emma="http://www.w3.org/2003/04/emma" version="1.0">
          <emma:interpretation id="{DCE5E7DE-9124-4059-A350-39B3C7389040}" emma:medium="tactile" emma:mode="ink">
            <msink:context xmlns:msink="http://schemas.microsoft.com/ink/2010/main" type="paragraph" rotatedBoundingBox="27340,16596 31494,14760 32325,16642 28171,18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EE7C83-595F-4DE5-AE59-06FCC40B9AB0}" emma:medium="tactile" emma:mode="ink">
              <msink:context xmlns:msink="http://schemas.microsoft.com/ink/2010/main" type="line" rotatedBoundingBox="27340,16596 31494,14760 32325,16642 28171,18478"/>
            </emma:interpretation>
          </emma:emma>
        </inkml:annotationXML>
        <inkml:traceGroup>
          <inkml:annotationXML>
            <emma:emma xmlns:emma="http://www.w3.org/2003/04/emma" version="1.0">
              <emma:interpretation id="{999110AF-7CA9-4E33-A302-76863E03B3AD}" emma:medium="tactile" emma:mode="ink">
                <msink:context xmlns:msink="http://schemas.microsoft.com/ink/2010/main" type="inkWord" rotatedBoundingBox="27340,16596 28449,16105 29059,17484 27949,1797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4794-43 713 0,'3'0'362'0,"1"0"-201"0,2 0-107 0,-6-2 37 0,0 1-31 15,0-2-24-15,0 0-19 0,0 1-17 16,-3 0-2-16,1 1-1 0,-1 1 0 0,-3-2 1 0,1 2 2 15,2 2 0-15,-2-1 2 0,0 1-2 0,-1 0 3 16,-9 1-3-16,6 0 0 0,1 0-1 0,-8 3-4 0,-2 6 0 16,2-3-1-16,-4 1 2 0,2 4-1 0,-2 0 1 15,-6 4 3-15,-3 6 0 0,1 0 3 0,2-5 2 16,1-2 2-16,-5 6 2 0,1-3 3 0,0 4 1 16,2-5 0-16,-2 0 6 0,1-1-1 0,1 9 0 15,1-3 0-15,2-3 5 0,2-1 4 0,3-2 2 16,5-1 1-16,2 4 11 0,6-10 3 0,-2 2 0 0,3 0 2 15,5 1-3-15,0-3-3 0,8 3-4 0,0-1 0 16,3 0-11-16,9 0-5 0,2-1 0 0,2 3-3 16,4-1-4-16,4 0-1 0,8-2-2 0,-2 2-4 15,-4-3-3-15,4-1-2 0,7 1-8 0,-2 0-4 16,-4-2-6-16,-2 1-12 0,0-2-9 0,1 3-44 16,2-1-29-16,-1 2 14 0,-5-2-99 0,-2-2 135 0,3 6-108 15,1 1-44-15</inkml:trace>
          <inkml:trace contextRef="#ctx0" brushRef="#br0" timeOffset="537.911">5624-40 1134 0,'5'-9'614'0,"4"-1"-411"0,-2-1-153 15,-4-2 19-15,2 1-27 0,-2-1-15 16,6 5-11-16,1-2-3 0,-5 4-6 0,3 1 5 16,-2-1 1-16,-3 3 0 0,2 1 2 0,0 4-2 15,1 1 0-15,-1 2-2 0,3 4-2 0,-2 10-4 16,2 0-1-16,2 10-1 0,-1 9-2 0,2 10-1 0,1 0 0 16,0 14-1-16,1 0-1 0,0 10-4 0,0 1-3 15,-1 8-3-15,3 4-3 0,-1 1-9 0,0 4-10 16,-1 6-6-16,0-2-14 0,1-2-60 0,-3 2-44 15,0-1-82-15,-4-4 166 0,-2 6-143 0,1-7-73 16</inkml:trace>
          <inkml:trace contextRef="#ctx0" brushRef="#br0" timeOffset="1550.997">-2944 2907 243 0,'1'-7'168'0,"1"4"-73"15,0 1-59-15,-2-4 38 0,0 1-23 0,0 0-29 16,0 1-5-16,0-4-4 0,1 1-1 0,1 3-4 16,-2-1 1-16,3-2-3 0,-3 3-1 0,0-1 1 15,1 2 0-15,1-1 1 0,-2 3 1 0,0-4-3 16,-2 4-1-16,1-3 0 0,1 1 1 0,0 3-4 16,0-3-1-16,0 1 0 0,0 1 0 0,0-1 5 15,1 1 2-15,1 1 5 0,0 0 6 0,-2-2 17 16,0 0 5-16,0 1 3 0,-2-1 7 0,2 2 8 15,-3 0 3-15,3-1-1 0,-2-1-3 0,2 2-9 0,0 0-5 16,0 0 3-16,3-2-1 0,-1 2-12 0,1 0-4 16,-1-3-1-16,-2 2 1 0,0-1-4 0,3 0-1 15,-3 1-5-15,-2-1-1 0,-1-1 0 0,2 2 1 16,1 1-1-16,0-4 0 0,-2 1 2 0,2 2-1 16,0-3 1-16,2 3-1 0,-2-1 0 0,0-1 0 15,3 1 1-15,-3 1-4 0,3 1-2 0,0 0-2 0,-3-2 0 16,3 2-2-16,-1 0-3 0,-2 0-1 15,0 2-4-15,2-1 0 0,-2 1-2 0,4 1 1 0,1 5-1 16,-2 0-1-16,1 3 0 0,0 2 0 0,-2 3 0 16,6 5-2-16,-5-1 1 0,5 11-1 0,-5-4-1 15,4 1 2-15,1 4-2 0,1 6 0 0,1-1-1 16,-2 0 0-16,0-1 0 0,-7-2-1 0,10-1 0 16,-11 2-2-16,0-5-2 0,7-2 0 0,-6 2-2 15,1-5-8-15,1 1-4 0,-1-6-5 0,-2 3-5 16,6-4-23-16,-6-3-10 0,0-3-15 0,2-5-16 15,-2-1-41-15,0-2-12 0,-2-5-7 0,2 2-9 16,2-7 96-16,-1-1-66 0,1-9 0 0</inkml:trace>
          <inkml:trace contextRef="#ctx0" brushRef="#br0" timeOffset="1842.1887">-2581 3072 247 0,'5'-19'284'0,"1"6"-76"0,-1 1-89 15,-2-3 76-15,0 4-32 0,0 0-22 0,1 1-36 16,-4 2-10-16,1 5-12 0,-1-3-6 0,0 1-19 15,0 5-9-15,0-5-7 0,0 4-6 0,-1 1-14 16,-1-2-7-16,-3 2-4 0,2 0-6 0,0 0-4 16,-2 3-3-16,-1 2 1 0,-1-2-4 0,-2 4 1 15,-1-3 1-15,1 3 2 0,-1 4-3 0,0-6 2 0,3 6-1 0,0 2 1 16,-2-2 2-16,2 1-1 0,2 3 0 16,-3-2 0-16,2 2 1 0,-3 1-1 0,5 2 1 0,-4-4 1 15,5 1-1-15,2 1 0 0,2 1 1 0,-1-1 0 16,0-5 0-16,10 5 0 0,-7-3 0 0,7 1-2 15,-3-1 1-15,3-2-4 0,4 2 1 0,4-2-3 16,1-2-2-16,-3-1-7 0,3 0-4 0,2-4-6 16,1-1-6-16,2-2-24 0,1-1-14 0,2-3-18 15,1 0-18-15,0-7-90 0,2 2 136 0,4-1-87 16,1-5-40-16</inkml:trace>
        </inkml:traceGroup>
        <inkml:traceGroup>
          <inkml:annotationXML>
            <emma:emma xmlns:emma="http://www.w3.org/2003/04/emma" version="1.0">
              <emma:interpretation id="{356151F1-435E-4352-8518-EE42A4ABE1D9}" emma:medium="tactile" emma:mode="ink">
                <msink:context xmlns:msink="http://schemas.microsoft.com/ink/2010/main" type="inkWord" rotatedBoundingBox="29728,15778 31581,14959 32325,16642 30472,1746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27.6927">-2153 2870 1008 0,'3'14'507'0,"-1"-7"-281"0,3 1-147 0,-7-8 45 16,5 0-25-16,-1 0-39 0,0 0-28 0,6 0-33 16,0 0-13-16,1-2-9 0,1-4-8 0,7 1-19 15,1 0-7-15,4-1-7 0,5 1-10 0,-1-5-35 16,1-1-22-16,6 5-39 0,-4-2 109 0,3 0-88 15,-4-2-41-15</inkml:trace>
          <inkml:trace contextRef="#ctx0" brushRef="#br0" timeOffset="2208.2137">-1939 3311 1058 0,'-11'18'512'0,"6"-9"-299"0,0 2-142 0,5-8 32 0,2-1-16 16,2-2-40-16,0 0-31 0,2 0-28 0,7-2-12 0,3-2-18 15,-1-1-6-15,3-3-7 0,6-2-3 0,0 1-4 16,8-7-9-16,3-3 1 0,-3 1-3 0,-4 1 6 16,1-1-12-16,4-4-60 0,-1-2-45 0,2 0 124 15,-6 3-80-15,7-9-62 0</inkml:trace>
          <inkml:trace contextRef="#ctx0" brushRef="#br0" timeOffset="2372.4102">-1237 2682 985 0,'-2'-2'476'0,"1"-4"-272"0,-1 6-131 15,-1 2 39-15,1 1-32 0,-1 0-19 0,3 5-19 16,0 1-26-16,0 6-7 0,2 4-6 0,1-2-3 16,0-1 0-16,0 10-3 0,2 4-2 0,-5-1 1 15,5-4 0-15,-3 6-2 0,2-3-3 0,0 4-7 16,0-2-5-16,-1-1-8 0,1-5-9 0,0 0-53 16,3 1-43-16,-6-6-67 0,3 0 141 0,0-6-123 15,1-3-64-15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2:09.04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108BABC-23D0-4A0D-9FD8-C7404D3B76E7}" emma:medium="tactile" emma:mode="ink">
          <msink:context xmlns:msink="http://schemas.microsoft.com/ink/2010/main" type="writingRegion" rotatedBoundingBox="23047,18020 24813,18058 24795,18897 23029,18859">
            <msink:destinationLink direction="with" ref="{3303D493-5DAB-4475-A41B-59AD1997DC66}"/>
          </msink:context>
        </emma:interpretation>
      </emma:emma>
    </inkml:annotationXML>
    <inkml:traceGroup>
      <inkml:annotationXML>
        <emma:emma xmlns:emma="http://www.w3.org/2003/04/emma" version="1.0">
          <emma:interpretation id="{9DA5FD7B-19AE-4884-BC67-363FAB2312EE}" emma:medium="tactile" emma:mode="ink">
            <msink:context xmlns:msink="http://schemas.microsoft.com/ink/2010/main" type="paragraph" rotatedBoundingBox="23047,18020 24813,18058 24795,18897 23029,188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0E7DB6-27E4-4953-8E87-7F8167798494}" emma:medium="tactile" emma:mode="ink">
              <msink:context xmlns:msink="http://schemas.microsoft.com/ink/2010/main" type="line" rotatedBoundingBox="23047,18020 24813,18058 24795,18897 23029,18859"/>
            </emma:interpretation>
          </emma:emma>
        </inkml:annotationXML>
        <inkml:traceGroup>
          <inkml:annotationXML>
            <emma:emma xmlns:emma="http://www.w3.org/2003/04/emma" version="1.0">
              <emma:interpretation id="{5D8EFEEB-DD17-4230-823C-354AF9CCA81B}" emma:medium="tactile" emma:mode="ink">
                <msink:context xmlns:msink="http://schemas.microsoft.com/ink/2010/main" type="inkWord" rotatedBoundingBox="23047,18020 24813,18058 24795,18897 23029,18859"/>
              </emma:interpretation>
              <emma:one-of disjunction-type="recognition" id="oneOf0">
                <emma:interpretation id="interp0" emma:lang="" emma:confidence="0">
                  <emma:literal>KEI</emma:literal>
                </emma:interpretation>
                <emma:interpretation id="interp1" emma:lang="" emma:confidence="0">
                  <emma:literal>k = ,</emma:literal>
                </emma:interpretation>
                <emma:interpretation id="interp2" emma:lang="" emma:confidence="0">
                  <emma:literal>k =1</emma:literal>
                </emma:interpretation>
                <emma:interpretation id="interp3" emma:lang="" emma:confidence="0">
                  <emma:literal>k = l</emma:literal>
                </emma:interpretation>
                <emma:interpretation id="interp4" emma:lang="" emma:confidence="0">
                  <emma:literal>k =</emma:literal>
                </emma:interpretation>
              </emma:one-of>
            </emma:emma>
          </inkml:annotationXML>
          <inkml:trace contextRef="#ctx0" brushRef="#br0">1695 1171 696 0,'0'-12'472'0,"-2"-2"-193"0,2 5-166 0,0-3 64 0,0 3-36 15,0-4-32-15,0 7-23 0,0-2-42 0,0 0-10 16,-3 1-8-16,3 4-10 0,-1 0-6 0,1 3-7 16,-2-1-3-16,2 1-3 0,2 3 0 0,-1 5-3 15,2 4 0-15,5 9 3 0,-1 1-2 0,1 7 1 16,3 8 1-16,0 6 0 0,2 1 0 0,-1 9-1 15,1 4-2-15,-2 7 0 0,5 1-2 0,-3 0-2 16,0 6-1-16,1-5-1 0,-6 0-3 0,3-4 2 0,-6-14-1 16,1 4-2-16,-1 2 1 0,-3-9 4 0,-1-7 0 15,-2-4 0-15,1 1-1 0,-3-8 1 0,1 1-1 16,-1-5 4-16,-2-7-3 0,2-4-4 0,0-4 2 16,-1-5-2-16,0 2 5 0,-1-3 0 0,-2-2 3 0,3-3 1 15,-3-2 2-15,1-1 4 0,1-4 1 16,-3-3 5-16,5-3-1 0,-2 0 2 0,2-1 0 0,-3-7-1 15,3 3-1-15,1-1 0 0,0-2-1 0,1 2-2 16,-1 1 1-16,1-1-3 0,1 4 0 0,0 1 0 16,1-2 1-16,-1 3 0 0,2 0 0 0,-1 8 0 15,-1-5 0-15,2 4 1 0,-2 4 0 0,3-3 0 16,-3 3 0-16,2 2 1 0,-2-2 1 0,0 0 1 0,1 2-1 16,1 0 0-16,-1-2 0 0,-1 4 0 0,0-3 0 0,0 1-1 15,0 2 0-15,2 1-2 0,-2-4 2 0,0 4 0 16,0 0 2-16,0 0 0 0,0 0 2 0,2 0 1 15,-1 0 1-15,-2 0 1 0,1-1 1 0,0 1 1 16,0-2-2-16,-2 2-2 0,2-1 0 0,-3-1-4 16,3 0 1-16,1 2-1 0,-1 0-4 0,0 2 0 15,0-2-1-15,0 0 0 0,0 0-3 0,0 2 0 16,0-2-2-16,0 0-1 0,0 0-1 0,0-2 1 16,0 2-2-16,0 0 0 0,0-2 1 0,0 2 1 15,0 0 1-15,0 0 0 0,0 0-2 0,0 0-2 16,0-1-2-16,2 1-2 0,-2 0-3 0,0 0-27 15,-2 0-19-15,1-2-32 0,-1 1-43 0,-4-1 96 16,3 0-69-16,-5-2-29 0</inkml:trace>
          <inkml:trace contextRef="#ctx0" brushRef="#br0" timeOffset="2814.59">1759 1408 518 0,'0'-3'481'0,"1"3"-159"0,-1-7-207 15,0-1 123-15,-1 0-119 0,1-1-19 0,-2-1-50 16,2 2-10-16,-2-1-54 0,2 1 43 0,-1-2-5 15,1 2-1-15,0-1 1 0,0-1 0 0,0 1-2 16,1-1 1-16,1 4-3 0,0-4-2 0,-1 1-2 0,1 4-5 0,3-2-2 16,-1 1-2-16,1 0-5 0,2 3-2 0,1-4-2 15,1 6-5-15,5-4-4 0,-1 0-1 0,0 3-3 16,3 2-2-16,3 0-5 0,2 0-2 0,3 8 0 16,-1-4 4-16,1 2-3 0,2 0 3 15,-1 5 0-15,-6-1 3 0,2 4 3 0,-3 1 2 0,-7-3 1 16,-3 4 1-16,3 0 3 0,-8 0 1 0,-3-1 1 15,2-1 2-15,-2 0 1 0,0 1 2 0,-5-1 0 16,5 0 0-16,-10 1 1 0,4 0 0 0,-4-3 0 16,7 2-1-16,-6 2-5 0,1-2-4 0,-7 1-5 15,4 0-3-15,6-3-5 0,-6 2-9 0,2 7-21 16,-6-4-14-16,4-1-16 0,3 0-19 0,2 3-26 0,-2 2 78 16,6 0-59-16,1 1-9 0</inkml:trace>
          <inkml:trace contextRef="#ctx0" brushRef="#br0" timeOffset="3076.9083">2448 1749 846 0,'8'-5'480'0,"0"-1"-246"16,-5 2-147-16,1 3 65 0,-3-2-35 0,1-1-70 16,-1 0-17-16,1 2-11 0,0-1-9 0,-2 1-9 0,0 2-2 15,0-1-4-15,0 1-1 0,0 0 1 0,0 0 1 16,0 3 1-16,-2 0-1 0,0 3-3 15,2 1 2-15,0-1 1 0,-1 5-3 0,1 4-2 0,0 1-2 16,-3 3-1-16,3 0 0 0,0 8-2 0,0-5-2 16,0 8-4-16,0-1 1 0,0 1-4 0,0 1-1 15,1 0-2-15,1 0-2 0,-1-3-8 0,1 1-4 16,1-2-5-16,0-1-9 0,-1-4-31 0,-1-3-15 16,3-5-24-16,-1-1-26 0,0-2 95 0,0-6-70 15,0-5-16-15</inkml:trace>
          <inkml:trace contextRef="#ctx0" brushRef="#br0" timeOffset="3322.2329">2729 1742 922 0,'4'-3'467'0,"0"2"-268"16,-4 1-133-16,0 0 47 0,-2 3-26 0,-4 0-60 16,1-1-14-16,-5 1-9 0,2 6-6 0,-4 2-8 15,0-3-1-15,0 5-1 0,-3 0 3 0,4 6 3 16,-2-3 1-16,-1 0 2 0,1 1 3 0,1-1 2 15,-1 0 6-15,2 0 1 0,3-2 1 0,1 2 2 16,-1 0 0-16,5-3 1 0,2 1 0 0,4 1-2 16,-2 1-2-16,11-2-3 0,-1 2-1 0,6-5-5 15,-2 3-3-15,16-6-6 0,0 2-5 0,5-1-20 16,7-2-11-16,7-2-15 0,-1-5-17 0,7 0-87 16,3 0 117-16,-2-10-73 0,4 4-39 0</inkml:trace>
          <inkml:trace contextRef="#ctx0" brushRef="#br0" timeOffset="5071.0795">4076 1091 961 0,'-5'5'507'0,"-4"-4"-263"0,5 1-153 0,0-2 56 0,5-2-29 15,2-1-41-15,2 0-26 0,-3 0-29 0,7 0-6 16,1 3-6-16,9-5 0 0,2 0-2 0,-4 0 0 15,9 1 1-15,7-3 7 0,2 4 2 0,7-7 1 16,2 6 0-16,-1-4-2 0,3 4-4 0,2 1-1 16,-2 2-4-16,2 1-12 0,1-2-6 0,-1 2-5 15,-2 0-7-15,-1 3-17 0,4-1-8 0,-1-1-10 0,0-1-12 16,-5 2-29-16,-3 0-15 0,1-2-22 16,-6 0-22-16,-3-4 98 0,-5 3-66 0,-6-4-13 0</inkml:trace>
        </inkml:traceGroup>
      </inkml:traceGroup>
    </inkml:traceGroup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21:57.01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C12C4D0-C147-4150-BDC9-831AE57D553B}" emma:medium="tactile" emma:mode="ink">
          <msink:context xmlns:msink="http://schemas.microsoft.com/ink/2010/main" type="writingRegion" rotatedBoundingBox="15727,11993 17487,11993 17487,13063 15727,13063"/>
        </emma:interpretation>
      </emma:emma>
    </inkml:annotationXML>
    <inkml:traceGroup>
      <inkml:annotationXML>
        <emma:emma xmlns:emma="http://www.w3.org/2003/04/emma" version="1.0">
          <emma:interpretation id="{8ADF0134-93C8-4498-8481-C69159AE3347}" emma:medium="tactile" emma:mode="ink">
            <msink:context xmlns:msink="http://schemas.microsoft.com/ink/2010/main" type="paragraph" rotatedBoundingBox="15727,11993 17487,11993 17487,13063 15727,130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2FD8D8-7147-45D9-9DDB-5C41A624EC43}" emma:medium="tactile" emma:mode="ink">
              <msink:context xmlns:msink="http://schemas.microsoft.com/ink/2010/main" type="line" rotatedBoundingBox="15727,11993 17487,11993 17487,13063 15727,13063"/>
            </emma:interpretation>
          </emma:emma>
        </inkml:annotationXML>
        <inkml:traceGroup>
          <inkml:annotationXML>
            <emma:emma xmlns:emma="http://www.w3.org/2003/04/emma" version="1.0">
              <emma:interpretation id="{DA3E7F45-8075-46D6-92CC-32EB35A2CAFF}" emma:medium="tactile" emma:mode="ink">
                <msink:context xmlns:msink="http://schemas.microsoft.com/ink/2010/main" type="inkWord" rotatedBoundingBox="15727,11993 17487,11993 17487,13063 15727,13063"/>
              </emma:interpretation>
            </emma:emma>
          </inkml:annotationXML>
          <inkml:trace contextRef="#ctx0" brushRef="#br0">-2782 4218 1013 0,'-4'-6'410'0,"0"0"-294"0,2-1-92 0,2 2 11 0,0-1-22 16,3 4-11-16,-3-1-3 0,3 3-2 0,4 2-1 0,1 1 3 16,0 3 1-16,-2 1 1 0,4-1 1 0,-6 0 1 15,9 9 0-15,-3 7-1 0,-1-3 1 0,1 0-2 16,-2 5 0-16,-2 6-1 0,4 9 0 0,-2 1 0 15,-2-2-1-15,0 0 0 0,1 5 1 0,-4-2 0 16,2 1 0-16,-2-6 0 0,0-1 1 0,0-6 1 16,-1-2 2-16,-2-1 1 0,0-9 0 0,0-1 1 15,-2-3 1-15,2-5 4 0,-3-2 1 0,1-3 1 16,2 1 2-16,-1-1 5 0,1-3 2 0,-2 0 4 16,2-2 0-16,-1-1 2 0,1 1 1 0,-2-4 0 15,0 0-3-15,-1-2-2 0,2-4-5 0,-2-3 0 16,1 0-1-16,-1 1-5 0,1 0-1 0,1-2-1 0,1-3 1 15,0-4-3-15,0 1 1 0,0 3-2 0,0-2-4 0,3-4-1 16,0-2-1-16,3-2-2 0,-1 3 0 0,1-2-3 16,-1-1-1-16,5-3-2 0,-1 5 1 0,2-1 1 15,2 0 0-15,-2 6 1 0,4 1 1 0,-1 4 0 16,-1 4 2-16,0 2-1 0,1-2 1 0,0 5 0 16,-1 2-1-16,1 1 0 0,-1 0 0 0,3 2 0 15,-2 3-1-15,2 2 0 0,0 4 1 0,-2 1-1 16,2 2 0-16,3 5 1 0,-3-1 1 0,0 5 0 15,0 2 0-15,0 1 0 0,0 1 0 0,0-1 1 0,-6 0 1 16,2 4-1-16,3 2 0 0,-1-3 2 0,-3 0-1 16,0-2 0-16,-1 1 0 0,1-3-2 0,3 3 1 15,-9-6-1-15,5 1 0 0,-4-7-3 0,-1 3 1 16,3 1-3-16,1-3-7 0,-4-1-2 0,5 1-7 16,-4-3-7-16,-1-1-22 0,3 2-17 0,-5-6-21 15,3 1-25-15,-2-2-103 0,-1 1 154 0,1-4-99 16,4 3-49-16</inkml:trace>
          <inkml:trace contextRef="#ctx0" brushRef="#br0" timeOffset="462.4902">-1222 3788 1177 0,'3'8'559'0,"-3"-13"-396"0,4 1-128 16,-1 0 12-16,0 1-28 0,-1-1-19 0,4 4-5 15,2 1-5-15,0 9-2 0,1 1 4 0,1 5 0 16,0 1 5-16,2 12 3 0,-1 1 0 0,4 8 1 16,-4-1 0-16,2 6-1 0,-1 3-3 0,-2 10-5 15,1 0-5-15,-1 7-20 0,-2 7-15 0,-4 16-27 16,1-3-54-16,-3 14 93 0,-2 12-63 16,-7-9-25-16</inkml:trace>
          <inkml:trace contextRef="#ctx0" brushRef="#br0" timeOffset="237.0922">-1846 4314 971 0,'0'6'434'0,"2"-4"-281"0,-2 1-114 16,0-6 15-16,-2 0-21 0,2-1-32 0,0 1-18 15,2 3-6-15,-1 0 0 0,4 0 6 0,0-1 3 16,1 1 20-16,2 0 8 0,2-2 8 0,-1 2 3 16,1-2 3-16,1 1-1 0,2 1-2 0,1-2-3 15,-1 1-9-15,1 1-5 0,2 0-4 0,5-2-5 16,-1 4-5-16,1-2-4 0,-2 0-4 0,-1 1-7 0,7 1-19 16,-1 1-12-16,-2-3-20 0,-4 2-24 0,1-4 63 15,3 2-47-15,1-3-14 0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3:13.86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FD42561-072A-4D6D-829B-C578C428A895}" emma:medium="tactile" emma:mode="ink">
          <msink:context xmlns:msink="http://schemas.microsoft.com/ink/2010/main" type="inkDrawing" rotatedBoundingBox="10324,7156 18645,6800 18692,7914 10372,8271" semanticType="callout" shapeName="Other">
            <msink:sourceLink direction="with" ref="{9E23F5B3-EFCD-4234-AA98-B357F6A19FC7}"/>
            <msink:sourceLink direction="with" ref="{6610152A-B0C6-473F-8FB0-6FA14BCA5A8C}"/>
          </msink:context>
        </emma:interpretation>
      </emma:emma>
    </inkml:annotationXML>
    <inkml:trace contextRef="#ctx0" brushRef="#br0">11 449 1014 0,'-4'-7'373'0,"-1"1"-282"16,0 0-80-16,5 1-5 0,0 0-8 0,3 0-3 0,0 4-4 15,4 1-3-15,-1 0-1 0,2 1 4 0,2 1 5 16,1 1-1-16,-2 2 3 0,3 1 2 0,-1 1 2 16,1-1 1-16,1 2 2 0,0 0-3 0,1 3-2 15,2 2 0-15,5 1 0 0,-2 2-4 0,-2-2 1 16,9 9-2-16,1 2-3 0,2 4 1 15,-4-7-1-15,4 7-1 0,3 0 1 0,3 6-3 16,1 1-1-16,-1 1 1 0,-1-4 3 0,2 2-1 0,4 5 2 16,-3 0 0-16,0-3 3 0,-2 1 0 0,6 2 2 15,0-2 2-15,2-3 1 0,2-2 0 0,0-1 2 16,1 0 4-16,-3-5-2 0,1-3 4 0,-1-7 2 16,-3 1-2-16,5-4 4 0,-5-3 1 0,-2-1 1 15,2-5 0-15,1 0-1 0,0-4-1 0,4 1-1 16,-2-4 1-16,5-1-3 0,3 3-1 0,0-5-1 15,3-1-2-15,-3-5 0 0,3 1 0 0,-1 2 1 16,-6-8-3-16,3 2 0 0,-4-5 1 0,-3 4 0 0,-6 0 1 16,9-5 0-16,0 1-1 0,-3 2 0 0,-2-1-1 0,4-6 1 15,1 2 1-15,5-3-4 0,-2 1 2 0,-6 0-1 16,2 0-1-16,3-3-1 0,0 3 0 0,-2 5 0 16,-3-2-1-16,5-3 0 0,1 2 0 0,2 6-1 15,-2 0 1-15,2 0-2 0,3 0 1 0,2 4-2 16,-2 2-1-16,4 0 2 0,0 4-2 0,-2 1 0 15,2 1 0-15,-3 0 1 0,1 3-1 0,-2 1 1 16,4 1 0-16,-3 6-3 0,4 1 2 0,0 4-2 16,-2 1 2-16,1 1-1 0,-1 4 1 0,-3 3-1 15,-1-2 0-15,-9-2 2 0,-5 1-1 0,5 6 1 0,1-2-1 16,-9 0-1-16,-1 2 2 0,2 0 1 0,3 3 0 16,-2 2 0-16,0 1 2 0,-6-6 2 0,-5 0-1 0,4-2 4 15,-4 0 0-15,-7-6-1 0,-2-1 0 0,-2-3 1 16,0 1 1-16,0-11-2 0,-5 4 1 0,2-4 0 15,-2-2 1-15,1 0 1 0,-2-3 1 0,1-4 2 16,-1 2 0-16,2-7 0 0,1 1 1 0,1-2-1 16,2-5-1-16,0-4 1 0,3 1-3 0,1-4-1 15,-1-1-2-15,6-4-1 0,-3 0 0 0,7-4-1 16,1-1-2-16,2 3 0 0,5-1-2 0,-7 1 2 0,15 8-3 16,1-4 0-16,0-3 1 0,-4 7 0 0,2 1 0 15,2-1 0-15,10-2 2 0,-3 4-3 0,-2-2 2 16,-5 3 1-16,2 7 0 0,10 0-2 0,1 3 1 15,2 6-2-15,-12 3 1 0,12 2 1 0,-1 0-1 16,-1 3 0-16,0 2-1 0,-5 3 0 0,0 0 1 16,2 5 0-16,0-7 2 0,1 4-2 0,-1 1 1 15,5 0 0-15,-3 3 0 0,5-4 2 0,0 1 1 16,-2-5 1-16,1 4-1 0,-2-5 2 0,-2-4 2 16,1-1-1-16,0-1 3 0,0-2 1 0,-2-4-2 15,0 2 2-15,1-1 0 0,-8 1 0 0,5-3-3 0,7-6 6 16,-3 3-2-16,-10 0 1 0,5-5 2 0,-3 1 0 0,6-4 5 15,-6-3-1-15,0 0 4 0,-9 4-3 0,-4-4 1 16,7-2 1-16,-4-3-1 0,-4-2-2 0,-9 7-5 16,7-5-1-16,-3 0-4 0,-2 0-1 0,-1 0-4 15,-3 0-6-15,1-2-2 0,-3 2-4 0,3-2-6 16,-7-1-24-16,1 3-15 0,-2 1-24 0,0 1 11 16,-1-1-149-16,-4 4 161 0,5 1-95 0,-4 1-54 15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3:14.8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E23F5B3-EFCD-4234-AA98-B357F6A19FC7}" emma:medium="tactile" emma:mode="ink">
          <msink:context xmlns:msink="http://schemas.microsoft.com/ink/2010/main" type="inkDrawing" rotatedBoundingBox="17854,7184 25014,6535 25080,7264 17920,7912" semanticType="underline" shapeName="Other">
            <msink:sourceLink direction="with" ref="{24C3F460-0633-4883-8E63-993F18A58F87}"/>
            <msink:destinationLink direction="with" ref="{2FD42561-072A-4D6D-829B-C578C428A895}"/>
          </msink:context>
        </emma:interpretation>
      </emma:emma>
    </inkml:annotationXML>
    <inkml:trace contextRef="#ctx0" brushRef="#br0">19 321 833 0,'-10'2'297'0,"5"-2"-238"0,5-3-80 0,-3 1 12 16,2 1-29-16,2 4-9 0,6 3-1 0,-1 4-12 15,5 1-3-15,-1 2 28 0,-1 1 23 0,4-1-15 0,0 3 24 16,1 1 6-16,0-3 4 0,1-1 17 0,1 3 14 16,0-3-18-16,4-2 0 0,-1 0 2 0,4 0-2 15,1-1 0-15,9 6-3 0,-1-2-2 0,5-1-6 16,2 6-3-16,6-2-2 0,0 1-2 0,-15-9-1 16,-14-4-1-16,0 2 0 0,51 13-3 15,6 1 0-15,0 0 0 0,2 1 1 0,5-1 0 0,9 1 0 16,0 0 1-16,-17-7 1 0,-1-3 1 0,-1 3 3 15,2-4 4-15,-4-3 0 0,-1 1 5 0,-8-2 3 0,0-2 0 16,8-2 7-16,-2 2 1 0,-4-5 1 0,-1 0-1 16,1-2 0-16,9-1 0 0,2-8-2 0,-4 3 0 15,-6-2-6-15,13-3-1 0,-2 2-2 0,2-3 0 16,0 1-4-16,2-3-1 0,1 2-1 0,0-2-1 16,0 2-1-16,1-1 2 0,2-2-1 15,1 2 0-15,-6-2 2 0,4-1 1 0,-1 2-1 0,-1-3 2 16,0 0 0-16,-3-1 0 0,-3-1 0 0,1 0 0 15,2-6 0-15,-3 3 0 0,1-1 1 0,3-4-2 0,-1 0 1 16,-1-1-1-16,-1 0-1 0,0 0 1 0,2 4-2 16,0-1-2-16,-2 2 0 0,7 2-1 0,-2-2-1 15,-2 4-2-15,4-1 3 0,1 4-4 0,-1 1 1 16,1 2 0-16,0 3 0 0,2-3 0 0,1 3 0 16,2 4 0-16,2-2-1 0,3 5 1 0,-4-3-1 15,-1 0 1-15,0 4 0 0,2 0-1 0,-4 1 0 16,2 2 1-16,-4-3 0 0,-6 4 0 0,0 0 0 15,1 0 2-15,-7 4 2 0,-5-1 2 0,2 0 0 16,-11 2 1-16,-8-4 0 0,3 1 4 0,1 0 3 16,-10-1-1-16,-7-1 0 0,1 0 2 0,-2 0 3 15,-7 2-2-15,0-1 0 0,-5 1-1 0,-4 1-2 0,-1-1 2 16,-3-1-4-16,1 1-3 0,-4 1-3 0,0 0-1 16,-1 0 1-16,-2 1-3 0,0-3 0 0,0 2-4 15,-2-1 1-15,-1 1 0 0,-1-3 0 0,1 0 0 16,0 0-1-16,-3 0-1 0,2 0-4 0,-2-1-2 15,1-1-3-15,-1 2 2 0,-1 0-11 0,1-2 2 16,0 1-29-16,1-1-8 0,0-1-14 0,-1 0-1 16,1-2-69-16,1 2-45 0,1-5 124 0,-2 3-87 0,2-3-17 15</inkml:trace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3:23.7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F7C2E8-F85D-4315-8AB0-8826BC467E3F}" emma:medium="tactile" emma:mode="ink">
          <msink:context xmlns:msink="http://schemas.microsoft.com/ink/2010/main" type="writingRegion" rotatedBoundingBox="31312,3450 32020,6810 30537,7122 29829,3763"/>
        </emma:interpretation>
      </emma:emma>
    </inkml:annotationXML>
    <inkml:traceGroup>
      <inkml:annotationXML>
        <emma:emma xmlns:emma="http://www.w3.org/2003/04/emma" version="1.0">
          <emma:interpretation id="{D2ED73A8-6EC7-48B0-8877-A1D44795C2EA}" emma:medium="tactile" emma:mode="ink">
            <msink:context xmlns:msink="http://schemas.microsoft.com/ink/2010/main" type="paragraph" rotatedBoundingBox="31312,3450 32020,6810 30537,7122 29829,37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7E54F2-532F-40DD-BD06-1F60D02BA62E}" emma:medium="tactile" emma:mode="ink">
              <msink:context xmlns:msink="http://schemas.microsoft.com/ink/2010/main" type="line" rotatedBoundingBox="31312,3450 32020,6810 30537,7122 29829,3763"/>
            </emma:interpretation>
          </emma:emma>
        </inkml:annotationXML>
        <inkml:traceGroup>
          <inkml:annotationXML>
            <emma:emma xmlns:emma="http://www.w3.org/2003/04/emma" version="1.0">
              <emma:interpretation id="{32A69B9C-D392-4FF6-BE29-33A4EB6DA690}" emma:medium="tactile" emma:mode="ink">
                <msink:context xmlns:msink="http://schemas.microsoft.com/ink/2010/main" type="inkWord" rotatedBoundingBox="31312,3450 32020,6810 30537,7122 29829,3763"/>
              </emma:interpretation>
              <emma:one-of disjunction-type="recognition" id="oneOf0">
                <emma:interpretation id="interp0" emma:lang="" emma:confidence="0">
                  <emma:literal>F</emma:literal>
                </emma:interpretation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I</emma:literal>
                </emma:interpretation>
                <emma:interpretation id="interp3" emma:lang="" emma:confidence="0">
                  <emma:literal>5</emma:literal>
                </emma:interpretation>
                <emma:interpretation id="interp4" emma:lang="" emma:confidence="0">
                  <emma:literal>T</emma:literal>
                </emma:interpretation>
              </emma:one-of>
            </emma:emma>
          </inkml:annotationXML>
          <inkml:trace contextRef="#ctx0" brushRef="#br0">6795 85 803 0,'2'-5'334'0,"-2"2"-226"0,-2 0-81 0,2 1 16 15,-3 0-26-15,2 2-12 0,1 4-9 0,0-1-7 16,0 2-5-16,-2 3 1 0,0-2 1 0,-1 3 4 15,2-1 0-15,-6 2 4 0,-1 3 3 0,0-2 3 16,2 3 5-16,-4 1-2 0,1 0 1 0,-1 0-2 16,4 1 6-16,-4-5-4 0,4 5 2 0,-5 0-1 15,3-5 0-15,1 2 1 0,-1-2-1 0,2 0 1 16,6 3-1-16,-1 1 2 0,-3-6-4 0,9 4 0 16,1 0 1-16,7 1-2 0,0-1 1 0,8-1-3 15,-7 0 2-15,11 0-5 0,4-1-3 0,0-4-14 16,-2 2-13-16,5-4-19 0,0-2-32 0,1 1 60 15,0-4-44-15,1 0-16 0</inkml:trace>
          <inkml:trace contextRef="#ctx0" brushRef="#br0" timeOffset="-267.1541">6423 39 955 0,'3'1'383'15,"-3"-1"-261"-15,0 0-95 0,0-1 14 0,1 1-29 16,1 0-10-16,1 1-8 0,0 2-11 0,2 4-2 0,0-1 1 15,1 0 0-15,-3 4 4 0,2 0 7 16,2 4 1-16,1 2 2 0,-4 0 3 0,3 6 3 16,-1-3 0-16,0 5 3 0,2 5-2 0,0-1-3 15,0 4-2-15,0 0 0 0,0-3-3 0,2-1-5 16,-2 1-3-16,0 3-2 0,-2-8-6 0,1 1-11 16,-3-2-4-16,3-3-7 0,-3 1-8 0,0-3-32 15,-1-4-18-15,0-1-32 0,-1-2 86 0,-1-2-71 16,1-4-32-16</inkml:trace>
          <inkml:trace contextRef="#ctx0" brushRef="#br0" timeOffset="-539.2178">6098 18 810 0,'0'-10'360'0,"3"1"-196"16,3-1-102-16,-6-4-45 0,2 7-10 16,-2 0-7-16,8 0 0 0,-2-1-3 0,-1-1 0 0,5 4 4 15,-2-2-1-15,3 3 1 0,3-1 1 0,0 5 1 16,-4-3 0-16,-1 1-4 0,1 2 0 0,-2 0-5 15,-2 3-1-15,1 4-2 0,-1-1-6 0,-3 5-2 16,2 2-3-16,-3 3-1 0,-2 1-2 0,0 3 1 16,-4 0 0-16,-2 6-10 0,-3 1 4 0,-3-2-1 15,1 1-1-15,0-1 2 0,-2 4-1 0,-3-4-8 16,0 4-3-16,1-10 3 0,-3 2-9 0,1-4-10 0,-1 6-60 16,0-7 83-16,-1-2-52 0,3 0-20 0</inkml:trace>
          <inkml:trace contextRef="#ctx0" brushRef="#br0" timeOffset="-814.0034">5840-632 667 0,'11'0'350'0,"-8"-3"-212"0,-1 0-109 0,-2 0 74 16,1 3-113-16,1 0-9 0,-2 4-1 0,1 3-4 16,1-1 2-16,0 7 4 0,1 4 7 0,-3 2 3 15,1 5 10-15,3 7 2 0,0 5 5 0,0 1-1 16,-1-2 0-16,3 11-1 0,0 5 1 0,2 0-3 15,-3-3-2-15,2 1 1 0,-1 0-5 0,2 15-3 16,-2 5-5-16,2-6-1 0,-1-2-2 0,-3 1-3 0,6 6-17 16,-2 4-4-16,-5-10-11 0,-3-11-5 0,2 5-38 15,-1 0-25-15,-4-16 74 0,2 1-56 0,-7-9-27 16</inkml:trace>
          <inkml:trace contextRef="#ctx0" brushRef="#br0" timeOffset="-2075.055">5596-2650 986 0,'0'-8'409'0,"2"2"-285"0,-2-2-98 0,3 2 3 0,-2 2-17 16,4 6-13-16,0 0-8 0,0 9-13 0,1 5 0 16,1 8-1-16,-3 3 2 0,3-3 10 0,1 14-1 0,1 3 4 15,-2 4 3-15,1-2 3 0,1 1 1 0,-1 6-1 16,3 9 0-16,-1 6-1 0,1-1 3 0,-3-4-2 0,0 9-3 16,1 6-2-16,1 7-1 0,-2-4-2 0,0-12 2 15,0 12-7-15,0 0-2 0,-2-11-2 0,1 0-3 16,-4-2-9-16,0-3-3 0,-3-8-3 0,1 3-5 15,-1-7-9-15,-1-7-5 0,-4-5-3 0,2-8-5 16,1-9 0-16,-1-5-17 0,2-10-9 0,-3 2 3 16,1-8-16-16,3-6 62 0,-1-13-41 0,-3 4-7 15</inkml:trace>
          <inkml:trace contextRef="#ctx0" brushRef="#br0" timeOffset="-1818.0197">5763-1450 362 0,'0'-40'221'0,"0"-2"-93"0,0 6-68 0,-1-3 26 0,1-7 7 16,0-2-10-16,0 1-8 0,1 5-14 0,1-7 4 15,-1 1-1-15,-1 2-4 0,5 0-3 0,-2 3-15 16,1 1 8-16,2 6-3 0,-3-1-4 0,5 2-6 16,2 5-2-16,1-2-8 0,-2 3-1 0,6 7-6 15,-1 0-6-15,2 9-3 0,2-3-3 0,2 3-6 16,4 10-3-16,-5 0-2 0,2 0-2 0,-2 3-3 16,2 0-6-16,-7 5-4 0,10 1 0 0,-14-1-1 0,1 7-2 15,3 4 0-15,-1 0 0 0,-4 0-2 0,1 3 5 16,-1 4 2-16,-10 4-1 0,-1 8-1 0,2-3 5 15,-5-2 1-15,-3 2 1 0,-7 4-2 0,-1 1 0 16,0 1 0-16,-5-8-3 0,-1 5-10 0,-2 0-8 16,0 4-11-16,-3-6-12 0,5-1-39 0,-2-2 12 0,0 1-66 15,6-4 97-15,-1-4-72 0,2-3-28 16</inkml:trace>
          <inkml:trace contextRef="#ctx0" brushRef="#br0" timeOffset="-1415.8542">6569-2083 836 0,'-6'-9'332'0,"1"1"-234"0,3 6-74 0,1-1 26 16,-2 0-10-16,3 3-16 0,-2 0-27 0,2 0-7 15,0 0-13-15,5 0-9 0,-4 0 3 0,4 1-32 16,2-1-54-16,-1 2 11 0,2-2 69 0,-2 2-44 16,-3-1-23-16</inkml:trace>
          <inkml:trace contextRef="#ctx0" brushRef="#br0" timeOffset="-1561.8602">6330-1726 940 0,'2'2'337'0,"1"1"-245"15,-1-2-76-15,-1 4 11 0,1 3-18 0,-1 3-22 16,1 0-5-16,0 5 0 0,-2 2 0 0,-4 4-1 16,1 0 10-16,-3 2 2 0,-1 2 3 0,0 1 6 15,-3 0 5-15,-1 2-1 0,1-2 3 0,2-2 7 16,2 1-5-16,-2-1-1 0,5-4 1 0,1 0 0 15,1-1-4-15,2-2 0 0,2-2-4 0,2-4-3 16,2 0-1-16,0-3-4 0,3-2-2 0,0-1-12 16,-1-1-2-16,5-7-10 0,-1 2-8 0,3-8-34 15,0 5-24-15,5-15-52 0,-1 6 101 0,3-12-85 16,4-3-39-16</inkml:trace>
          <inkml:trace contextRef="#ctx0" brushRef="#br0" timeOffset="-1114.0702">5432-855 938 0,'-22'0'350'0,"9"2"-277"0,-3-2-73 0,10 1-28 15,4 1-4-15,-1 1-7 0,3 2-2 0,3 3 6 16,2 0 9-16,9 1 10 0,-1-1 13 0,9 0 41 16,9-1 17-16,4-4 11 0,0-2 6 0,-2 1 5 15,8-5 1-15,12-5 6 0,4 2-5 0,-10-1-21 16,7-1-9-16,1-3-8 0,15-3-9 0,9-1-9 16,-6-1-8-16,-8 2-10 0,-4 1-5 0,13-4-5 15,-5 1-3-15,-2 3-5 0,-11 2-3 0,-1 0-13 16,4-2-6-16,-9 8-13 0,1-1-12 0,-4 3-61 0,-4 1-38 15,-6 2 108-15,-2 2-81 0,-6 9-51 0</inkml:trace>
        </inkml:traceGroup>
      </inkml:traceGroup>
    </inkml:traceGroup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3:21.2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6B4FF86-E228-48FF-BBF4-907BFC8BB03A}" emma:medium="tactile" emma:mode="ink">
          <msink:context xmlns:msink="http://schemas.microsoft.com/ink/2010/main" type="writingRegion" rotatedBoundingBox="28737,5070 29498,5070 29498,5655 28737,5655"/>
        </emma:interpretation>
      </emma:emma>
    </inkml:annotationXML>
    <inkml:traceGroup>
      <inkml:annotationXML>
        <emma:emma xmlns:emma="http://www.w3.org/2003/04/emma" version="1.0">
          <emma:interpretation id="{5E23947A-4930-45DB-B295-A7B8870E28CA}" emma:medium="tactile" emma:mode="ink">
            <msink:context xmlns:msink="http://schemas.microsoft.com/ink/2010/main" type="paragraph" rotatedBoundingBox="28737,5070 29498,5070 29498,5655 28737,5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A60790-1888-4270-8A2B-4C871DC11B43}" emma:medium="tactile" emma:mode="ink">
              <msink:context xmlns:msink="http://schemas.microsoft.com/ink/2010/main" type="line" rotatedBoundingBox="28737,5070 29498,5070 29498,5655 28737,5655"/>
            </emma:interpretation>
          </emma:emma>
        </inkml:annotationXML>
        <inkml:traceGroup>
          <inkml:annotationXML>
            <emma:emma xmlns:emma="http://www.w3.org/2003/04/emma" version="1.0">
              <emma:interpretation id="{405B3D7E-E78A-4FB1-A5A2-E96BAF02E281}" emma:medium="tactile" emma:mode="ink">
                <msink:context xmlns:msink="http://schemas.microsoft.com/ink/2010/main" type="inkWord" rotatedBoundingBox="28737,5070 29498,5070 29498,5655 28737,5655"/>
              </emma:interpretation>
              <emma:one-of disjunction-type="recognition" id="oneOf0">
                <emma:interpretation id="interp0" emma:lang="" emma:confidence="0">
                  <emma:literal>-P</emma:literal>
                </emma:interpretation>
                <emma:interpretation id="interp1" emma:lang="" emma:confidence="0">
                  <emma:literal>= Q</emma:literal>
                </emma:interpretation>
                <emma:interpretation id="interp2" emma:lang="" emma:confidence="0">
                  <emma:literal>= k</emma:literal>
                </emma:interpretation>
                <emma:interpretation id="interp3" emma:lang="" emma:confidence="0">
                  <emma:literal>-Pa</emma:literal>
                </emma:interpretation>
                <emma:interpretation id="interp4" emma:lang="" emma:confidence="0">
                  <emma:literal>= K</emma:literal>
                </emma:interpretation>
              </emma:one-of>
            </emma:emma>
          </inkml:annotationXML>
          <inkml:trace contextRef="#ctx0" brushRef="#br0">3916-670 1134 0,'3'3'449'16,"5"-1"-316"-16,-5-2-93 0,5-4-4 0,8 3-15 15,3-1-12-15,2-2-8 0,6 2-2 0,10-3-1 0,-1-4-6 16,18-1-13-16,-3 2 6 0,-3-3-1 0,0 1-8 0,9-6-23 15,1 1-12-15,-1-3-19 0,-8 2-18 0,4-3 61 16,1 0-46-16,0-5-15 0</inkml:trace>
          <inkml:trace contextRef="#ctx0" brushRef="#br0" timeOffset="-162.5794">3941-1194 914 0,'5'0'349'16,"1"-3"-231"-16,9 1-65 0,2 2-15 0,-2-1-18 0,10-1-16 15,7 0 4-15,-3 1-4 0,1 1-3 0,2-2-1 16,0-1-2-16,3-3-9 0,3 1-5 0,-3 0-4 16,-3 0-9-16,-2-1-13 0,3 1-57 0,-1 2-41 15,-5-2 99-15,-7 5-70 0,-5 2-54 0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3:35.1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8FDC075-9050-4DC2-B76E-D538C2F8F40C}" emma:medium="tactile" emma:mode="ink">
          <msink:context xmlns:msink="http://schemas.microsoft.com/ink/2010/main" type="writingRegion" rotatedBoundingBox="19620,4810 28016,3104 28786,6894 20390,8599"/>
        </emma:interpretation>
      </emma:emma>
    </inkml:annotationXML>
    <inkml:traceGroup>
      <inkml:annotationXML>
        <emma:emma xmlns:emma="http://www.w3.org/2003/04/emma" version="1.0">
          <emma:interpretation id="{4794C8AB-7BA0-44D6-98A7-8584E689265B}" emma:medium="tactile" emma:mode="ink">
            <msink:context xmlns:msink="http://schemas.microsoft.com/ink/2010/main" type="paragraph" rotatedBoundingBox="19659,5002 22768,4371 22954,5284 19845,59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3B1CB7-4045-4320-AD67-681E344529D4}" emma:medium="tactile" emma:mode="ink">
              <msink:context xmlns:msink="http://schemas.microsoft.com/ink/2010/main" type="line" rotatedBoundingBox="19659,5002 22768,4371 22954,5284 19845,5916"/>
            </emma:interpretation>
          </emma:emma>
        </inkml:annotationXML>
        <inkml:traceGroup>
          <inkml:annotationXML>
            <emma:emma xmlns:emma="http://www.w3.org/2003/04/emma" version="1.0">
              <emma:interpretation id="{76D11D29-7951-45E1-AAC0-CCBA20C7BDCB}" emma:medium="tactile" emma:mode="ink">
                <msink:context xmlns:msink="http://schemas.microsoft.com/ink/2010/main" type="inkWord" rotatedBoundingBox="19659,5002 20806,4769 20992,5683 19845,5916"/>
              </emma:interpretation>
            </emma:emma>
          </inkml:annotationXML>
          <inkml:trace contextRef="#ctx0" brushRef="#br0">-4362-815 703 0,'1'2'376'0,"-1"-1"-190"0,2 1-109 15,-2-2 49-15,1-2-29 0,1-3-25 0,6 2-13 16,-3 2-24-16,4-9-8 0,9-1-5 0,-2 1-6 15,0 1-8-15,6-2-2 0,2-2-1 0,-2-5-3 16,5 1-2-16,0 3 2 0,-4-4-3 0,2-4 1 16,-1-1 0-16,-2-2 0 0,-4-1 0 0,-1 4 0 15,-1-2 0-15,-3 4-2 0,0-3-1 0,-7 3-5 16,0 2-1-16,-1 2-3 0,-2 2-2 0,-1 4-2 16,-2-4-7-16,-2 8-1 0,-1 1 0 0,-3 2-1 15,-1 1 4-15,-2 2 2 0,-1 3 2 0,-4 4 1 16,1 0 7-16,-3 5 5 0,0-1 0 0,0 8 4 15,2 0-2-15,0 3 2 0,-1-1 0 0,4 6 0 16,0-1 1-16,5 4-1 0,-1 0 1 0,6-6 1 16,-2 3 1-16,4-3-2 0,1 1 2 0,4-2 1 15,2-6-1-15,3-1 0 0,-1-2-1 0,3-1 0 16,3-2-3-16,1-3-1 0,2 2-5 0,0-5 1 16,4-4-26-16,-3-1-12 0,4 0-17 0,2-3-86 15,-2-3 112-15,3-2-71 0,4-3-45 0</inkml:trace>
          <inkml:trace contextRef="#ctx0" brushRef="#br0" timeOffset="-345.1964">-4867-1263 382 0,'-13'0'159'0,"2"-6"-111"0,1 0-37 15,-2 1 15-15,2-1-25 0,0 1-2 16,4 0 2-16,-7 2 6 0,1-2 13 0,0 0-6 15,-4 0 26-15,9 1 12 0,-8-1 15 0,-1 0 5 0,5 0-1 16,3 4-1-16,-3-2-13 0,6 3 3 0,0 4-27 16,-4 3-12-16,6 1-15 0,-5 4-6 0,5 11 0 0,-2 5-4 15,5 20-2-15,-5-8 2 0,3 1 2 0,4 6 0 16,4 8-1-16,1 3 0 0,5-4-3 0,-2-6 4 16,1 1-1-16,5 5 0 0,0-8 1 0,-3 0 0 0,6-3 1 15,-3-1 2-15,-3-7 1 0,2-2 1 0,-2-4 1 16,0-5 0-16,-2-10 4 0,0 2 4 0,-3-8 3 15,-1-5 1-15,-1-4 1 0,2-1 1 0,0-7 6 16,-2-3 0-16,4-7-3 0,-4 2-2 0,2-6-1 16,0-4-2-16,2 0-1 0,-2-3-2 0,-2 5-4 15,4 1-2-15,-4-3-3 0,0 0-1 0,2 3-5 16,-3 5 0-16,3 4 0 0,-2 1-2 0,-1 6-5 16,-2-2 2-16,2 6 2 0,0 4-4 0,1 0 2 15,-1 1-2-15,0 4 2 0,1 0 0 0,2 1 4 16,0 1 1-16,2 0 0 0,1 0 2 0,0-1 5 15,-1 1 1-15,1-1 2 0,-2-1 2 0,2-4 8 16,1 1 3-16,-1 0 3 0,-2-4 5 0,1-3 5 16,-1 0 7-16,4-1 3 0,-2-4 4 0,-3 1 2 15,2-4-2-15,-4-4-2 0,2 2-2 0,0-1-11 16,-5-3-6-16,0-1-5 0,-1 0-6 0,1 1-10 0,-3-3-3 0,7-5-2 16,-3 3-9-16,0-1-5 0,3-4-6 0,-3-1-6 15,4-4-23-15,1 1-12 0,1 3-12 0,-5 1-16 16,6 2-12-16,-5 4-50 0,2 4-30 0,-2 8 110 15,2 2-67-15,-3 5-45 0</inkml:trace>
        </inkml:traceGroup>
        <inkml:traceGroup>
          <inkml:annotationXML>
            <emma:emma xmlns:emma="http://www.w3.org/2003/04/emma" version="1.0">
              <emma:interpretation id="{633E9A85-73F9-40CD-BA67-E04D52A1F82A}" emma:medium="tactile" emma:mode="ink">
                <msink:context xmlns:msink="http://schemas.microsoft.com/ink/2010/main" type="inkWord" rotatedBoundingBox="21455,4854 22811,4579 22920,5114 21564,5390"/>
              </emma:interpretation>
              <emma:one-of disjunction-type="recognition" id="oneOf0">
                <emma:interpretation id="interp0" emma:lang="" emma:confidence="0">
                  <emma:literal>Too</emma:literal>
                </emma:interpretation>
                <emma:interpretation id="interp1" emma:lang="" emma:confidence="0">
                  <emma:literal>9.0.</emma:literal>
                </emma:interpretation>
                <emma:interpretation id="interp2" emma:lang="" emma:confidence="0">
                  <emma:literal>.04</emma:literal>
                </emma:interpretation>
                <emma:interpretation id="interp3" emma:lang="" emma:confidence="0">
                  <emma:literal>0.0.</emma:literal>
                </emma:interpretation>
                <emma:interpretation id="interp4" emma:lang="" emma:confidence="0">
                  <emma:literal>0.04</emma:literal>
                </emma:interpretation>
              </emma:one-of>
            </emma:emma>
          </inkml:annotationXML>
          <inkml:trace contextRef="#ctx0" brushRef="#br0" timeOffset="1084.4324">-2244-1524 929 0,'-8'-5'360'0,"6"5"-271"16,-3-1-75-16,7 4-2 0,-2-1-8 0,3 6-9 16,-1 0-3-16,-2 0 1 0,1 6 0 0,4 2 2 15,-3-2 1-15,-2 2 3 0,3 0 0 0,2 2 2 16,1 1 0-16,-1-2-1 0,0 2 0 0,3-6 0 16,-4 5 0-16,4-1 0 0,-5-3 1 0,4-1-2 15,-4 0 0-15,2-4 1 0,-2 3 0 0,-3-8 2 16,3 6-2-16,-1-7 1 0,-2-3-1 0,-3 3 5 15,3-3 0-15,0 0 0 0,-2-1 1 0,0-1 2 0,2-4 4 16,0-1 2-16,-3 1 4 0,2-2-1 0,-3-2 3 0,3-2 10 16,-6-4 1-16,1-3 0 0,3 6 1 0,0-9 2 15,1 1 3-15,4 2-3 0,-1-2-1 16,-1-3-9-16,2 2-4 0,3 1-2 0,1 1-3 0,-3-1-6 16,-1 0-3-16,1 2-2 0,-1 1-3 0,6 4-1 15,-5 1-2-15,3 7-2 0,1-4-2 0,-1 7-2 16,0 3-2-16,5 5-3 0,-3-2 1 0,5 4-4 15,0 2 0-15,0 6-1 0,-1-3-1 0,3 4-4 16,-1 2-1-16,0 1-2 0,1 0-5 0,-3 0 1 16,1 0-6-16,1 3-13 0,1 2-10 0,-6-5-9 15,3 1-20-15,-6-3-24 0,3 5 72 0,-2-3-52 16,-2 1-10-16</inkml:trace>
          <inkml:trace contextRef="#ctx0" brushRef="#br0" timeOffset="685.8018">-3128-1470 944 0,'8'-6'377'0,"0"-2"-266"16,-8 2-91-16,0-1-2 0,0 3-5 0,0-3-19 15,0 6-20-15,0-1-4 0,-3 0-2 0,3 2 2 16,0 0 5-16,0 2 4 0,-2-2 8 0,0 0 7 16,-2 2 10-16,2-2 6 0,-3 0 4 0,-3 1 3 15,0-1 1-15,0 0 1 0,0 2-6 0,-1 1-3 0,-4 2-4 16,5 1-2-16,-3 2-3 0,1 0-2 0,-1 6-4 16,0-2-2-16,-2 10 1 0,4-5 0 0,-2 6 2 15,0 2 0-15,3 1 3 0,0 2-2 0,3 3 1 16,2-1 3-16,3 2 0 0,0-2 2 0,1 2 0 15,6 0 3-15,1-2-1 0,0-6 2 0,1-2-2 16,4-1-2-16,3-5 0 0,0 0 1 0,3-5-8 16,3-2-6-16,10-4-2 0,-5-2-6 0,-2-1-4 0,7-7-9 15,5-8-17-15,0 1-8 0,-2-6 1 0,0-4-2 16,-5-4-1-16,3-1 3 0,-4-6 6 0,0-1 7 16,-7 6 21-16,-1-3 5 0,-4 3 2 0,-2-4 16 15,-3 5 5-15,-1 5 5 0,-1-2 1 0,3 0 10 16,-8 8 3-16,1 0 4 0,0 2 15 0,-1 4-5 15,-3 4 3-15,-1-2 0 0,1 6 7 0,-2 2-7 0,-3 0-3 16,-1 0-2-16,-4 5-2 0,1 0-4 16,0 1-11-16,-1 0 5 0,-3 2-3 0,1 2-1 15,-2-1-11-15,1 3-2 0,-1 2-9 0,-2 2-2 0,3-3 4 16,-3 3-6-16,4-4-5 0,5 4-2 0,1 2 11 16,-4-2-1-16,4-4 1 0,3 3 0 0,1-3 0 0,1 3 1 15,3-2 1-15,-3-1 1 0,2-2 1 0,4-2-1 16,1 0 0-16,1 0 1 0,2-2 1 0,-1-4 1 15,-1-1 1-15,4 2-1 0,0-7 0 0,-2 4 4 16,0-5 4-16,0 0 0 0,1-6 1 0,-3 3 1 16,2-2 6-16,-4-4 0 0,-1 1 1 0,2-4 1 15,-2 1-3-15,-1-2-2 0,-3 2-3 0,1-1-1 0,-2 4-5 16,1-1-3-16,-2 4-4 0,0 2 0 0,0 0-3 16,2 5-5-16,-2 2-2 0,0 1-3 0,0 0 0 15,0 3-3-15,3 5 0 0,-2 0-2 0,-1-2-2 16,5 5 4-16,2 0-2 0,-3 2-3 0,4 3-3 15,0-2-2-15,-1 1-2 0,2-1-17 16,2-1-10-16,1 1-13 0,-3-1-20 0,4-4-75 0,0-2 114 16,2-2-73-16,3-4-38 0</inkml:trace>
        </inkml:traceGroup>
      </inkml:traceGroup>
    </inkml:traceGroup>
    <inkml:traceGroup>
      <inkml:annotationXML>
        <emma:emma xmlns:emma="http://www.w3.org/2003/04/emma" version="1.0">
          <emma:interpretation id="{22D614C9-8247-4B89-BD3D-236B15C0BF05}" emma:medium="tactile" emma:mode="ink">
            <msink:context xmlns:msink="http://schemas.microsoft.com/ink/2010/main" type="paragraph" rotatedBoundingBox="21174,6084 23650,4986 24042,5870 21566,69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4C3F460-0633-4883-8E63-993F18A58F87}" emma:medium="tactile" emma:mode="ink">
              <msink:context xmlns:msink="http://schemas.microsoft.com/ink/2010/main" type="line" rotatedBoundingBox="21174,6084 23650,4986 24042,5870 21566,6968">
                <msink:destinationLink direction="with" ref="{9E23F5B3-EFCD-4234-AA98-B357F6A19FC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2CC84B1-F90E-42E3-A7A1-F301A3167070}" emma:medium="tactile" emma:mode="ink">
                <msink:context xmlns:msink="http://schemas.microsoft.com/ink/2010/main" type="inkWord" rotatedBoundingBox="21174,6084 23650,4986 24042,5870 21566,6968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441.7893">-2001-801 1031 0,'-16'-11'336'0,"5"5"-236"0,-1-4-90 15,4 7-18-15,-2-3-20 0,5 6-25 16,2 0-31-16,-2 1-37 0,4-1-29 0,-1 2 92 16,1-1-88-16,-1-1-36 0</inkml:trace>
          <inkml:trace contextRef="#ctx0" brushRef="#br0" timeOffset="2661.8971">-2060-893 168 0,'5'-13'131'0,"2"0"-45"16,-1 1-46-16,-1 1 38 0,1 6-22 0,0-2-16 15,2 3-3-15,-1 4 0 0,2 3 2 0,1 5 10 16,-1 1-5-16,3 2 3 0,-4 2 17 0,3 8 6 15,0-4 0-15,-2 7 0 0,3-1-3 0,-1 1-7 16,-2-1 9-16,4 4-15 0,1-1-2 0,1 3-9 16,1-1-4-16,3 3-2 0,0 2-4 0,-2-1-9 15,4 3-5-15,-5-5-2 0,5 5-3 0,-1-1-2 16,-2-1-6-16,3-3-3 0,-4-1-1 0,-3-2-1 16,2 0-3-16,0-1-4 0,-3-6-2 0,3-1-10 15,-2-3 2-15,-4 0-4 0,-1-3-3 0,3-2-8 0,0 0-5 16,-1-6-25-16,2 3-16 0,-10-3-16 15,4-4-20-15,2-1-32 0,2 0 88 0,-1-6-67 0,-4-2-9 16</inkml:trace>
          <inkml:trace contextRef="#ctx0" brushRef="#br0" timeOffset="2843.353">-1630-546 290 0,'-19'0'159'0,"5"-1"-77"0,1 1 4 0,1 1 5 16,2 2-19-16,-1 0-9 0,4 1-33 0,4 0 7 15,-2 0-2-15,1-1 1 0,4-2-2 0,-2 3-10 16,2-4 7-16,2 0-4 0,-1 1-7 0,10-1-3 0,1-1-4 16,-1 1-4-16,0-5-11 0,3 2-6 0,2-4-7 0,6 1-1 15,-1-5-30-15,-2 1 14 0,5-3-40 0,3 1 49 16,-1-3-28-16,2 3-10 0</inkml:trace>
          <inkml:trace contextRef="#ctx0" brushRef="#br0" timeOffset="1743.5012">-3502-145 1033 0,'-7'-8'360'0,"1"0"-293"15,6 8-71-15,0 0-12 0,0 2-3 0,1 11-4 0,4 4-9 16,3 9 7-16,-1 6 3 0,0 1 10 0,1 5-1 15,0 4 10-15,4 1 1 0,-3 1 2 0,1-1 9 16,-1 0-3-16,2-8 3 0,-1 0-1 0,1-3 8 16,-1-5-8-16,-2-8 1 0,3-1 0 0,0-5 1 15,-2-4-6-15,-2-1 0 0,2-1-3 0,-2-6-3 16,-1 1 0-16,0-1 0 0,-2 1 1 0,0-2-3 16,1 0 4-16,-2-6 1 0,-1-2 2 0,0 3 4 0,-2-6 1 15,0-5 5-15,0-2 5 0,-4 1-2 0,3-2 3 16,-2 1-1-16,-1-3 1 0,1 2-1 15,0 0-1-15,1 3-6 0,-1 7-3 0,-1-4-1 0,0 3-4 16,1 2-1-16,2 7-2 0,-3-2-6 0,1-2 0 16,3 10-2-16,-1-2-2 0,1 2-1 0,0 4 2 15,3 1 0-15,0-1 1 0,2 6 2 0,1-3 2 16,0 1 1-16,4 3 2 0,1-3 0 0,0 3 1 16,4-5 1-16,-1 0 1 0,2-1 3 0,1-4-1 0,-2-3 6 15,1-3 0-15,-2 0 9 0,0-1 2 0,-2-6 4 16,2-1 2-16,-6-1 4 0,5-3 5 0,-2-7 4 15,-3 2 3-15,-2-1-5 0,0-4 1 0,1 0-4 0,-1-2 2 16,-3-5-3-16,-1-1-6 0,0 6-8 0,-1-5-4 16,2 1-5-16,-1-4-5 0,-1 5-2 0,1 0-4 15,1-4-13-15,-3 1-4 0,7 3-5 0,-3 2-9 16,4-1-23-16,0 1-14 0,0-1-17 0,0 2-21 16,5 5-56-16,0-2-48 0,1 6 136 0,2-1-101 0,3 1-48 15</inkml:trace>
          <inkml:trace contextRef="#ctx0" brushRef="#br0" timeOffset="2273.8265">-2713-231 563 0,'2'-1'264'0,"-2"-6"-158"0,2 6-71 16,-2-2 15-16,1 3-6 0,2-4-21 0,1 1-26 15,-1 2-5-15,2-1-6 0,4 1-3 0,-1-1 1 16,3 0 4-16,-4 2-2 0,4 0 11 0,0 2 7 15,-3 1 1-15,1 0 7 0,-1 0 3 0,0 1 1 16,2-1 1-16,-1 3 0 0,3 1-5 0,-1-1-6 16,0 2-1-16,2 1-3 0,-1 1-3 0,3 3-5 15,1 0-4-15,0 2 2 0,0-2-2 0,-2 2 2 0,-3-1-3 0,5 3-1 16,0 1 1-16,-7-4 4 0,1 1-1 0,0-4 1 16,1 5-1-16,0-4 1 0,-2 3 0 0,-5-7 3 15,0 1 4-15,4 1-3 0,-5-2 2 0,4-2-1 16,-7-1 4-16,-3-2-1 0,3 0 2 0,-2-1-1 15,0-2 1-15,-1 0 5 0,0 0 1 0,-3-3 3 16,3-2 4-16,-1 2 0 0,4-2 3 0,-6-5 2 16,4-1-1-16,-1 0 0 0,2-3-2 0,1-2-1 0,0-2 0 15,-2-2 0-15,5-1-1 0,0 0-2 16,2-4 2-16,-2 2-4 0,2 0 0 0,-3-3-3 0,3 2-5 16,4-3-1-16,-1 2-3 0,0-1-1 0,0 4-6 15,0-4 0-15,5 9-2 0,1-4 2 0,-4 7-1 16,4 3 0-16,-5-1 0 0,6 3 0 0,-4 7 3 15,-2 1 0-15,-1 1 0 0,2 1 1 0,-4 4 0 16,2 5 3-16,3 4 1 0,-4 0 0 0,1 1 1 16,0 5 1-16,-2 7 2 0,2-3-2 0,0 2 2 15,-2 1-1-15,-2-2 1 0,4 1 0 0,-2-2-1 16,0-4-3-16,1 1 1 0,-3 0 1 0,3-4 0 16,-2-2-2-16,-1 1 0 0,1 0-2 0,0-5 0 15,-2 3 0-15,0-3-4 0,2-4-4 0,-2 2-16 16,2-3-9-16,1-4-16 0,-1 3-19 0,0-2 46 15,3-3-37-15,2-5-11 0</inkml:trace>
          <inkml:trace contextRef="#ctx0" brushRef="#br0" timeOffset="3812.0244">-2319-727 789 0,'-7'-5'284'16,"3"-5"-190"-16,-4 5-49 0,5-1-25 0,-1 1-17 16,0 4-6-16,4 1-1 0,0 0-2 0,3 0 2 15,-3 0 2-15,1 1 4 0,3 2 4 0,-4-1 4 16,6 0 4-16,-4 1 4 0,-2-2 0 0,1 1 2 0,1 0 3 15,1-2 2-15,2 0 0 0,-1 0-1 0,-10 0-5 16,6 0-2-16,-2-4-4 0,2 3-3 0,0-1-8 16,-3-1-2-16,-5 3 0 0,10-2-2 0,0 1-2 0,-2-2-1 15,-4 0-2-15,1 3 2 0,3-2 0 0,0 2-4 16,-3 0 3-16,-3 0-2 0,2 2 0 0,1 1 4 16,0 0 0-16,1 0 1 0,-7 2 2 0,6-2 2 15,0 0 1-15,-1-1 1 0,3 1 0 0,-2-1-1 16,1-2 2-16,0 1 0 0,4 1-1 0,-2-1-1 15,-2 1-2-15,6-4-2 0,-3 2-5 0,6 0-9 16,-1-3 2-16,2 0-39 0,1 0 42 0,6-4-24 16,5 3-11-16</inkml:trace>
          <inkml:trace contextRef="#ctx0" brushRef="#br0" timeOffset="3201.7891">-1343-568 611 0,'-1'0'296'0,"1"1"-165"0,1-1-84 15,1 0 24-15,2 0-7 0,1-1-19 0,3-2-11 16,-1 1-4-16,7-6-2 0,-1 0 0 0,1-1 1 16,4-1-1-16,1-3-10 0,0 4 11 0,3-6-5 15,0 4-2-15,2-2-1 0,-5-1-7 0,8 0-3 16,-3-2-1-16,-9 2-4 0,4-4-3 0,0 2-3 15,-5-1 0-15,-3 1-3 0,2-2-1 0,-11 1-5 16,6-1-4-16,-2 5 0 0,-4-1 0 0,-2 1-6 16,-5 1-2-16,-5-1-1 0,4 6 0 0,0 1 5 0,-10 6 0 15,-2-2-3-15,2 2 4 0,-1 0 3 0,-1 7 4 16,-1 4 3-16,-2 0-1 0,1 7 3 0,0-2 0 16,5 4 4-16,-1 6-1 0,0-1 1 0,5 4 0 15,1 0 2-15,2 2 4 0,5 0 0 0,1 1 4 16,2-5 3-16,7-3 3 0,-3 3 4 0,6-4-1 15,3-2-3-15,3-3 1 0,-2-4 1 0,5 0-7 0,3-3-2 16,4-6-8-16,-2 0-7 0,4-5-6 0,-4-3-8 16,5-5-43-16,1-2-35 0,-1-6-51 0,-4-3 105 15,7-1-93-15,-6-3-50 0</inkml:trace>
        </inkml:traceGroup>
      </inkml:traceGroup>
    </inkml:traceGroup>
    <inkml:traceGroup>
      <inkml:annotationXML>
        <emma:emma xmlns:emma="http://www.w3.org/2003/04/emma" version="1.0">
          <emma:interpretation id="{16313FD7-C7F6-47FD-9416-04A5B69A0791}" emma:medium="tactile" emma:mode="ink">
            <msink:context xmlns:msink="http://schemas.microsoft.com/ink/2010/main" type="paragraph" rotatedBoundingBox="26409,3569 25701,7463 24671,7275 25380,33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9F45B94-C2ED-465A-8495-88B3E434EC83}" emma:medium="tactile" emma:mode="ink">
              <msink:context xmlns:msink="http://schemas.microsoft.com/ink/2010/main" type="line" rotatedBoundingBox="26409,3569 25701,7463 24671,7275 25380,3382"/>
            </emma:interpretation>
          </emma:emma>
        </inkml:annotationXML>
        <inkml:traceGroup>
          <inkml:annotationXML>
            <emma:emma xmlns:emma="http://www.w3.org/2003/04/emma" version="1.0">
              <emma:interpretation id="{6FB3D299-3355-437A-8534-0B9A7A1297EA}" emma:medium="tactile" emma:mode="ink">
                <msink:context xmlns:msink="http://schemas.microsoft.com/ink/2010/main" type="inkWord" rotatedBoundingBox="26409,3569 25701,7463 24671,7275 25380,3382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9691.2592">6 139 497 0,'-3'-2'208'0,"1"2"-142"0,1-1-51 0,1 1 11 15,0 1-1-15,1 4-2 0,2 0 0 0,2-2 12 16,2 2 4-16,2-2 3 0,2 3 2 0,2-1-1 16,5 2 5-16,4-1-12 0,0-1-2 0,7 1-13 15,3 2-1-15,1 2-7 0,2-2 1 0,3 1-8 16,2 2-6-16,0-4 5 0,-3 4-2 0,1-2 0 16,0-1-3-16,-3 0 2 0,-1-1 0 0,-4-3 2 15,-5 0-2-15,-12-1 2 16,-7-2 0-16,2 1 0 0,23 3-2 0,-9-2 1 0,-6 0 0 0,3 2-3 15,-2-2 4-15,-7 3-3 0,-2 4 1 0,-6-4-1 16,-2 2 1-16,0-1 2 0,0 4-3 0,-7 2-1 16,-2-1-1-16,-2 7-2 0,-5-6 0 0,-2 9-2 15,2 1-1-15,-8 2-1 0,2-1 2 0,-2 6 0 0,-1-1 1 16,-2 0 1-16,1 3 0 0,2-4 1 0,-1 2 3 16,-4-1-3-16,5 0 2 0,-1-2 2 0,1-2-2 15,-2-1 2-15,2 3-1 0,2-3 1 0,3-1 1 16,1 0 3-16,-1-5-1 0,3-1 3 0,2-1 2 15,5-6 2-15,-3-1 3 0,1-2 3 0,3-6 1 16,-1 1 1-16,-1-2 3 0,4 0 4 0,1-2 2 0,-3-2 11 16,2-1 1-16,-1-3 2 0,3-2 2 0,0-6 3 0,1-1 6 15,2-9-4-15,-3 3 0 0,4-6-9 0,-3-3 0 16,3-3-2-16,-1 0-3 0,1 2-3 0,-2-9-7 16,0 2-2-16,1 0-2 0,1 1-5 0,0 2-2 15,-2-4-5-15,2 2-1 0,0-5-2 0,0 6-6 16,0-1 0-16,0-2-2 0,-1 3-3 0,-1 3-14 15,2-2-8-15,-3 5-7 0,0 2-14 0,-1 6-67 16,3-1-46-16,-4 4-82 0,0 5 166 0,-1-2-145 16,3-1-76-16</inkml:trace>
          <inkml:trace contextRef="#ctx0" brushRef="#br0" timeOffset="-14535.6824">1005 459 884 0,'0'-14'346'0,"1"1"-243"16,-2 0-79-16,-3 2 10 0,1-5-21 0,3 2-12 15,0 1-1-15,2-1-4 0,-2-4 0 0,0-6 9 16,0-1 4-16,1-9 7 0,6 7 10 0,-2-9 17 16,-1-4 10-16,-4-3 4 0,5 1 7 0,1-4 7 15,-2 2 0-15,-3-3-3 0,-1-2-4 0,0-5-10 16,0-2-8-16,2-3-5 0,-2-1-6 0,0-4-15 15,0-3-4-15,-3 0-1 0,3 0-6 0,-5 7-4 0,2 3-3 16,-5-10 0-16,0 1-1 0,3 9 1 0,-1 0 0 16,-2-2-2-16,0-6 2 0,-2-1-2 0,-1 1 3 15,3 8 0-15,-3-1-1 0,0-2 0 0,0 1 0 16,1 3 0-16,0 4 0 0,-1-9 3 0,2 5-2 16,-2-6 0-16,3 5-1 0,0-1 0 0,0-2 0 15,1 3-1-15,-1 4 0 0,2 2-1 0,1 3 0 0,2 7-1 16,-3-2 1-16,1 0 0 0,0 3-1 0,-3 3 0 15,3-1 1-15,1 3-3 0,-3 0 1 16,4 5 0-16,-3-2 0 0,-1 5 0 0,4 2-1 16,0-3 0-16,-2 8-2 0,4 2 2 0,-1 5-2 0,-3-2-1 15,4 2 1-15,-1 2-3 0,-1 3 3 0,1 3-1 0,1-1 0 16,-1 4-3-16,0-1-2 0,1 1 3 0,-1 1-3 16,2 1-1-16,-1 0-1 0,1 0 2 0,0 0 2 15,0 1 1-15,0-1 2 0,0 2-2 0,1 3 4 0,1-4 4 16,1 2 0-16,3-1 1 0,2 1-1 0,0-3 0 15,-4 0 1-15,0 2 1 16,20-1-2-16,3-1-1 0,0 0-1 0,8 0-2 0,7-1-1 0,4-2-10 16,2-2 4-16,-10-2-19 0,7 1-9 0,1-2-57 15,0 0-46-15,3-6-84 0,-1 1 160 0,1-1-138 16,4-2-75-16</inkml:trace>
          <inkml:trace contextRef="#ctx0" brushRef="#br0" timeOffset="-8881.1027">390 408 538 0,'3'-14'276'15,"-3"-1"-141"-15,0 4-78 0,0 0 39 0,-2 2-30 16,2-1-11-16,0 0-9 0,0 4-6 0,2-2-15 16,0 3-3-16,-7 1-3 0,5 2-2 0,0-3-6 15,-3 2-1-15,3 3-2 0,-5 0-3 0,-3 2-3 16,5 1-2-16,-2 2-5 0,-1 1-2 0,-7 8-2 15,0 2 1-15,-8 5-1 0,2 0 0 0,3-2 2 0,-4 9 0 0,-4 6 1 16,1-2 3-16,1-4 2 0,3 1 1 0,3 0 0 16,-1 2 1-16,2-2 0 0,-1-2 2 0,5-3 3 15,2-3-2-15,2-2 4 0,-1-5-2 0,4-4 2 16,2-2-1-16,-1-3 5 0,3 3 1 0,0-8-2 16,3 0-1-16,2-2 2 0,0-3 1 0,6-4-4 15,0-3 1-15,5-2-2 0,3-5-2 0,3-3-1 16,2-4 1-16,3-1-4 0,3-3 0 0,1 3 1 15,-1-5-1-15,-1 2-1 0,2 1 1 0,-5 4-2 16,-1-3 0-16,-1 5-2 0,-3-3-1 0,-7 9-1 16,4-3-3-16,-7 9-8 0,0 3-1 0,-3 2 1 0,-5 1-3 15,0 5-1-15,-1 8-2 0,-2 3 0 16,2 2 2-16,-7-2 5 0,0 8 2 0,-1 2 1 0,1 8 2 16,-6 1 5-16,1-1 1 0,-1-4 3 0,-5 4 0 15,7-1 2-15,-4 0 1 0,-1-3 3 0,2-4 4 16,0-1 0-16,2-4 2 0,1-5 1 0,4-3 3 15,-2 2 0-15,6-5 2 0,-2-5 0 0,3 0-4 16,0 0-2-16,1-3-1 0,2-4 0 0,4-1-6 16,-6-1 1-16,7-4-2 0,-1 2-1 0,4-7-2 15,5 2 1-15,0-1 0 0,-2-4 0 0,-1-1 2 16,3 3-2-16,-2-5 1 0,7 3 1 0,-7 0-1 16,-4-1 0-16,-6 9-3 0,4-4-1 0,-1 6-7 15,1-2-2-15,-8 10-5 0,0-4-1 0,-7 7-6 16,6 4 1-16,-4 2 0 0,2 5 1 0,-7 2 4 15,-1 3 4-15,3 3 1 0,-6 3 5 0,-2 1 3 16,0 0 2-16,-6 4 1 0,-1-3 2 0,1 5 4 16,-5-3-2-16,3-3 1 0,-1 0-1 0,2 1 3 0,6-4 1 15,1-5 0-15,0 2 2 0,5-4-2 0,3-7 1 0,1 4 2 16,1-4 2-16,1-1 0 0,5-3 0 0,0-1 1 16,-1-1 0-16,1-5 0 0,3 2 0 0,-2 0-2 15,4-3-2-15,2-4-4 0,2-1 0 0,7-5-4 16,-2 2-2-16,7-1-3 0,0-4 1 0,1-1-3 15,2 0 1-15,1 1-1 0,1 2-2 0,-7 2 0 0,0 0 1 16,-4 2-6-16,-3 5-2 0,4 5-2 0,-8-5-2 16,-3 4-6-16,0 4-1 0,-2 4 1 0,0 0-3 15,-1 6 8-15,-2 1 2 0,-13 2 1 0,5 6 5 16,0 3 6-16,-6 4 3 0,-9-1 2 0,4 2 4 16,-1-3 0-16,4 3 0 0,0 2 5 0,-3-2 0 15,-4-3 4-15,11-3-1 0,0-2 1 0,-2-2 4 16,3-2 0-16,0-1 0 0,0-3 1 0,6-1-2 0,0-6 1 15,2 1 1-15,3-5 0 0,0 0-4 0,1-5 1 16,-1 1-2-16,5-8-3 0,2 0 1 0,2-4-5 16,2-2-3-16,0-4-1 0,2 3 2 0,2-2-4 15,-1-4 2-15,3-2-2 0,-2 3 2 0,-4-2-1 16,3 1 1-16,1 2-1 0,-4 0-1 0,0 0 1 16,-3 3-1-16,-3 4-1 0,-2-2-2 0,2 4-2 15,-5 1 0-15,-5 4-1 0,6 1 0 0,-4 1-3 16,0 2 0-16,-7 4 0 0,6-1 1 0,-3 2 3 0,-5-1-2 15,-1 1 3-15,-3 0 1 0,2 0 2 0,-2 0 2 16,1 0 2-16,-5 0 4 0,0 0-3 0,1 1 5 16,2-1-1-16,1 0 0 0,0 0 2 0,2-1-1 15,1-1-1-15,5-3-1 0,-2 2 0 0,4 0 1 16,1-2 1-16,-1-1 0 0,0 1-1 0,1-3 1 16,0 2 1-16,2-2 0 0,0-3 2 0,-1-1 0 15,3 0-2-15,-4-1 1 0,2 0 0 0,-2-3 1 0,3 0-1 16,-1-4-3-16,-1 7-1 0,0-5-1 15,1 1-2-15,3 2-1 0,-1-2-3 0,-1 3 0 0,-1-4-2 16,1 7-1-16,2-3 0 0,-1 4-1 0,-3 2-1 16,3-1-2-16,-1 1 3 0,1 4-2 0,-3 1 1 15,4 2-2-15,-1-1-2 0,-1 4-1 0,2-2 1 16,0 1-1-16,0 2 0 0,0 1-2 0,0 0 0 16,2 4 3-16,1 0 1 0,3 3 0 0,1 1 2 15,2-3 2-15,2 5 2 0,4-2 0 0,1 0 1 16,3 0 2-16,3-5 1 0,4 3 0 0,2 0 0 15,-1-1 3-15,5 1-1 0,5-4 1 0,-5 4 1 16,-4-1-2-16,1-4-1 0,1-3 1 0,-3 1 1 0,2-2-3 16,-8-1 1-16,-4 0-1 0,6 0 0 15,-8-3 0-15,0 3-1 0,-1-1 4 0,-6-1-4 0,2 2 2 16,-4 0 0-16,-3 0 1 0,0 0-2 0,-1 2 2 16,0-2 0-16,-2 3-3 0,0 0 1 0,-4-1-1 15,1-1-1-15,0 4 0 0,-2-5 0 0,-1 5 0 16,-2-2-3-16,2 3 1 0,-4-1 1 0,5 3-3 15,-3 2 0-15,-3-4-1 0,0 3 0 0,5 1-1 16,-6 0 2-16,3 2-3 0,-1-1 1 0,-6 1 1 16,7 2-1-16,-4 2 1 0,2-2-2 0,-2-1 0 0,5 3-3 0,-9 0 1 15,4 4-7-15,3-2 0 0,-2 1-1 0,1 0-5 16,-2 4-6-16,0-1-7 0,-1 2 4 0,4-7-27 16,-1 4-89-16,1 0 114 0,1-2-64 0,-5 1-44 15</inkml:trace>
        </inkml:traceGroup>
      </inkml:traceGroup>
    </inkml:traceGroup>
    <inkml:traceGroup>
      <inkml:annotationXML>
        <emma:emma xmlns:emma="http://www.w3.org/2003/04/emma" version="1.0">
          <emma:interpretation id="{7C00EA0C-2B68-4B34-A96D-752CDFB1A810}" emma:medium="tactile" emma:mode="ink">
            <msink:context xmlns:msink="http://schemas.microsoft.com/ink/2010/main" type="paragraph" rotatedBoundingBox="26579,7284 26155,3669 28101,3440 28525,705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C5C70D4-E323-42C5-8434-8F7D00002E03}" emma:medium="tactile" emma:mode="ink">
              <msink:context xmlns:msink="http://schemas.microsoft.com/ink/2010/main" type="line" rotatedBoundingBox="27332,3778 27898,7076 26663,7288 26098,3990"/>
            </emma:interpretation>
          </emma:emma>
        </inkml:annotationXML>
        <inkml:traceGroup>
          <inkml:annotationXML>
            <emma:emma xmlns:emma="http://www.w3.org/2003/04/emma" version="1.0">
              <emma:interpretation id="{6449D163-5CBE-4B2E-A741-5C6F264C1FCE}" emma:medium="tactile" emma:mode="ink">
                <msink:context xmlns:msink="http://schemas.microsoft.com/ink/2010/main" type="inkWord" rotatedBoundingBox="27332,3778 27898,7076 26663,7288 26098,3990"/>
              </emma:interpretation>
            </emma:emma>
          </inkml:annotationXML>
          <inkml:trace contextRef="#ctx0" brushRef="#br0" timeOffset="-17920.9105">1718-2390 506 0,'-2'-3'256'0,"-4"-4"-128"16,3 6-76-16,1-1-8 0,2 2-7 0,0 5-25 15,0-2 6-15,0 5-11 0,0 2 4 0,0-2 1 16,0 6 0-16,2 2 1 0,-2 3 0 0,3 0 0 15,0 3-2-15,2 7 1 0,0 3-5 0,3 1 0 16,-3 7-2-16,-1 2 1 0,6 9-3 0,-7 1-3 16,5 7 0-16,-5 3 0 0,7 0 0 0,-5 2-2 0,3 3 1 15,-4-2-1-15,1 0-1 0,1-4 2 16,-1-1 0-16,8-1-3 0,-11-4 2 0,1 2 1 0,2-5 0 16,-4-4-2-16,-1-6 0 0,3 2 1 0,-6-12-1 15,-2 1 1-15,4-7 1 0,-2 3 0 0,-2-17-3 16,2 7 3-16,1-4-3 0,0-6 0 0,-2-2 2 15,2-1 0-15,-3-6 1 0,1 2 1 0,-1-2 1 16,2-7 0-16,-4-2 2 0,2-4-2 0,4-3-1 16,-7 0 0-16,5-6-2 0,-2-4-3 0,2-4 0 15,-2-2-1-15,2-1 3 0,-2-9 1 0,-1-2 2 16,1-2-2-16,3 7 2 0,1-4 4 0,-3-6 2 16,3 4 1-16,-4 1-1 0,5 6-1 0,0-2 3 0,-3-5 5 15,-3 1-2-15,1 1 3 0,-2 4 3 0,1 0 1 0,1-4 10 16,-3 0 3-16,2-2 0 0,1 8-3 0,2-6 6 15,0 0-1-15,1 5-2 0,1 0 0 0,1 0-8 16,1 4-2-16,1 4-3 0,3-3 1 0,-2 9-5 16,0-3-3-16,5 4-2 0,0-2-1 0,1 6-4 15,3 1-1-15,0 1 1 0,3-1-3 0,1 5 0 16,1 4-6-16,5 4-3 0,-6-1-4 0,2 3-3 16,1 4-1-16,5 7-5 0,-8 2 0 0,1-2 0 0,-6 8 4 15,-1 3 1-15,4 3 2 0,-1 0 2 0,-7 2 3 16,-7 2 3-16,4 7-2 0,-5 5-2 0,-1-1 2 15,-2-2 1-15,-3-3-1 0,-4 6-1 0,-1 2 0 16,5-5-2-16,-8-2 1 0,3 4-9 0,-1-2-5 16,-4-5-11-16,3 2-9 0,-1 0-2 0,-3-3-68 15,1-2 83-15,5-2-50 0,-3-3-25 0</inkml:trace>
          <inkml:trace contextRef="#ctx0" brushRef="#br0" timeOffset="-17446.4276">2541-2035 987 0,'-4'5'436'0,"4"-10"-283"0,0 0-111 16,-2 0 36-16,2 1-61 0,-3 2-24 0,1 1-14 15,4 1-22-15,-1 0-41 0,6 3-28 0,4 0-29 16,-3 0-54-16,2 0 129 0,2 4-88 0,6-4-26 16</inkml:trace>
          <inkml:trace contextRef="#ctx0" brushRef="#br0" timeOffset="-17606.0589">2188-1579 904 0,'0'-2'404'0,"0"-1"-281"16,-2 0-88-16,2 1-9 0,0 5-31 0,0 0-11 15,0 1-5-15,0 3-1 0,0 5 2 0,0 0 6 16,0 3 4-16,0 1 3 0,-1 1 2 0,-1 2 8 15,-3 4 4-15,-1-1 2 0,1 0 0 0,-1 5 3 16,1 0 1-16,-1 0-1 0,1 0 1 0,0 4-3 16,4-1-3-16,-1 2 1 0,2-2 0 0,2-3-4 15,-1 5-1-15,5-10-2 0,-1 7 2 0,2-5-1 16,1-3 1-16,1-9-2 0,-2 6 0 0,4-7-1 16,-2-3-1-16,4-2-1 0,0-3-3 0,1-3-10 15,0 0-5-15,4-3-11 0,1-3-17 0,5-8-65 16,1-1 84-16,2-15-52 0,7 1-33 0</inkml:trace>
          <inkml:trace contextRef="#ctx0" brushRef="#br0" timeOffset="-17080.8301">1578-576 1008 0,'6'-3'400'0,"-1"-5"-252"0,1 0-101 0,6 1 30 16,7-1-21-16,-2 4-36 0,10-1-9 0,-3-2-4 15,14 3-4-15,-1 1-2 0,9-2-5 0,2 3 2 16,8-1-3-16,-2 1 1 0,-2-1 1 0,9 2 1 16,-7 1-3-16,2 0 3 0,-4-2 0 15,-4 2-2-15,-3-3 1 0,1 3-2 0,-8 0-8 0,0-3-2 16,-4 3-7-16,-2-2-5 0,0 2-23 15,-7 0-13-15,-3 2-20 0,-4-1-23 0,1 2 12 0,-13 1-82 0,1 5 116 16,-6 1-72-16,-4-1-5 0</inkml:trace>
          <inkml:trace contextRef="#ctx0" brushRef="#br0" timeOffset="-16516.3405">1860 80 722 0,'0'-10'295'0,"0"4"-215"0,3 0-80 0,-1-1-12 16,2 3-10-16,1 0 1 0,0 3 1 0,-2-1 5 16,3 2 6-16,2 0-2 0,-4 0 17 0,0-1 6 0,-4 1 10 15,0 0 2-15,4 1 4 0,-3 2-2 0,4 2 5 16,-5-3-3-16,6 14-14 0,-4-4-3 0,6 7-9 15,-3 5-4-15,1 7-5 0,4 2-2 0,-1 7-13 16,2 4 8-16,-1-1 0 0,1 5 1 0,2 2-2 16,1-1-1-16,-1 0 0 0,-2-1 0 0,-3-3 2 15,1 1-2-15,-2-5 0 0,2 1 0 0,-4-6 4 16,-2-2-1-16,-1-7 4 0,1 2 2 0,-3-9 3 16,2-2 4-16,-2-7 0 0,0 0 5 0,-2-3 2 0,2-6 6 0,-5-2-3 15,2-4 2-15,2 1 3 0,-1-5 0 0,-1 0 2 16,0-6 0-16,-2-5-4 0,2 0 1 0,-1 0 3 15,3-7 4-15,-5 2 0 0,2-4 5 0,-2-1 3 16,1-4 4-16,-1-1 6 0,-1-1 0 0,4-2-1 16,-3-1 0-16,4 0 0 0,2-2-3 0,0-3-4 15,3-3-4-15,2 0-2 0,0-4-2 0,3 3 0 16,2-1-8-16,-4-3-1 0,5 2-2 0,0 6 0 16,2 6-4-16,0 0-2 0,-1 5 0 0,3 4-3 15,-1 5 2-15,-1 1-3 0,0 3-1 0,-1 6-2 16,-1 4-4-16,2-6-2 0,-6 12-6 0,2-3-3 15,1 6-9-15,-1 0-2 0,-1 8-3 0,0-3 1 0,-3 6 0 16,1 3 1-16,-2 8 1 0,-3-3 2 16,-1 9 8-16,-1 0-2 0,-6 4 4 0,2 2 0 0,-3 1-4 15,-1 3-2-15,-1-5-5 0,-1 2-4 0,-2 2-22 16,1-4 8-16,1-2-39 0,-2-1-31 0,2-1 78 16,-1-2-51-16,1 1-15 0</inkml:trace>
          <inkml:trace contextRef="#ctx0" brushRef="#br0" timeOffset="-16198.5249">2502 375 517 0,'-4'-7'244'0,"6"1"-164"16,-2 1-54-16,2 0-3 0,-2 2-10 0,0 0-7 16,0 0-3-16,0 3-3 0,1 0 0 0,-1 0 2 15,0-3-2-15,-1 3 14 0,-3 0 6 0,6 1 3 16,-2 2 2-16,0 1 4 0,3-1 2 0,-1 5-5 16,4 3-4-16,-3 2-6 0,-1 1-3 0,-2 3-9 0,2 1-3 15,1 4-1-15,-2 4-11 0,6 1-3 0,-6-2 0 16,2 1-9-16,2 2-9 0,-2 3 2 15,1-3-5-15,-3-1-15 0,-2 0 3 0,2-4-5 16,-2 2-8-16,-1-2-29 0,-1-6 59 0,3-6-35 0,0 4-13 16</inkml:trace>
          <inkml:trace contextRef="#ctx0" brushRef="#br0" timeOffset="-15935.015">2760 365 610 0,'-8'3'259'16,"-2"2"-163"-16,-3 1-34 0,5 4-6 0,-1 3-29 16,-1-2-27-16,-6 8-3 0,7-3 0 0,-4 3-2 15,0 3-1-15,1-1 1 0,-1-4 0 0,-1 4-3 16,2-5 11-16,0 0 2 0,0-2 2 0,3-1 3 0,3-2 0 16,-4 0 10-16,2 1 2 0,3-4-1 0,2-1 1 15,-6 0 1-15,5 2 1 0,1-2-1 0,0-2-1 16,5 1-11-16,4 0 3 0,-6 2-5 0,13 0-3 15,9-1-1-15,-8-3-7 0,5 3-3 0,2-2-2 16,5-2-1-16,-1 0-22 0,4-2-11 0,-1-1-14 16,-1-1-22-16,5-2 53 0,2-4-39 0,-4-1-15 15</inkml:trace>
        </inkml:traceGroup>
      </inkml:traceGroup>
      <inkml:traceGroup>
        <inkml:annotationXML>
          <emma:emma xmlns:emma="http://www.w3.org/2003/04/emma" version="1.0">
            <emma:interpretation id="{964D98A8-0CAC-4115-B409-1AFB32A7EBCF}" emma:medium="tactile" emma:mode="ink">
              <msink:context xmlns:msink="http://schemas.microsoft.com/ink/2010/main" type="line" rotatedBoundingBox="27315,7127 26900,3581 28101,3440 28517,6986"/>
            </emma:interpretation>
          </emma:emma>
        </inkml:annotationXML>
        <inkml:traceGroup>
          <inkml:annotationXML>
            <emma:emma xmlns:emma="http://www.w3.org/2003/04/emma" version="1.0">
              <emma:interpretation id="{54AED56B-77C3-4CB0-870E-757B86ED97D5}" emma:medium="tactile" emma:mode="ink">
                <msink:context xmlns:msink="http://schemas.microsoft.com/ink/2010/main" type="inkWord" rotatedBoundingBox="27315,7127 26900,3581 28101,3440 28517,6986"/>
              </emma:interpretation>
              <emma:one-of disjunction-type="recognition" id="oneOf3">
                <emma:interpretation id="interp7" emma:lang="" emma:confidence="0">
                  <emma:literal>BI</emma:literal>
                </emma:interpretation>
                <emma:interpretation id="interp8" emma:lang="" emma:confidence="0">
                  <emma:literal>. e</emma:literal>
                </emma:interpretation>
                <emma:interpretation id="interp9" emma:lang="" emma:confidence="0">
                  <emma:literal>. .</emma:literal>
                </emma:interpretation>
                <emma:interpretation id="interp10" emma:lang="" emma:confidence="0">
                  <emma:literal>BE</emma:literal>
                </emma:interpretation>
                <emma:interpretation id="interp11" emma:lang="" emma:confidence="0">
                  <emma:literal>. %</emma:literal>
                </emma:interpretation>
              </emma:one-of>
            </emma:emma>
          </inkml:annotationXML>
          <inkml:trace contextRef="#ctx0" brushRef="#br0" timeOffset="-15328.1847">3263 709 1067 0,'0'8'441'0,"0"-8"-300"0,-2-3-101 0,1 1 21 16,1-1-30-16,-2 1-11 0,1-4-8 0,1 3-9 16,1-3-3-16,2 1 2 0,2-2 1 0,-3-4 3 15,-1 3 7-15,1-4 2 0,-2-6 15 0,0-1 6 16,1 1 3-16,-1-4 6 0,-1-3 2 0,-1-6 6 15,2-5-1-15,0 1 3 0,-1-4-18 0,1-5-2 16,-4-2-4-16,1-5-6 0,-1-2-3 0,4-4-8 16,-7-2-1-16,6-2-8 0,-6 4 2 0,4-10-2 15,1-1-1-15,1-2 1 0,-1-13-3 0,-3 2-1 16,2-1 0-16,3-10 1 0,-5 1-1 0,2-3 2 16,0-3-3-16,0 5 1 0,0-2 1 0,3 1-2 15,-5 1-2-15,7 0 1 0,1 1-1 0,2 0-1 0,-5 0 0 16,3 4-2-16,0-1 1 0,3 7 2 15,-1-5 0-15,3 16-2 0,2-3 2 0,-6 7-1 0,7 1 0 16,-3 12-1-16,4-1 0 0,-8 5 0 0,0 4-2 16,0 2 0-16,1 4-1 0,-2 3 0 0,-1 3 0 15,-2 6-1-15,1 1 0 0,-1 7 1 0,0 3 1 16,0 2 1-16,-1 3-1 0,-1 5 1 0,2 2-1 16,0 1-1-16,0 2 0 0,0-1-1 0,-3 2-1 15,0 0-1-15,1 0 0 0,1-2 1 0,2 6 0 0,-5-1 4 16,-1-2 0-16,3 1 2 0,-1 1 1 0,0 0 2 0,-5-1 0 15,-2-2 0-15,-4 0 0 0,6 0 1 0,-5 0 0 16,-3 0-1-16,-3 0 0 0,-6-3 0 0,-1 1-1 16,-7-1 0-16,4 0 1 0,-9-2-2 0,3 2 1 15,-10-2 1-15,1 0 0 0,-2-1 0 0,-2 3 0 16,0 0 0-16,-3-1 0 0,5 0 0 0,1 0 0 16,1 1-3-16,4-3 1 0,-3 1 1 0,3 0-1 15,5 2-5-15,-5 0 0 0,4 0-4 0,-1 0 0 16,2 1-8-16,5 2-8 0,1 0-8 0,0 0-12 15,7 2-11-15,4-1-20 0,-1 2-70 0,0 2 18 0,3-3 79 16,4-1-72-16,4 4-24 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25.18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EF7A5EFF-55A6-4E78-99BE-6D2410D50264}" emma:medium="tactile" emma:mode="ink">
          <msink:context xmlns:msink="http://schemas.microsoft.com/ink/2010/main" type="inkDrawing" rotatedBoundingBox="19939,16294 23647,16347 23638,17010 19930,16957" semanticType="callout" shapeName="Other">
            <msink:sourceLink direction="with" ref="{4C1821B9-B5BF-4507-9FEF-59665162B78E}"/>
            <msink:sourceLink direction="with" ref="{FC41D512-FD21-41BC-AC3B-1E26675EA550}"/>
          </msink:context>
        </emma:interpretation>
      </emma:emma>
    </inkml:annotationXML>
    <inkml:trace contextRef="#ctx0" brushRef="#br0">28 164 458 0,'-4'-9'208'15,"-1"1"-127"-15,-1 0-29 0,1 0-18 0,5 0-14 16,-5-2-15-16,3 2-2 0,2 2 1 0,-1-1 5 15,1 1-6-15,0 1 8 0,0 4 3 0,0-1 5 0,1 1 3 16,-1-1 4-16,0-1 0 0,0 3-2 0,0-2-2 0,2 2-1 16,-2 0-4-16,0 2-5 0,0-1-3 0,2 4-8 15,-1 0 0-15,6 4-1 0,-4-1-4 0,3 2-3 16,2 1 0-16,3 5 2 0,-1 0-4 0,2-2 1 16,1 4 0-16,2-1-1 0,2 4 3 0,1-2 1 15,-1 0 1-15,2 4-1 0,4-1 2 0,0 2 3 16,1 1-1-16,3-1 0 0,-1 0 2 0,6 1 0 15,1-1 0-15,1 0 1 0,-3 0-1 0,0-5 1 16,-3 0 1-16,7-3 0 0,0 2 2 0,-9-4-1 16,3-4 1-16,-1-1 0 0,4-2 3 0,0-4 2 15,3 0 2-15,-8 0-2 0,3-3 3 0,2-3 9 16,2 0 1-16,1 1 4 0,-8-4 0 0,8-1 4 16,-3 3 1-16,-1-7 1 0,5-1-1 0,-1 3-5 0,0-5-2 15,1-1-3-15,-2 2-2 0,2-4-4 0,-1 4-2 16,2-4-2-16,-2 2-2 0,-3-2 0 0,0-1-3 15,0-2 0-15,3 2-1 0,-4-3-1 0,3 2 0 16,-2 2-1-16,1-1 1 0,2 2-1 0,0 2 1 16,2 3-1-16,0-4 0 0,-6 6 0 0,9 1-3 0,-3 2 1 15,-1-2 0-15,-4 1-2 0,-1 4 0 0,5 0-1 0,-2 3-1 16,-3 5-3-16,-2-2 3 0,0 0-1 16,-2 5-3-16,5 3-1 0,-7 2 0 0,-1 1 0 0,0 2 2 15,3 3 0-15,-1 0 0 0,-1 2 0 0,2 1 1 16,-1 1 4-16,-1 1-2 0,-3-2 0 0,1 0 2 15,-3-3 0-15,-2 2 2 0,-2-5 0 0,0 1 4 16,-4-4-2-16,1-3 4 0,-5-2 0 0,7 3 1 16,-6-5 3-16,2-1-1 0,5-2 3 0,-9-1-3 15,0-1 6-15,3-1-2 0,1-1 2 0,-3-4 1 16,-3 2 0-16,0-4-1 0,3 1 3 0,4 1 0 16,-4 0-4-16,2-1-2 0,-2-3 4 0,3-1-8 15,5-1 0-15,3 1-3 0,-6-1-2 0,1-2-3 0,4 1-2 16,4 1 0-16,3-2-5 0,-4 0 3 0,1 0-3 15,1 1 1-15,2 0-2 0,-1 3 1 0,3-1 0 16,-1 2 3-16,-1 2-2 0,4 0 2 0,-1 2 2 16,1 4 0-16,-2-3 2 0,3 2 0 0,-2-4 2 15,-1 2 1-15,8-2 3 0,-5-1-1 0,0-2 1 16,4-2 2-16,1-1 2 0,-5 0 0 0,3 1 4 16,-6-1 3-16,-1 1 2 0,-1-4 1 0,-1 1 5 15,-1 2 1-15,-4 2 0 0,1-4 2 0,-4 2-6 0,-3 1-3 16,1-4-3-16,1 3-4 0,-6 1-9 0,-1-3-3 15,0 2-3-15,-1 0-18 0,-3-2-10 0,3-1-20 16,-6 3-29-16,1-5-130 0,-2 2 161 0,0-4-99 0,-6-9-66 16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3:34.1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3E0F07E-F9CA-4ED9-9C8B-E540FCEB4A6C}" emma:medium="tactile" emma:mode="ink">
          <msink:context xmlns:msink="http://schemas.microsoft.com/ink/2010/main" type="writingRegion" rotatedBoundingBox="18442,4212 19484,4212 19484,7626 18442,7626"/>
        </emma:interpretation>
      </emma:emma>
    </inkml:annotationXML>
    <inkml:traceGroup>
      <inkml:annotationXML>
        <emma:emma xmlns:emma="http://www.w3.org/2003/04/emma" version="1.0">
          <emma:interpretation id="{647DD747-D8BD-4466-9C14-98C5A8A502D8}" emma:medium="tactile" emma:mode="ink">
            <msink:context xmlns:msink="http://schemas.microsoft.com/ink/2010/main" type="paragraph" rotatedBoundingBox="18442,4212 19484,4212 19484,7626 18442,76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C153A6-1478-4781-8630-632D70F9CC35}" emma:medium="tactile" emma:mode="ink">
              <msink:context xmlns:msink="http://schemas.microsoft.com/ink/2010/main" type="line" rotatedBoundingBox="18442,4212 19484,4212 19484,7626 18442,7626"/>
            </emma:interpretation>
          </emma:emma>
        </inkml:annotationXML>
        <inkml:traceGroup>
          <inkml:annotationXML>
            <emma:emma xmlns:emma="http://www.w3.org/2003/04/emma" version="1.0">
              <emma:interpretation id="{6610152A-B0C6-473F-8FB0-6FA14BCA5A8C}" emma:medium="tactile" emma:mode="ink">
                <msink:context xmlns:msink="http://schemas.microsoft.com/ink/2010/main" type="inkWord" rotatedBoundingBox="18442,4212 19484,4212 19484,7626 18442,7626">
                  <msink:destinationLink direction="with" ref="{2FD42561-072A-4D6D-829B-C578C428A895}"/>
                </msink:context>
              </emma:interpretation>
            </emma:emma>
          </inkml:annotationXML>
          <inkml:trace contextRef="#ctx0" brushRef="#br0">-6323-1704 366 0,'-14'-32'201'15,"3"4"-88"-15,-1 1-51 0,3-5 19 0,4 0 3 16,2 5-1-16,1 1-17 0,4 3-3 0,3 5-6 16,-4-3-5-16,10 4-14 0,-1 4-5 0,8 0-3 15,-6 2-3-15,1 0-7 0,3 0-4 0,3 1 2 16,5-1-4-16,-5 2 0 0,0 2-3 0,0 1-2 0,8-4-3 16,0 6 2-16,2-1-1 0,-3 5-5 0,1 0 1 15,3 0-3-15,-1 1 0 0,-4 3-2 0,2 4 2 16,-1 1-4-16,-4 1 1 0,-3 2-1 0,2 7 2 15,-4-1 0-15,-1 6-2 0,0 3 0 0,-6 6-1 16,-1 2 4-16,-1 7-1 0,0-1 0 0,-8 5 1 16,3 2 1-16,-3 3 0 0,-1 2 0 0,-9-1 2 15,5 2-2-15,-3 4 2 0,2 1-1 0,0 3 1 16,-4-2-1-16,4 7 0 0,-2-1 2 0,5-4-1 16,-2 1 2-16,-2-7-1 0,1 1 2 0,4-6 0 15,-2 4-1-15,7-11 0 0,2 1 3 0,-1-4-2 16,8-1 1-16,-1-3-1 0,3-1 2 0,5-6 1 15,-3-3 1-15,8-1 1 0,-3-4-1 0,1-3 1 16,5-3 0-16,2-3-1 0,-4 0 1 0,2-7-1 16,0-3 0-16,-1-4-2 0,3 1-1 0,-4-5 2 0,0-1-2 15,-4-1-1-15,3 2-1 0,-3-1-1 0,-8 0-2 0,-1 3 0 16,1-1-1-16,-3 1-5 0,-4 2-2 0,-1 2 1 16,-2 1-3-16,-3 7-2 0,0 2 1 0,0-3-1 15,-5 4 4-15,-3 10 1 0,-1 2 1 0,-3 6 1 16,3-1 1-16,-5 7 2 0,1-1 0 0,0 10 0 15,0 1 1-15,2-1-1 0,-2-1-1 0,7 6 2 0,-3-1 0 16,4 5-1-16,2 2 0 0,3 0 1 0,0-4-1 16,3 2-1-16,0 1 1 0,3-5-1 0,-1 3 0 15,0-4 2-15,-2-2-2 0,-1 2 0 0,-1 0 0 16,-1-1 2-16,-3 0 0 0,-3-2 0 0,-1-3 0 16,-1-3 0-16,-3-7 0 0,-5 6 0 0,-1-3 1 15,1-6 1-15,-6-1-2 0,-4-3 0 0,-3 5 0 16,-7-3 0-16,-1-1 0 0,2-5-2 0,3 0-1 0,-9-1-5 15,3-4-2-15,-5-4-7 0,11-6-11 0,-3-3-46 16,0 4-24-16,11-13-42 0,-3-2 97 0,12-8-93 16,9-6-45-16</inkml:trace>
        </inkml:traceGroup>
      </inkml:traceGroup>
    </inkml:traceGroup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4:25.84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5E6F22A-F040-430F-AF13-4EEBD4F5393B}" emma:medium="tactile" emma:mode="ink">
          <msink:context xmlns:msink="http://schemas.microsoft.com/ink/2010/main" type="writingRegion" rotatedBoundingBox="19304,9169 19938,9169 19938,9580 19304,9580"/>
        </emma:interpretation>
      </emma:emma>
    </inkml:annotationXML>
    <inkml:traceGroup>
      <inkml:annotationXML>
        <emma:emma xmlns:emma="http://www.w3.org/2003/04/emma" version="1.0">
          <emma:interpretation id="{04CF906C-C840-46C8-80AB-35967ACA2201}" emma:medium="tactile" emma:mode="ink">
            <msink:context xmlns:msink="http://schemas.microsoft.com/ink/2010/main" type="paragraph" rotatedBoundingBox="19304,9169 19938,9169 19938,9580 19304,9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EF3E49-60B5-47CE-8012-1C476CC8C8DC}" emma:medium="tactile" emma:mode="ink">
              <msink:context xmlns:msink="http://schemas.microsoft.com/ink/2010/main" type="line" rotatedBoundingBox="19304,9169 19938,9169 19938,9580 19304,9580"/>
            </emma:interpretation>
          </emma:emma>
        </inkml:annotationXML>
        <inkml:traceGroup>
          <inkml:annotationXML>
            <emma:emma xmlns:emma="http://www.w3.org/2003/04/emma" version="1.0">
              <emma:interpretation id="{F1F48EAA-68A4-45B6-B061-77D06AD080F4}" emma:medium="tactile" emma:mode="ink">
                <msink:context xmlns:msink="http://schemas.microsoft.com/ink/2010/main" type="inkWord" rotatedBoundingBox="19304,9169 19938,9169 19938,9580 19304,9580"/>
              </emma:interpretation>
              <emma:one-of disjunction-type="recognition" id="oneOf0">
                <emma:interpretation id="interp0" emma:lang="" emma:confidence="1">
                  <emma:literal>n</emma:literal>
                </emma:interpretation>
                <emma:interpretation id="interp1" emma:lang="" emma:confidence="0">
                  <emma:literal>N</emma:literal>
                </emma:interpretation>
                <emma:interpretation id="interp2" emma:lang="" emma:confidence="0">
                  <emma:literal>h</emma:literal>
                </emma:interpretation>
                <emma:interpretation id="interp3" emma:lang="" emma:confidence="0">
                  <emma:literal>u</emma:literal>
                </emma:interpretation>
                <emma:interpretation id="interp4" emma:lang="" emma:confidence="0">
                  <emma:literal>m</emma:literal>
                </emma:interpretation>
              </emma:one-of>
            </emma:emma>
          </inkml:annotationXML>
          <inkml:trace contextRef="#ctx0" brushRef="#br0">3 26 582 0,'0'-5'225'15,"-2"-1"-170"-15,2 0-52 0,2 1 5 0,2 0-16 0,1 3-8 16,0 2 3-16,1 0 0 0,1 0 5 0,1 0 8 16,-4 0 4-16,3 4 12 0,-1-4 7 0,-3 0 6 0,2 0 16 15,-2 0 9-15,-1 0 2 0,-2 0 0 0,1 0 14 16,1 0-19-16,-2 0-6 0,0 3-6 0,2-2-21 15,-2 3-8-15,3-1-8 0,0 2-2 0,0 3-25 16,0-1 14-16,1 3-1 0,-3 1-1 0,4 4 0 16,-2 0 2-16,-1 1 2 0,1 2-2 0,0 1 6 15,2 2-1-15,-4 1 1 0,4-1-1 0,-3-1 4 16,1 3 0-16,-1-4 1 0,-1 0 1 0,1 0 0 0,-2-6 2 16,1 4 2-16,1-2 1 0,-2-6 0 0,0 2 2 15,0 2 0-15,0-7 4 0,2 1 1 0,-1-1 1 16,1-3 1-16,-2-1 3 0,0 1 3 0,1-3 1 15,-1-1 1-15,2-1 0 0,-2-3 1 0,1 2 1 16,-1-7-1-16,0 6-2 0,2-4-3 0,-2 1-1 16,2 1-1-16,-1-4-1 0,1 1-1 0,1-1-2 15,-1 1 0-15,1-2 2 0,-2-4-1 0,1-1 0 16,0-3 0-16,1 8 1 0,-2-5-1 0,3 0 1 16,-3-1 0-16,1-1-1 0,1 4-3 0,0 0-1 0,2-1 0 15,-2-2-2-15,0 2-3 0,2 4-2 0,1 2 0 16,-1-3-2-16,0 1 0 0,0 7 0 0,1-4 0 15,2 3-1-15,-3-2-2 0,3 4 0 0,-5-3 0 0,3 4-2 16,1 1-2-16,-1 1-1 0,-3 0 1 0,2 0 1 0,1 1 0 16,1 4 0-16,-1 1-1 0,1-2 2 0,1 4 1 15,-1-2 1-15,0 5-1 0,-2-1 1 0,3-1 1 16,0 4 0-16,-2-2 1 0,2 2 1 0,0 1 1 16,0-3 1-16,1 5 0 0,1-3 1 0,-4 1 1 15,2 2 1-15,3 0 0 0,-3-1-1 0,-1 0 0 16,-2 0 1-16,-1-4 2 0,-1 2-4 0,4-1 1 15,-6-2 0-15,6-2 0 0,-6 0-1 0,4 0 1 16,3-2-2-16,-5 1-2 0,7 1 0 0,-4-4-1 16,1 1-3-16,-4 3-2 0,8-3-8 0,-5 1-5 15,5-1-4-15,-1 1-9 0,1 1-14 0,0-6-58 16,5-1 23-16,3 0 46 0,-3 0-47 0,10-4-32 16</inkml:trace>
        </inkml:traceGroup>
      </inkml:traceGroup>
    </inkml:traceGroup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1:46.36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64867DC-3421-4526-967C-1114BE8A27CD}" emma:medium="tactile" emma:mode="ink">
          <msink:context xmlns:msink="http://schemas.microsoft.com/ink/2010/main" type="inkDrawing" rotatedBoundingBox="1421,3308 25304,3053 25307,3291 1424,3546" shapeName="Other">
            <msink:destinationLink direction="with" ref="{7A780892-AE85-45CF-918C-6AA6215992B7}"/>
          </msink:context>
        </emma:interpretation>
      </emma:emma>
    </inkml:annotationXML>
    <inkml:trace contextRef="#ctx0" brushRef="#br0">0 288 861 0,'19'-8'304'15,"-3"-1"-244"-15,-6 1-56 0,6 1-6 0,8 4-6 16,4 3 0-16,9 0-3 0,4 3-1 0,4-3 2 16,1 4 1-16,8-3 1 0,2 2 1 0,3 2-1 15,-3-2 1-15,3 2 0 0,6 1 2 0,7 1 1 16,-1-1 2-16,9 2 1 0,-4-1-2 0,7-3 3 15,3 3 3-15,0-4-2 0,10 3-1 0,2-1 1 16,-4 0 1-16,24 1-2 0,-6-1 1 0,12 3 1 16,-3-2-2-16,16 1-2 0,-3-1 3 0,6 0-3 15,5 2 1-15,5-3-1 0,1 2 0 0,2-1 0 16,4 0 2-16,7 1 0 0,0-3 0 0,2 1 3 16,3 0-1-16,0-3 1 0,3 2 1 0,3-4 1 15,-2 0-2-15,11-4 1 0,-8 2-2 0,11-3 1 16,-1 0 1-16,8-1 0 0,-3 1 0 0,-20-3-2 0,6 5 0 0,25-2 1 15,2-1-1-15,-18 0 1 0,0 2-2 0,-4 1 0 16,38 0-1-16,9-2 0 0,-6-3-2 0,-29 5 2 16,12-2 0-16,20 2 0 0,11-2 0 0,9 1-1 15,-39-3 0-15,36 2 1 0,2 2 0 0,-1 0 2 16,0-2-2-16,6-1 2 0,-5 0-2 0,4 2 0 16,4-2 4-16,-8 0-1 0,8-2 1 0,-12-2-3 15,12 4 3-15,-1-1 2 0,-6-2 1 0,8 1 3 16,-4 3-4-16,-5-1 0 0,8 1 1 0,8 0 2 0,-11-1-4 15,4 4-2-15,-1-3 0 0,-6 4-1 0,4-4 0 16,-1 0 0-16,-3 2-1 0,0 0 0 16,-8 0 2-16,-32 1 2 0,2 1-3 0,30-6 2 0,-7 7 1 15,-26-1 0-15,-3-1 0 0,-8-1-1 0,40 0 3 16,-7-1-4-16,-5 0 3 0,-32 4 0 0,31-2-1 16,-7 0 2-16,3 2-2 0,-3 5 1 0,-7-3-3 15,-2-1 4-15,-1-1-2 0,-1 0 0 0,-13-1 0 16,4 1-1-16,-9-2 2 0,0-1 2 0,-11 3-1 15,2-2 1-15,-6 2 2 0,-3 0 3 0,-10 0 0 16,0-3 1-16,-7 2 1 0,-3-2-1 0,-11 3 2 16,5-5-4-16,-12 0 0 0,-9-1-2 0,-6 4-2 15,6 0-2-15,-9 1-1 0,-6-6-1 0,-2 1-4 0,-7 1 0 16,-6-6-5-16,3 6-2 0,-7-3-12 0,-1-4-8 16,-6 2-20-16,-4-3-41 0,-2-1 66 0,-3-2-42 15,-2-11-18-15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1:55.21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029B10E-4793-4B0A-AB19-84B4D63C9F6B}" emma:medium="tactile" emma:mode="ink">
          <msink:context xmlns:msink="http://schemas.microsoft.com/ink/2010/main" type="inkDrawing" rotatedBoundingBox="3218,3226 14184,3348 14172,4343 3207,4221" shapeName="Other"/>
        </emma:interpretation>
      </emma:emma>
    </inkml:annotationXML>
    <inkml:trace contextRef="#ctx0" brushRef="#br0">20 205 34 0,'0'-1'19'0,"-3"-2"-9"15,0 3-5-15,1-3 3 0,1-1-2 0,-3 3 0 0,3-2-1 16,-1-1 5-16,2 1 3 0,-1 0 1 16,1-2 0-16,0 2 3 0,-2 0 8 0,1 0 3 15,1-1 4-15,0 1 0 0,0 0 7 0,0 0 4 0,0 0 0 16,0 1 3-16,0-1-4 0,0 1 0 0,1-1-2 15,-1 2-3-15,0 1-6 0,2-2-4 0,-2 2-3 16,4 0-3-16,0 0-3 0,-3 0-2 0,1 0-3 16,-1 0-4-16,3 3 1 0,0-1-1 0,-2-1 0 15,1 3-1-15,0-1-2 0,2 2 0 0,3-1 1 16,-2 1-1-16,-1 1-2 0,5-1 3 0,1 2-1 16,-1-1-2-16,-3-1 3 0,1 0-2 0,2 4 0 15,0-1 4-15,-1-2-2 0,-1 2-1 0,2 2 2 0,2-1 0 16,3 6-3-16,-1-2 3 0,-1-5-2 0,3 3 0 15,0 1 1-15,0 0-2 0,-1 2 0 0,3 0 2 16,1-3 3-16,2 7 0 0,0-4 1 0,-1-1 2 16,3 3 2-16,0-3 1 0,3 1 2 0,-1-3 1 15,1-1 0-15,1 1 0 0,-2 0 1 0,7 0 1 16,2-3 0-16,-1 2-1 0,1-1 0 0,1-2-2 16,0 2-1-16,3-1-1 0,2-3-2 0,-2 0 0 15,0 1-3-15,2-3-2 0,5 0-1 0,-1 4 0 16,1-2-2-16,3 2 0 0,-2 0-2 0,5-1 0 15,-2 1 1-15,0-4 1 0,-2 2 0 0,4-4-2 16,0-1 2-16,-4 2-2 0,4-1 3 0,0 1-1 16,0 0-1-16,2-2 1 0,1-2 0 0,0 2 2 15,2 0-1-15,3-2 0 0,-2 1-1 0,-1-4-2 16,1 2 0-16,0 1 0 0,1-1-2 0,4 0-1 16,-3 1 1-16,1 1 1 0,-2-3 1 0,-4 4 3 0,3-3-3 0,5 0 2 15,2-2 3-15,-13 2 0 0,3-3-2 0,2 4 1 16,9-4-1-16,-1-1 0 0,1 1 0 0,-8 1 1 15,1-1-2-15,10 1 2 0,2-3-1 0,-1-1-2 16,-12 1 1-16,10 3 0 0,-2-3 1 0,-3 0-3 16,5 0 0-16,-3 0-1 0,1 2 1 0,1 1 1 15,-1-2-1-15,0 0-2 0,2 2 1 0,-2-3-1 16,1 5 2-16,-1-1-3 0,0 1 0 0,9 0-1 16,-11 1 0-16,4 4 0 0,2 3-2 0,1 4 0 15,-2-4-1-15,-3 3-1 0,-2 3 0 0,-3 4 0 16,9-1-1-16,-6 2 0 0,1 5 1 0,-8 1 0 0,1 0 2 15,-3-3-1-15,-8 4 1 0,9-1 2 16,-4 3 1-16,-12-6 0 0,4-1 1 0,2 3 0 0,-2 1-1 16,-3-1 3-16,0-1 2 0,-7-1-2 0,-1-1 1 0,4 3 1 15,-2-2 2-15,1-3-1 0,-6-4 4 0,1 0 2 16,2 2 1-16,-4-6 3 0,1 0 0 0,-3-5 6 16,-3 0-1-16,0-3 3 0,4 0-3 0,-3-1 3 15,0-6-2-15,3-1-2 0,-2 0 0 0,2 0-4 16,-1-1-1-16,4-2-2 0,-6-2 1 0,6 2-5 15,-3-2-1-15,0 2-2 0,4-2-3 0,0-3 0 16,1 2-1-16,5 1 0 0,-2-3-2 0,-5 5-1 0,5 0-2 16,3-7 1-16,1 4 1 0,-4 3 0 0,-3-3-2 15,1-1-1-15,8-1 0 0,4 0 1 0,-5-1 1 16,0 4-1-16,-5 0-3 0,9-1 0 0,-1 1 1 16,2 4 1-16,-7-2-1 0,5 0-1 0,2 1 1 15,-1 2-1-15,4-2 1 0,-2 2 2 0,-1-1-2 16,4 1-1-16,-1 3 1 0,0 0 0 0,1 1 0 15,-1 0 0-15,1 0 2 0,-3 4 0 0,1 0 0 16,-1 0 2-16,0-2-1 0,0 0 0 0,-1 2 1 16,4 0 0-16,-1 0 0 0,1-1-1 0,2 1 0 15,0-2 0-15,-3 2 1 0,6 2-2 0,-5-2 1 16,-1 1-1-16,2-1 0 0,-9 2 2 0,2 4-3 0,8-1 1 16,0-3 0-16,-6 1 2 0,1 0 0 0,-2-1 0 0,10 3-2 15,1-5 2-15,-1 0 0 0,-6 3 0 0,4-2-1 16,-1-1 1-16,3 2-1 0,4 3-1 0,-4-2 4 15,1 0-3-15,3-3 1 0,-6 0 0 0,4 0 2 16,3 0-2-16,-5 0 2 0,-1-5-1 0,1 4-1 16,-3-4 1-16,1 3 1 0,3-4 0 0,-5 1 0 15,-2 0 1-15,3 1-1 0,-1-1 1 0,-3-2-1 16,1 0 3-16,0 2-3 0,-3 0 1 0,-2 0-1 16,0-4 1-16,-4 1 1 0,-2 0 0 0,0-2 1 15,-2 1 0-15,-7-4-1 0,4 2 1 0,-5-4 0 16,0 4 1-16,-3-3-1 0,0 1-1 0,-3-3 1 15,-1 3 0-15,1-1 0 0,-3-2 0 0,-1 2-1 16,1-2-2-16,-6 0-1 0,3 0 2 0,-2 2-4 16,-2-2-2-16,0 0-1 0,3-2-3 0,-4 1-13 15,2 1-11-15,-4 0-20 0,0-3-23 0,2-3 52 16,-2 1-39-16,-3-3-16 0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2:07.66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2854111-56E6-4C76-A0C1-7560C8895830}" emma:medium="tactile" emma:mode="ink">
          <msink:context xmlns:msink="http://schemas.microsoft.com/ink/2010/main" type="inkDrawing" rotatedBoundingBox="14216,3453 15668,3860 15405,4799 13953,4392" semanticType="callout" shapeName="Other">
            <msink:sourceLink direction="with" ref="{F5FCD4FE-65C6-4F87-88A4-6FE155827832}"/>
          </msink:context>
        </emma:interpretation>
      </emma:emma>
    </inkml:annotationXML>
    <inkml:trace contextRef="#ctx0" brushRef="#br0">-437 1114 900 0,'-6'-23'371'0,"0"3"-255"0,-2-5-91 0,-2-5 32 15,4 9-44-15,-1 0-14 0,4 4-28 0,3 6-6 16,0 6-4-16,0-2-3 0,0 7 1 0,5 4 1 0,0 7 3 15,0-2 4-15,-1 10 11 0,1 5 10 0,0 5 5 16,0 0 4-16,1 4 3 0,-1 4 1 0,-2 1 0 16,5-1 1-16,-2-1 5 0,2-1 0 0,-1-6 0 15,1 0 2-15,0-6 5 0,0-5 3 0,1-7 2 16,-2 0 4-16,1-4 2 0,1-7 2 0,9-4 7 16,-2 4-3-16,-1-4-2 0,6-1-5 0,5-5 0 0,5-6-7 15,14-7-6-15,-2 2-4 0,-5-1-6 0,7-7-2 0,14-8-10 16,3-4-3-16,5-1-7 0,-2 7-10 0,8-8-41 15,1 0-38-15,7-1 79 0,2 1-58 16,-2 0-40-16</inkml:trace>
    <inkml:trace contextRef="#ctx0" brushRef="#br0" timeOffset="-4860.9012">-932 754 120 0,'3'-1'59'16,"1"-1"-37"-16,-1 2-10 0,2 2 18 0,2-1-2 15,8 3 4-15,-1-3 13 0,5 2 8 0,2-3 23 0,1 0 5 16,7-1 1-16,6-4 1 0,5-3 4 16,-7 2-10-16,9-5-8 0,-1-2-5 0,5-3-15 0,0 3-8 15,2-3-8-15,-2 2-3 0,2 0-22 0,2-2 3 16,-6 5-4-16,-1-5-3 0,2 3-6 0,-5 0-3 15,-2 2-4-15,-2 0-4 0,-7 1-14 0,1 1-11 16,-7 1-11-16,2 1-22 0,-4 4 48 0,-7 0-35 16,-3 3-11-16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1:56.09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DED2D7F-BEB3-444C-8C75-F1816A3CD3EF}" emma:medium="tactile" emma:mode="ink">
          <msink:context xmlns:msink="http://schemas.microsoft.com/ink/2010/main" type="writingRegion" rotatedBoundingBox="13923,1439 14835,1439 14835,3756 13923,3756"/>
        </emma:interpretation>
      </emma:emma>
    </inkml:annotationXML>
    <inkml:traceGroup>
      <inkml:annotationXML>
        <emma:emma xmlns:emma="http://www.w3.org/2003/04/emma" version="1.0">
          <emma:interpretation id="{532D3D75-97EF-447F-85A1-0261AC16086F}" emma:medium="tactile" emma:mode="ink">
            <msink:context xmlns:msink="http://schemas.microsoft.com/ink/2010/main" type="paragraph" rotatedBoundingBox="13923,1439 14835,1439 14835,3756 13923,37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D3BE92-11EE-47BF-BEB3-308AE5C02F1A}" emma:medium="tactile" emma:mode="ink">
              <msink:context xmlns:msink="http://schemas.microsoft.com/ink/2010/main" type="line" rotatedBoundingBox="13923,1439 14835,1439 14835,3756 13923,3756"/>
            </emma:interpretation>
          </emma:emma>
        </inkml:annotationXML>
        <inkml:traceGroup>
          <inkml:annotationXML>
            <emma:emma xmlns:emma="http://www.w3.org/2003/04/emma" version="1.0">
              <emma:interpretation id="{F5FCD4FE-65C6-4F87-88A4-6FE155827832}" emma:medium="tactile" emma:mode="ink">
                <msink:context xmlns:msink="http://schemas.microsoft.com/ink/2010/main" type="inkWord" rotatedBoundingBox="13923,1439 14835,1439 14835,3756 13923,3756">
                  <msink:destinationLink direction="with" ref="{02854111-56E6-4C76-A0C1-7560C8895830}"/>
                </msink:context>
              </emma:interpretation>
            </emma:emma>
          </inkml:annotationXML>
          <inkml:trace contextRef="#ctx0" brushRef="#br0">0 0 632 0,'8'1'274'16,"-6"-1"-236"-16,0-1-52 0,-1 1 1 0,4 1-16 0,0 7-11 15,0 3-1-15,3 7 1 0,-4-2 19 0,1 6 10 16,5 0 3-16,-4 5 3 0,2-1 3 0,2 1 7 15,-3 2 5-15,3 1 1 0,-2-3 3 0,5 2 2 16,-1-1 2-16,-2-1-1 0,1 2-2 0,-3 1-3 16,2-3 0-16,-2 0 0 0,3 4-1 0,-6 1-5 15,-1-1-2-15,8 4 0 0,-9 2 2 0,3 0-5 16,-1 4 1-16,0 4 0 0,1-2-1 0,2 0 1 16,-3 0 5-16,1 1 1 0,5-1 0 0,-3-3 6 0,3-10 1 15,1 2 6-15,-1 2 2 0,1-6 1 0,0-7 0 16,-1 1 0-16,-2-1 3 0,1-3-2 0,-1 1-3 15,1-3-3-15,-4-2-1 0,-1 0-5 0,-2-4-2 16,2-1-2-16,-3 1-5 0,1-1-4 0,-2-2 0 16,3-1-4-16,-4-1-4 0,3 3-4 0,-3-3-1 15,0-2-5-15,0 0-11 0,0 0-7 0,0-3-12 16,-3 0-17-16,1-1 44 0,2-1-29 0,-2-3-10 16</inkml:trace>
          <inkml:trace contextRef="#ctx0" brushRef="#br0" timeOffset="558.5067">-50 1262 223 0,'0'-3'200'0,"1"0"-49"0,1-3-70 16,1-2 56-16,-2 3-22 0,1 0-48 0,0 2-10 15,-2-3-13-15,1 4-11 0,1-3-6 0,-1 5-14 16,1 0-5-16,0 0-2 0,-1 0-2 0,2 0-2 16,-1 0 1-16,3 2-2 0,-2-1 1 0,2 3-1 15,0-3 1-15,1 6-2 0,0-1 0 0,2 4-1 16,0-1-2-16,0 5 1 0,5 1-1 0,-2 5-1 15,0 1-1-15,2 1 0 0,0 2 2 0,-1 0 2 0,0-3-2 16,3 8 1-16,-3-2 2 0,0-7 1 0,3 4 2 16,-4-3 2-16,2 3 3 0,-2 0-1 0,1-2 4 15,-2-4 2-15,3 1 0 0,-4-3 2 0,6 1 0 0,-6 1 1 16,-2-9-3-16,7 2 0 0,-5 4 0 0,1-4-1 16,-4-2-2-16,4 3 1 0,3-3-2 15,-4-3 1-15,6 2 0 0,-11-3 2 0,6-2 0 0,-4 2 0 16,4-2 2-16,-5-1 6 0,-1 3 3 0,1-2 2 15,-2-3 4-15,4 3 5 0,-1-3 0 0,-3 0 1 16,2 0 1-16,0-3 1 0,-2 0 1 0,2-2 0 16,-2 0 0-16,0 0-2 0,0-6 0 0,4 0 4 15,-2-3 1-15,-1 3-8 0,1-5-3 0,1-2-2 0,1-1 0 16,1-5-6-16,0-1-2 0,-2 2-5 0,2 0-6 0,-2-8 1 16,1 1-3-16,-1 1-2 0,4 2-5 0,-2-5-4 15,0 4-5-15,0 1-6 0,1 0-6 0,1-2-30 16,-1 0-23-16,-1-1-33 0,0 0-58 0,5-2 116 15,-2-2-81-15,2-20-31 0</inkml:trace>
          <inkml:trace contextRef="#ctx0" brushRef="#br0" timeOffset="160.5695">-11 1315 425 0,'-3'-5'139'0,"-2"-1"-166"0,1 4 23 0,-1-6-23 16,2 5-39-16</inkml:trace>
          <inkml:trace contextRef="#ctx0" brushRef="#br0" timeOffset="1485.8239">709 2183 304 0,'16'16'83'0,"3"0"-102"0,4 3-12 0,-6-5-21 15,10 7 30-15,0 6-28 0,-3-6-7 0</inkml:trace>
        </inkml:traceGroup>
      </inkml:traceGroup>
    </inkml:traceGroup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2:13.99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5A44F27-D716-4B96-BACB-6147106E2D83}" emma:medium="tactile" emma:mode="ink">
          <msink:context xmlns:msink="http://schemas.microsoft.com/ink/2010/main" type="writingRegion" rotatedBoundingBox="26927,2915 29916,4352 29301,5631 26312,4194">
            <msink:destinationLink direction="with" ref="{A2059222-F394-4EFC-BD3E-E82F40C9CA50}"/>
          </msink:context>
        </emma:interpretation>
      </emma:emma>
    </inkml:annotationXML>
    <inkml:traceGroup>
      <inkml:annotationXML>
        <emma:emma xmlns:emma="http://www.w3.org/2003/04/emma" version="1.0">
          <emma:interpretation id="{C7907D6E-F093-4544-A095-E59E0CB502CF}" emma:medium="tactile" emma:mode="ink">
            <msink:context xmlns:msink="http://schemas.microsoft.com/ink/2010/main" type="paragraph" rotatedBoundingBox="26927,2915 29916,4352 29301,5631 26312,41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5AB475-3FDF-4FF3-8F0E-360498900C22}" emma:medium="tactile" emma:mode="ink">
              <msink:context xmlns:msink="http://schemas.microsoft.com/ink/2010/main" type="line" rotatedBoundingBox="26927,2915 29916,4352 29301,5631 26312,4194"/>
            </emma:interpretation>
          </emma:emma>
        </inkml:annotationXML>
        <inkml:traceGroup>
          <inkml:annotationXML>
            <emma:emma xmlns:emma="http://www.w3.org/2003/04/emma" version="1.0">
              <emma:interpretation id="{0FCF74C7-7B43-4634-B582-586A7CB51339}" emma:medium="tactile" emma:mode="ink">
                <msink:context xmlns:msink="http://schemas.microsoft.com/ink/2010/main" type="inkWord" rotatedBoundingBox="26927,2915 28825,3828 28210,5107 26312,41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13089-543 164 0,'7'-15'202'15,"2"-1"-29"-15,-4-2-78 0,0 1 45 0,-5 2-15 0,3-2-10 16,-3 4-33-16,0 0-13 0,-3 4-10 0,-2-1-12 16,-1 1-19-16,-4 2-9 0,0 6-6 15,-1-1-5-15,-6 2-8 0,-1 2 0 0,-6 6-1 0,0 0-1 16,-3 4 0-16,-6 1 0 0,-5 6 0 0,3 2 2 16,-2 3-1-16,-1 3 0 0,0 5 0 0,1 1-1 15,4 1 1-15,4 9-2 0,0 8 1 0,1-4 0 16,2-2 0-16,5 4-1 0,4-3-1 0,1 9 1 15,8-8-1-15,2 3 1 0,1-9 3 0,8-4 0 0,8 11 1 16,8-4 1-16,5-2 3 0,6-3 1 0,7 4 3 16,-4-1 1-16,18-2 0 0,-3-2 0 0,5-8-1 15,3-1-1-15,4-7-3 0,-4-1-2 0,7-9-6 16,1-5-7-16,5-4-10 0,-4-3-12 0,7-6-45 16,1-5-32-16,-1-12-58 0,-2 4 115 0,0-8-104 15,-3-8-51-15</inkml:trace>
          <inkml:trace contextRef="#ctx0" brushRef="#br0" timeOffset="-255.2571">12648-149 198 0,'29'-21'122'0,"-7"-6"-66"0,4 6-40 0,-3-4 14 16,4 3-8-16,-1 1-39 0,-12 7-14 16,-7 7-16-16,1 1 31 0,28-21-29 0,-1-4-14 0</inkml:trace>
          <inkml:trace contextRef="#ctx0" brushRef="#br0" timeOffset="332.11">13809-105 600 0,'-8'-12'220'0,"0"2"-178"0,0 4-70 0,0-1-10 16,2 3-29-16,-4-1-20 0,1-3-22 0,-1 5 7 0,1 0 9 16,-1-5 16-16,1 1 42 0,1-2-14 0,-2-4 94 15,4 3 33-15,-1 1 33 0,4-2 5 0,0 3 2 0,0-7 3 16,0 4-12-16,1 0 30 0,0 1-78 0,2-4-13 0,0 5-7 16,0-4-7-16,0 0-1 0,4 5-19 15,0 2-2-15,-1-5-5 0,9 9-1 0,-3 0-3 0,6-1-3 16,2 3 0-16,9 5-7 0,1-3 7 0,6 4 1 15,8 0 2-15,9 4-2 0,2 1 0 0,6-1-1 16,7-1-1-16,-1-1-1 0,-1 2-3 0,3-2-11 16,-3-4-6-16,0-2-11 0,-6-2-17 0,0-2 36 15,-3-2-26-15,2-4-10 0</inkml:trace>
          <inkml:trace contextRef="#ctx0" brushRef="#br0" timeOffset="582.4423">14220-47 963 0,'-14'16'378'0,"4"-13"-283"0,8 0-89 16,2 7 10-16,-1 1-16 0,1 3-27 0,0 7-2 15,5 12 0-15,-4-1 3 0,4-2 10 0,-2 12 5 0,2 6 3 16,3 3 2-16,0-4 6 0,-2 3 0 0,2-3-1 15,-3 6 1-15,3-2 0 0,0 3 1 0,0-9 0 16,-5-1-1-16,0 1 0 0,-1-2-1 0,-2-5 0 0,1 2-12 16,-1-2-7-16,-1-3-10 0,1-3-22 15,-2-5 38-15,2 0-26 0,0-3-11 0</inkml:trace>
        </inkml:traceGroup>
        <inkml:traceGroup>
          <inkml:annotationXML>
            <emma:emma xmlns:emma="http://www.w3.org/2003/04/emma" version="1.0">
              <emma:interpretation id="{01DC0748-4758-41FE-ABEC-4ED50C8A0ED6}" emma:medium="tactile" emma:mode="ink">
                <msink:context xmlns:msink="http://schemas.microsoft.com/ink/2010/main" type="inkWord" rotatedBoundingBox="29087,4140 29843,4503 29402,5422 28646,5058"/>
              </emma:interpretation>
              <emma:one-of disjunction-type="recognition" id="oneOf1">
                <emma:interpretation id="interp1" emma:lang="" emma:confidence="0">
                  <emma:literal>^</emma:literal>
                </emma:interpretation>
                <emma:interpretation id="interp2" emma:lang="" emma:confidence="0">
                  <emma:literal>n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1152.5254">14948 494 1091 0,'-5'5'486'0,"0"1"-314"0,2-9-144 16,3-3 41-16,0 6-76 0,0 0-14 0,5 11-25 16,0 3-2-16,1 4 0 0,-1 3 2 0,0 2 12 15,-1 6 8-15,1 1 7 0,1 2 7 0,-2-5 12 16,-3 5-1-16,1-2 2 0,-1 1 3 0,1-4-1 0,0-5-1 15,-2 2 2-15,0 1-2 0,0-5 0 0,0-5-2 16,-4 0 0-16,4 1-6 0,0-2-4 0,-1 2-2 16,-1-5-5-16,2-3-4 0,-1 2-11 0,-1-4-4 15,2-1-6-15,-3-5 0 0,0 1-11 0,1-1-2 16,-4-3-1-16,3-2-1 0,1 1 5 0,-3-4 6 16,2-3 5-16,0-2 8 0,0-5 15 0,3 1 11 15,0-7 6-15,-2 0 10 0,2-5 18 0,0-3 4 16,6-1 6-16,1 0 5 0,2-4 11 0,2-1 1 15,2 1 3-15,2-4-3 0,2-1-7 0,1-1-3 16,2-1-4-16,-1 1-6 0,-3 4-12 0,3 4-8 0,1-1-4 16,0 1-6-16,-2 8-5 0,-2 8-3 0,-5 1-5 0,6 2-8 15,-2 10-4-15,-3-2-3 0,-2 5-4 0,-4 1-2 16,2 2-8-16,-1 2 1 0,-4 6 1 0,-2-2 6 16,-1 3 5-16,2 1 4 0,-2 9 4 0,0-1 5 15,-2 2 11-15,-1 3 0 0,3 2 5 0,0 4 1 16,2 1 5-16,3 2 1 0,1-5 2 0,4 3 3 15,4 2 3-15,3-2 2 0,-1-1-2 0,3 0 3 16,4-4-3-16,2 2 1 0,2 4 0 0,-3-1-2 16,-1-3-4-16,4 3 1 0,-2-1-2 0,-7 1-1 0,-1 3-2 15,-3-1 0-15,-6-1-1 0,0-1 0 0,-3-3 1 16,-8-3-3-16,-7 8 6 0,1-4-2 16,-5-5 0-16,-7-1-3 0,-3 2-2 0,-3 0-5 15,-8 0-8-15,1 1-8 0,-1-12-15 0,-3 1-42 0,3 4-35 16,-3-9-66-16,0 1 122 0,4-4-107 15,1-4-52-15</inkml:trace>
        </inkml:traceGroup>
      </inkml:traceGroup>
    </inkml:traceGroup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2:02.01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3A34356-385C-4303-A4D4-B334018EB8E3}" emma:medium="tactile" emma:mode="ink">
          <msink:context xmlns:msink="http://schemas.microsoft.com/ink/2010/main" type="writingRegion" rotatedBoundingBox="2562,5752 1967,1077 3606,869 4201,5543"/>
        </emma:interpretation>
      </emma:emma>
    </inkml:annotationXML>
    <inkml:traceGroup>
      <inkml:annotationXML>
        <emma:emma xmlns:emma="http://www.w3.org/2003/04/emma" version="1.0">
          <emma:interpretation id="{97394FC1-1D6B-432E-B18F-ACD6E546F6A1}" emma:medium="tactile" emma:mode="ink">
            <msink:context xmlns:msink="http://schemas.microsoft.com/ink/2010/main" type="paragraph" rotatedBoundingBox="2562,5752 1967,1077 3606,869 4201,55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BFA49D-0647-40F7-9A7A-CA645BE83701}" emma:medium="tactile" emma:mode="ink">
              <msink:context xmlns:msink="http://schemas.microsoft.com/ink/2010/main" type="line" rotatedBoundingBox="2562,5752 1967,1077 3606,869 4201,5543"/>
            </emma:interpretation>
          </emma:emma>
        </inkml:annotationXML>
        <inkml:traceGroup>
          <inkml:annotationXML>
            <emma:emma xmlns:emma="http://www.w3.org/2003/04/emma" version="1.0">
              <emma:interpretation id="{A1E4FE12-BF69-4BA8-9FB8-BCD328A2FABD}" emma:medium="tactile" emma:mode="ink">
                <msink:context xmlns:msink="http://schemas.microsoft.com/ink/2010/main" type="inkWord" rotatedBoundingBox="2562,5752 1967,1077 3606,869 4201,554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-234 97 281 0,'0'10'131'0,"2"-4"-84"0,1-1-35 16,0-2 13-16,-1 0-2 0,10 3-10 0,-5-1-2 15,2 0 4-15,6-2 3 0,4 0 17 0,0 2 4 16,5-2 1-16,-3-3 5 0,-2-6 5 0,11 1 5 16,0-4 0-16,0 1 0 0,-1-5-12 0,6-1 3 0,-1-4-5 15,4 1-2-15,2-1-7 0,3-1-7 16,1 0-4-16,6 0-2 0,-7 0-5 0,6-2-6 0,2 0-1 15,-2 1-1-15,1 0-1 0,-6 0-2 0,-1 1-2 16,5-1 1-16,-7 5 3 0,-4 2-1 0,0 2 1 16,-5 0-1-16,-2 4 0 0,-2 1 2 0,0-1 0 15,-3 4 0-15,1 2-1 0,-7-1 0 0,0-1-1 16,-3 0-1-16,-5 1-1 0,-2 2-7 0,1 0-2 16,-1 0-9-16,-1 0-6 0,-3 2-30 0,2 1-18 15,-3 2-36-15,6-2 71 0,-2 3-64 0,-2 1-30 16</inkml:trace>
          <inkml:trace contextRef="#ctx0" brushRef="#br0" timeOffset="-382.0519">-199-21 9 0,'-5'-1'3'16,"2"1"1"-16,3-4 2 0,-3 4 5 15,3 0 28-15,0 0 10 0,2 0 10 0,-2 0 11 0,6 0 19 16,0 0 2-16,2-3 4 0,4 2 1 0,-5-6-17 16,8 1-3-16,2 0-7 0,2-1-9 0,-3 1-13 15,8-4-5-15,3 1-3 0,0-1-4 0,5 2-13 16,-1-3-5-16,4 1-2 0,9-1 0 0,9 2-5 15,-4-2-1-15,-1 3-2 0,-5 0-2 0,13-2 1 16,-1-1 1-16,-7 1 0 0,-5-1-1 0,5 0 1 16,-4 0-1-16,-4-2 1 0,3 0 0 0,-9 2-1 0,-1 0-3 15,-3 2 1-15,-1-1-3 0,-3 1-1 0,-4 2-4 16,-3 4-2-16,-1-7-5 0,-3 6-5 0,-2 0-8 16,-3 0-7-16,-2 0-7 0,-4 1-41 0,0 0-30 15,-4-2 75-15,0 7-54 0,-5-2-35 0</inkml:trace>
          <inkml:trace contextRef="#ctx0" brushRef="#br0" timeOffset="-14286.0635">421-3225 842 0,'3'-13'313'0,"0"-1"-235"0,-6 0-64 15,5 7-14-15,-4-1 10 0,0 2-11 16,2 1-6-16,-1 5 1 0,1-2 0 0,-2 2 5 16,2 0 1-16,-3 0 6 0,1-1 6 0,1 1 10 0,2 0 7 15,-1 0 1-15,4-3 2 0,-3 3 0 0,-2 1 0 16,1 2-3-16,1 1-4 0,-2-1-7 0,1 3-7 16,-5 4-5-16,2 2-2 0,-5 0-6 0,9 0 0 15,-1 9-1-15,5-3-3 0,-5 4 0 0,0-3-2 16,0 3 2-16,2 4 0 0,2 2 2 15,-5-4-1-15,-2 5 0 0,3 3 3 0,-4 1-1 0,3 1 2 16,-4 1 1-16,5 0 0 0,-3 0 0 0,3 1 2 16,-2 3-2-16,1 2 2 0,4 2 1 0,-2-1 2 15,1 4-2-15,-5-2 0 0,0 2 0 0,-1 1 2 16,4-3 0-16,0 1-1 0,-4 1 1 0,2-1-1 16,-4 4-1-16,4-3 2 0,2 8 1 0,-6 4-2 15,1-3-2-15,0 4 2 0,5-3 0 0,-1 3-1 0,-4-3 1 16,0-1 0-16,5-2 0 0,-5-2 2 15,4-2-1-15,-4 1 0 0,2-7 0 0,-2-5-1 0,5 11 1 16,-2-1-1-16,-1-8-2 0,2 3 1 0,-1-8 1 0,2 8 1 16,0-5 1-16,3 5 0 0,-3-11 0 0,0-2 2 15,5 2 2-15,-2 2 0 0,4-3 1 0,-6-5-2 16,2 3 4-16,-1-2-1 0,-1-5 2 0,3 3 0 16,-3-1 4-16,-1-1-1 0,0-4-1 0,2 1 3 15,3 0-1-15,-1-1 1 0,-2-3-1 0,0-1-2 16,-2 0-3-16,3-1 0 0,-2 2 1 0,-1-2-3 15,-3-1-3-15,3 1-2 0,-3-2-2 0,1-1 1 0,1 2-4 16,-1-4-2-16,1-4-2 0,-1 1-3 16,2 1-3-16,-3-4-3 0,1 2-15 0,1-1-9 0,-3-4-11 15,1 2-17-15,0 3-23 0,0-5-71 0,3 0-69 16,0 1 154-16,0-1-104 0,3 2-47 0</inkml:trace>
          <inkml:trace contextRef="#ctx0" brushRef="#br0" timeOffset="-13634.5276">82-916 630 0,'-8'-11'245'15,"3"1"-214"-15,0 1-84 0,2 3-23 0,-2-4 3 16,2 7-31-16,1-2 4 0,-1 2 9 0,1-5 16 15,1 2 43-15,-4 6 26 0,0-10 45 0,1 7 25 16,-1-4 26-16,-2-1 5 0,3 0 7 0,-3 4 10 16,1-7-2-16,0-4-8 0,1 6-22 0,2 1-10 0,-1 0-7 15,0-2-7-15,0 2-9 0,1-1-20 0,3 4-11 16,-1 2-6-16,1 1-10 0,0-3-1 0,0 4-12 16,3 1-2-16,0 8-2 0,0-4-1 0,2 0 4 15,-2 2 0-15,4 5 4 0,0-1-1 0,1-1 4 16,2 1 2-16,1-1 1 0,-1 4 1 0,1 1 1 15,0-2 2-15,2 2-1 0,-1-1 1 0,3 3 1 16,-1 0 1-16,-1 1-1 0,1-1 2 0,-1-2 0 0,-3 2-3 16,4 0 3-16,-3 2 2 0,-1-4-2 0,1 0 0 15,-3-1 2-15,4 5-1 0,-2-1-1 0,1-1 3 16,-1 0-2-16,-6-3 1 0,4 4 1 0,-3-2-1 16,5 0 0-16,-5-3 2 0,-1 2 1 0,1 0 1 15,1-1 1-15,-2 0 3 0,2-4 4 0,-3-1 2 16,2 0 2-16,-2 0 5 0,0-5 12 0,2 2 5 15,-2-5 4-15,0 0 5 0,1 0 7 0,-3-3 3 0,7-3 1 16,-5-2-4-16,4-5-5 0,2-1-6 0,-2-7-5 16,5 3-10-16,1-7-12 0,0-2-5 0,1-7-3 15,4 3-6-15,-5 0-7 0,2-5-3 0,8-6-4 16,2-1-1-16,-4 5-4 0,6-3-5 0,-2-1-5 0,6-4-15 16,7-2-12-16,-1 0-12 0,-4 7-17 0,-3 3-25 0,7-4 66 15,1 4-49-15,5 5-8 0</inkml:trace>
          <inkml:trace contextRef="#ctx0" brushRef="#br0" timeOffset="4845.2334">10 409 489 0,'-5'-8'230'0,"0"-1"-154"0,5 9-36 0,0-4-32 16,0 3 4-16,5 4-7 0,0 3 0 0,1 1-1 15,2 4 3-15,0-1 0 0,2 4 1 0,-1 2 4 16,2 0 2-16,1 1 2 0,-1 1 1 0,1 2 2 16,0 1 0-16,2 0 2 0,-1-2 2 0,4 0 3 15,-2 0 1-15,0-3 1 0,3-5 0 0,-1-1 7 16,1-2 4-16,0-3 1 0,1-4 4 0,1-2 7 15,-1-3 1-15,1 0 0 0,2-6-1 0,3-3-1 16,-1 1-5-16,8-9-5 0,0 2-6 0,1-8-14 16,6 1-3-16,5-4-6 0,1 0-4 0,6-5-14 15,3 0-5-15,8-5-4 0,-1 0-7 0,7-1-26 16,7-6-25-16,4 0-39 0,1 0-89 0,6 0 148 0,3-3-94 16,-4 1-41-16</inkml:trace>
          <inkml:trace contextRef="#ctx0" brushRef="#br0" timeOffset="7229.4609">666 1416 886 0,'-6'3'355'0,"-2"0"-250"0,3-8-83 16,2 2-5-16,0 2 1 0,-1-3-20 0,3 4-10 15,-1 0 0-15,1 0 2 0,1 0 10 0,-2 0 4 16,-3 0 9-16,4 0 11 0,1-4 7 0,-5-1 20 0,0-3 7 15,2-2 7-15,-7-4-4 0,6-5 6 0,-1 0-1 16,-3-8-5-16,-2 1-3 0,2-3-20 0,-1-4-6 16,-1-4-9-16,4 1-2 0,-1-4-14 0,1-3-2 15,4-2-4-15,-2 1-1 0,4-2-7 16,1-2 1-16,-1 3-2 0,3 1-1 0,-1 4-1 0,-2 2-2 16,5 7 1-16,0 1 0 0,-5 5 1 0,3 5-1 15,-3 9-2-15,3-3 0 0,2 4-3 0,-5 4-3 16,1 3-1-16,-1-2 0 0,7 5 1 0,-1 2-2 0,2 1 2 15,-2 3 1-15,2 2 4 0,-1 2 3 0,-2 1 0 0,6 5 2 16,1 6 2-16,-2-4 2 0,4 2-1 0,2 3 4 16,0 2-2-16,5 1 2 0,-2-1 1 0,3 4 0 15,1-4 1-15,-1 4 0 0,0-5 1 0,2-2 0 16,-2 4 2-16,2-4-2 0,-1-3 2 0,-1 0 1 16,-3-5-3-16,2 4 2 0,-4-4 0 0,-1 2 0 15,0-6 0-15,-5 3 1 0,0-2 0 0,-4-5-1 16,-1 4 2-16,-3-2-1 0,-3 0 1 0,0 1-1 15,0-1 1-15,-5 3 0 0,-3-1-2 0,-1 4 2 16,-1-3 0-16,-9 5-2 0,3-2-1 0,-4 2-2 16,-3-1-1-16,-5 1-5 0,1 1 0 0,0-1-9 15,-4 2-6-15,7-6-5 0,-3 6-7 0,3-4-23 16,4 1-12-16,2-6-17 0,2 1-17 0,4-6-96 16,0 1 141-16,6-5-88 0,3 0-42 0</inkml:trace>
          <inkml:trace contextRef="#ctx0" brushRef="#br0" timeOffset="7475.8074">1276 850 678 0,'2'-3'293'16,"1"-5"-194"-16,-2 0-74 0,3-5 6 0,0-1 3 15,6 0-22-15,-2 3-7 0,-2 1-6 0,2 2 1 16,-1 2 0-16,0-2 3 0,0 3 9 0,-4 0 4 15,-1 0 9-15,-1 2 2 0,1 0 5 0,-2 3 3 0,0 0-1 16,-2 0-1-16,2 2-8 0,0 2-5 16,0 3-8-16,0 1-4 0,0 0-7 0,2 8-5 0,1 8-3 15,0-2 2-15,0 0-5 0,2 10-3 0,2 1-2 0,2 7-8 16,4 2-5-16,-2-1-7 0,2-4-13 0,4-1-28 16,4 7 52-16,4-1-32 0,7 2-12 0</inkml:trace>
        </inkml:traceGroup>
      </inkml:traceGroup>
    </inkml:traceGroup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1:58.87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AA8C8AB-797A-4A61-B16E-6B38FC31675B}" emma:medium="tactile" emma:mode="ink">
          <msink:context xmlns:msink="http://schemas.microsoft.com/ink/2010/main" type="inkDrawing" rotatedBoundingBox="18305,949 18508,3000 18416,3009 18213,958" shapeName="Other"/>
        </emma:interpretation>
      </emma:emma>
    </inkml:annotationXML>
    <inkml:trace contextRef="#ctx0" brushRef="#br0">464-1391 780 0,'3'-30'309'0,"-3"0"-227"0,1 3-68 16,3 8 0-16,-4-2-21 0,-2 7-14 0,-4 1-8 0,6 10-6 16,0 6-1-16,3 2 0 0,-3 3 2 0,-3 1 7 15,4 7 7-15,-1 8 8 0,0-7 3 0,0 4 8 16,-1 6 1-16,1 5 3 0,-5-5-2 0,3 0 2 15,-1 0-1-15,0 4 0 0,1 2 2 0,-3-3-1 16,1 1-1-16,-1 0 0 0,5 9 1 0,-2 8 0 16,4-5 1-16,-2 0 0 0,2 2 1 0,4 6 4 15,0 3 0-15,-1-5 0 0,1-4 4 0,7 4 1 16,-8 2 1-16,1-3-1 0,2 3 0 0,-1-2-4 16,1 4 2-16,-4 2-1 0,3-4-3 0,-6 3 1 15,4 2 0-15,6 2 2 0,-4-7-1 0,-3-2 0 16,6-1 2-16,-2-5-2 0,0-2 3 0,5-3-1 15,-5-6 2-15,-2-5-2 0,4 5 2 0,-6-6 3 0,4-1-2 16,0-3 0-16,-3 1-1 0,-2-1-2 16,-1-3-2-16,-2-1-1 0,0 1-1 0,3-3-2 0,0-5-1 0,-3 3-1 15,0 0-2-15,0-1 2 0,2-3-3 0,3 1-1 16,-5-3-2-16,0 1-3 0,-2 1-2 0,2-7-5 16,2-1-18-16,-2 2-17 0,0-4-23 0,-4 0-39 15,3 0 77-15,1-6-55 0,-3 5-21 0</inkml:trace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2:03.16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CFEC011-93EF-4BFC-B021-C875840A4C55}" emma:medium="tactile" emma:mode="ink">
          <msink:context xmlns:msink="http://schemas.microsoft.com/ink/2010/main" type="inkDrawing" rotatedBoundingBox="13975,4213 15297,3942 15311,4011 13989,4282" shapeName="Other">
            <msink:destinationLink direction="with" ref="{7A780892-AE85-45CF-918C-6AA6215992B7}"/>
          </msink:context>
        </emma:interpretation>
      </emma:emma>
    </inkml:annotationXML>
    <inkml:trace contextRef="#ctx0" brushRef="#br0">1 203 716 0,'-1'5'322'0,"1"-2"-215"16,0-6-84-16,0 1 20 0,0 0-9 0,4 4-34 16,3 1-4-16,4 4-3 0,3-4 2 0,1 2 13 15,1 1 6-15,4 0 5 0,4-6 4 0,2 2 9 16,-4-2 4-16,5-5 1 0,-2 2 1 0,7-2-1 15,-3-3 0-15,6-1-5 0,-3-1-1 0,0-3-9 16,6 2-3-16,-3-3-5 0,5-1 0 0,-2 0-6 16,0-1-2-16,-1 3-2 0,0-1-1 0,4-1-2 15,-3 6 0-15,0 1 0 0,-3-2 0 0,-3 2-1 16,0 2-2-16,-3 1-1 0,1 0-1 0,-8 2-3 16,2 0 0-16,-5-2-4 0,4 4-2 0,-4 1-5 15,-2 0-3-15,1 1-3 0,-2-1-3 0,-2 2-5 0,4 1-9 16,5-3-30-16,0 0-21 0,1 0-25 0,3-2-51 15,5-1 112-15,14 0-101 0,14-5-46 0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25.792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BF0F3FD4-8EE9-4285-8B29-1251696698E8}" emma:medium="tactile" emma:mode="ink">
          <msink:context xmlns:msink="http://schemas.microsoft.com/ink/2010/main" type="writingRegion" rotatedBoundingBox="21664,17320 22617,17320 22617,18137 21664,18137"/>
        </emma:interpretation>
      </emma:emma>
    </inkml:annotationXML>
    <inkml:traceGroup>
      <inkml:annotationXML>
        <emma:emma xmlns:emma="http://www.w3.org/2003/04/emma" version="1.0">
          <emma:interpretation id="{73554F5F-7C14-4831-9102-657F6EE61E28}" emma:medium="tactile" emma:mode="ink">
            <msink:context xmlns:msink="http://schemas.microsoft.com/ink/2010/main" type="paragraph" rotatedBoundingBox="21664,17320 22617,17320 22617,18137 21664,181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936C8A-DD68-40A7-B03A-9828FFAC5727}" emma:medium="tactile" emma:mode="ink">
              <msink:context xmlns:msink="http://schemas.microsoft.com/ink/2010/main" type="line" rotatedBoundingBox="21664,17320 22617,17320 22617,18137 21664,18137"/>
            </emma:interpretation>
          </emma:emma>
        </inkml:annotationXML>
        <inkml:traceGroup>
          <inkml:annotationXML>
            <emma:emma xmlns:emma="http://www.w3.org/2003/04/emma" version="1.0">
              <emma:interpretation id="{E720F0A2-AA72-46D6-95E9-4EA44D78FA5E}" emma:medium="tactile" emma:mode="ink">
                <msink:context xmlns:msink="http://schemas.microsoft.com/ink/2010/main" type="inkWord" rotatedBoundingBox="21664,17320 22617,17320 22617,18137 21664,18137"/>
              </emma:interpretation>
              <emma:one-of disjunction-type="recognition" id="oneOf0">
                <emma:interpretation id="interp0" emma:lang="" emma:confidence="0">
                  <emma:literal>to</emma:literal>
                </emma:interpretation>
                <emma:interpretation id="interp1" emma:lang="" emma:confidence="0">
                  <emma:literal>so</emma:literal>
                </emma:interpretation>
                <emma:interpretation id="interp2" emma:lang="" emma:confidence="0">
                  <emma:literal>50</emma:literal>
                </emma:interpretation>
                <emma:interpretation id="interp3" emma:lang="" emma:confidence="0">
                  <emma:literal>go</emma:literal>
                </emma:interpretation>
                <emma:interpretation id="interp4" emma:lang="" emma:confidence="0">
                  <emma:literal>00</emma:literal>
                </emma:interpretation>
              </emma:one-of>
            </emma:emma>
          </inkml:annotationXML>
          <inkml:trace contextRef="#ctx0" brushRef="#br0">97 0 540 0,'-9'8'258'0,"2"-2"-154"0,-2-1-76 0,1 0 21 0,0 2-24 16,-2-2-14-16,4 3-12 0,-2 0-3 0,5 5 2 16,-4 0 0-16,1-1 2 0,1 1 4 0,1-2 1 15,0 4 4-15,4-1 6 0,-3-1 1 0,3 1 1 0,0-3 1 16,8 3 4-16,-5 2-1 0,4-3 0 15,2 0-1-15,1-2-1 0,3-1-4 0,1 1-3 0,3 0-1 16,-2-2-5-16,5 1-1 0,1 1 0 0,0 0-3 16,1-1-3-16,0-1 3 0,-1 3 1 15,-3-3 1-15,1 2 2 0,-3-1 0 0,-5-2-1 0,2 0 2 16,-4 3 3-16,-3-5 0 0,-1 9-1 0,-2-6 0 16,2 1-1-16,-5-1-1 0,-3 4 1 15,0 0-1-15,0 1-4 0,-4-4-2 0,-1-1-2 0,-1 4-7 16,-1 1-5-16,-1-1-4 0,3 1-9 0,-5-6-8 0,1 3-40 15,-1-1-27-15,7-4-45 0,-2-1 104 0,-7 0-92 16,6-2-42-16</inkml:trace>
          <inkml:trace contextRef="#ctx0" brushRef="#br0" timeOffset="472.736">57 8 744 0,'10'3'339'0,"-8"-5"-184"16,-1-1-102-16,1-2 41 0,6 0-30 0,-5-1-27 16,3 1-32-16,7-1-7 0,-2-2-5 0,10-3-1 15,6 3 1-15,-5 0 0 0,1 0 2 0,4-2 0 0,-2 2 2 16,1 2 1-16,1 0 0 0,-5-1 0 16,0 1 0-16,-1 1-3 0,0 2-5 0,-2-2-5 0,0 2-7 15,0 0-5-15,-1 0-23 0,-1 1-10 0,-1 0-11 16,2 2-14-16,-4 0-30 0,2 0-10 0,-2 5-5 15,0 0-1-15,-2 0 23 0,-1 4 10 0,-3-1 18 16,0 0 21-16,-2 2 44 0,-3-2 18 0,4 5 35 16,-4-4 16-16,0 1 7 0,2 1 7 0,-4 3 1 0,3 0 6 15,-3 4-3-15,2 3 1 0,-1-5-19 0,-2 4-6 16,1 3 0-16,1 0-5 0,3-2-6 0,-4-2-9 0,3 2 0 16,-3 0-3-16,2-7-2 0,4 2-1 15,-1-2-2-15,2 1 2 0,-2-3 1 0,2-2 3 0,2-2 1 16,1 0 1-16,0-3 0 0,2-2 2 0,-3-3 0 15,4 0 1-15,-1-8-2 0,3 3-1 16,-2-5 1-16,3-1-3 0,1-1 0 0,-4-4 0 0,-1-2-3 16,0-3-1-16,-4 1 0 0,2-1-1 0,-1-1-1 15,-2-1 1-15,-3-4 0 0,-2 4-2 0,3 2-2 16,-2 0-4-16,-4-3-3 0,0-1-2 0,-4 2-4 16,0 6-4-16,-1-2-5 0,-5 0-17 0,-4-2-12 15,3 2-11-15,1 8-17 0,-4-4-80 0,1 1 103 16,-1 5-67-16,-2 2-36 0</inkml:trace>
        </inkml:traceGroup>
      </inkml:traceGroup>
    </inkml:traceGroup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2:04.05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1D907AD-C8BB-4DEB-9CA8-E4B7E9746DC4}" emma:medium="tactile" emma:mode="ink">
          <msink:context xmlns:msink="http://schemas.microsoft.com/ink/2010/main" type="writingRegion" rotatedBoundingBox="18055,4627 17645,2730 19099,2415 19509,4312"/>
        </emma:interpretation>
      </emma:emma>
    </inkml:annotationXML>
    <inkml:traceGroup>
      <inkml:annotationXML>
        <emma:emma xmlns:emma="http://www.w3.org/2003/04/emma" version="1.0">
          <emma:interpretation id="{FEBB9843-2B40-42AC-A651-DDF67AF3F1C9}" emma:medium="tactile" emma:mode="ink">
            <msink:context xmlns:msink="http://schemas.microsoft.com/ink/2010/main" type="paragraph" rotatedBoundingBox="18055,4627 17645,2730 19099,2415 19509,43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6405E5-3A2A-473A-9493-A9CB7091BB52}" emma:medium="tactile" emma:mode="ink">
              <msink:context xmlns:msink="http://schemas.microsoft.com/ink/2010/main" type="line" rotatedBoundingBox="18055,4627 17645,2730 19099,2415 19509,4312"/>
            </emma:interpretation>
          </emma:emma>
        </inkml:annotationXML>
        <inkml:traceGroup>
          <inkml:annotationXML>
            <emma:emma xmlns:emma="http://www.w3.org/2003/04/emma" version="1.0">
              <emma:interpretation id="{327A5123-EC0C-484C-931F-B9B98F7B5557}" emma:medium="tactile" emma:mode="ink">
                <msink:context xmlns:msink="http://schemas.microsoft.com/ink/2010/main" type="inkWord" rotatedBoundingBox="18055,4627 17645,2730 19099,2415 19509,4312"/>
              </emma:interpretation>
            </emma:emma>
          </inkml:annotationXML>
          <inkml:trace contextRef="#ctx0" brushRef="#br0">3938-122 445 0,'-6'8'210'0,"-2"-7"-130"0,6 1-62 15,2 0 15-15,2 4-9 0,1-1-15 0,0 0-3 16,4 3 5-16,2-5 8 0,1 5 7 0,-2-2 10 0,3-4 4 15,5 1 17-15,-2-2 1 0,2-1-3 0,0 2 2 16,3-4-2-16,7 1 2 0,2-2-6 0,1-2-3 16,-4 2-12-16,6-4-5 0,4-4-3 0,3 2-6 15,6-3-4-15,-2 3-7 0,2-4-2 0,4 0-3 16,5-2-3-16,-4 3 0 0,2 0-1 0,0-3 1 16,-2-1 1-16,-1 0-1 0,0 2 0 0,-3 1 1 15,-2 1 0-15,3-3-1 0,-3 4-2 0,-2 3 0 16,-1-1-1-16,0 1 0 0,-2 0-3 0,-1 1-2 15,-4 1-2-15,-3-4-3 0,-1 1-11 0,-3 1-12 0,-6 0-18 16,1-2-32-16,-5 2-59 0,-5-1 102 0,-1-7-86 16,-1 3-67-16</inkml:trace>
          <inkml:trace contextRef="#ctx0" brushRef="#br0" timeOffset="-352.0579">4053-320 179 0,'0'-1'198'0,"-2"-4"-46"0,2-1-89 0,-3 1 44 15,3 0-29-15,0 0-21 0,0 2-32 0,0-2-10 0,0 4-5 16,0-2-2-16,0 1-2 0,0 0 2 0,0 2 4 16,2 0 5-16,4-3 8 0,-1 2 8 0,4 1 3 15,3-5 2-15,3 3 5 0,3-1 1 0,4-2-3 16,4 2-2-16,6-2-2 0,-2-1-4 0,8 3-3 16,-1-4-2-16,4 3-3 0,-1-4-3 0,6 0-1 15,-1-2 0-15,-2 2-5 0,1-1-2 0,1-1-2 16,-1 1-2-16,1-3-3 0,-5 4-2 0,0 0-4 15,-4-1-1-15,1 1-5 0,-2 2 0 0,-5-2-3 16,1 0-2-16,-6 1-12 0,-4 1-4 0,-2-2-7 16,-2 2-10-16,-6-1-32 0,-3 2-25 0,-4 2-32 15,-3 0 85-15,-1 0-73 0,-5 3-35 0</inkml:trace>
          <inkml:trace contextRef="#ctx0" brushRef="#br0" timeOffset="4138.6612">4287 396 551 0,'6'-7'300'15,"-6"-2"-158"-15,-1-3-88 0,1 6 35 0,0-3-17 16,0 2-43-16,3-1-11 0,-3 5-9 0,3 0-6 16,2 3-8-16,0 1-3 0,-4 7 1 0,6 0-1 15,-4 5 0-15,3 1 1 0,7 6 3 0,-8-5 1 0,-1 6 4 16,6 0 0-16,3 0 1 0,-5-4 3 16,0 2 2-16,-5-12 4 0,5 1 12 0,0 1 4 0,5-4 3 15,-4-5 5-15,4 0 3 0,3-10 7 0,12-2 0 16,0-3 1-16,-3 1-10 0,8-7-3 0,2-7-5 15,12-11-5-15,2-4-4 0,2 8-11 0,8-9-8 16,-2 1-5-16,9 0-9 0,-3-4-9 0,4 3-53 16,-2 1-56-16,1-3 100 0,-3-5-69 0,-8-10-54 15</inkml:trace>
          <inkml:trace contextRef="#ctx0" brushRef="#br0" timeOffset="-4760.9819">3881-1281 765 0,'-8'-8'274'0,"0"-2"-234"16,5 0-83-16,1 3-18 0,2 5-12 0,0-1-17 0,2 3 6 16,-1 1 13-16,7 4 14 0,-1-2 20 0,-1 2 43 15,2 1 24-15,3-2 13 0,-1 2 22 0,1-3 2 16,-2 2-5-16,1 1-3 0,3 2-5 0,-1 2-12 0,0-2-6 16,-1 1-4-16,1 3-21 0,3 2-6 0,-2 2-3 15,2 0-2-15,-2 3-4 0,3 2 0 16,0-1 0-16,0 7 0 0,2-3 0 0,-3 2 4 0,1 1-1 15,-1-5 3-15,-3 2 0 0,6 0 5 0,-4-5 0 16,2 0 0-16,-1-5 4 0,-3-2 7 0,4-1 6 16,3-3 5-16,-4-2 5 0,-4-1 11 0,3-4 4 15,0-2 8-15,-1 1 5 0,5-5 10 0,-4-1-1 16,-1-6 0-16,4 1-1 0,4-6-1 0,-2-2-3 16,0-2-4-16,0-1-7 0,-1-1-13 0,1-5-7 0,0-1-3 15,3 0-5-15,-9 2-13 0,3 0-5 0,0-1-5 0,5-6-3 16,-1 2-8-16,0 2-5 0,-1 5-11 0,5-9-48 15,1 1-53-15,2 1-121 0,3-2 186 0,4-17-149 16,-1 4-86-16</inkml:trace>
        </inkml:traceGroup>
      </inkml:traceGroup>
    </inkml:traceGroup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2:10.45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F8F64B4-7635-4E72-B5B5-023F41D01F95}" emma:medium="tactile" emma:mode="ink">
          <msink:context xmlns:msink="http://schemas.microsoft.com/ink/2010/main" type="writingRegion" rotatedBoundingBox="14377,4245 22734,3845 22788,4983 14432,5383"/>
        </emma:interpretation>
      </emma:emma>
    </inkml:annotationXML>
    <inkml:traceGroup>
      <inkml:annotationXML>
        <emma:emma xmlns:emma="http://www.w3.org/2003/04/emma" version="1.0">
          <emma:interpretation id="{BAF795D6-C017-4746-A711-55A57583F3DA}" emma:medium="tactile" emma:mode="ink">
            <msink:context xmlns:msink="http://schemas.microsoft.com/ink/2010/main" type="paragraph" rotatedBoundingBox="14377,4245 22734,3845 22788,4983 14432,53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C80628-C523-4B6D-8216-58D482D4F4F3}" emma:medium="tactile" emma:mode="ink">
              <msink:context xmlns:msink="http://schemas.microsoft.com/ink/2010/main" type="line" rotatedBoundingBox="14377,4245 22734,3845 22788,4983 14432,5383"/>
            </emma:interpretation>
          </emma:emma>
        </inkml:annotationXML>
        <inkml:traceGroup>
          <inkml:annotationXML>
            <emma:emma xmlns:emma="http://www.w3.org/2003/04/emma" version="1.0">
              <emma:interpretation id="{DA58AA07-07DF-430C-8376-F57978299C81}" emma:medium="tactile" emma:mode="ink">
                <msink:context xmlns:msink="http://schemas.microsoft.com/ink/2010/main" type="inkWord" rotatedBoundingBox="14385,4414 15511,4360 15548,5125 14422,517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509 1114 28 0,'0'9'32'16,"0"1"11"-16,0 1-7 0,0-5 17 0,0-1 29 15,0 0 16-15,0-3 13 0,0 1 7 0,0-2 10 16,0-1 0-16,0-4-2 0,0 0-6 0,0 1-25 0,0-5-14 16,-1 0-6-16,1-1 1 0,0-2-33 0,0 1-6 0,0-3-6 15,0-3-2-15,0-1-6 0,0 1-3 0,1-3-10 16,2-4-10-16,1 0 6 0,-3-3-1 15,4-1 0-15,0-2-4 0,-2-1-1 0,2-2 2 0,1 4 0 16,-1-6-1-16,0 1 0 0,-2 1 0 16,0-3-1-16,2 3 0 0,-2 0 0 0,0-1 1 0,-3 4-2 15,2 0 0-15,1 4-1 0,-1 4 0 0,-2 0 0 16,1 9-3-16,1-4-3 0,-1 6-2 0,3 1-3 16,-3 5-7-16,1-2 0 0,-1 5-3 0,3 1 0 15,-3 4 0-15,2-2 1 0,2 9 0 0,1 0 3 16,1 0 7-16,-1 2 1 0,5 6 1 0,0-1 1 0,1 2 2 15,0 1 1-15,7 1 2 0,-3-1 0 16,0 3 1-16,3-2 1 0,2 2 2 0,1 2-2 16,-1-6 3-16,-2 4 1 0,-6-5-1 0,3 2 2 0,-2 0 2 15,-4-5 1-15,-1 0-2 0,-4 0 3 0,-3-2 1 16,1 0-1-16,3-1 1 0,-4 0 1 0,-1-4 4 16,1 2-1-16,-5-4 2 0,3 2 1 0,0-2 0 15,-5-3-1-15,0 4 3 0,-4-1-1 0,2-1-6 16,-1 1 1-16,-1 1-3 0,-7-1-3 0,-5 3-2 15,4 0-1-15,-9-1-4 0,2 2-7 0,-3 0-4 16,-3 2-5-16,-2 0-3 0,2 3-10 0,0-2-8 16,1 1-6-16,4-1-13 0,1-3-33 0,1 0-23 15,4-1-49-15,3-4 108 0,4-3-90 0,2-3-42 16</inkml:trace>
          <inkml:trace contextRef="#ctx0" brushRef="#br0" timeOffset="400.9129">1070 829 456 0,'0'-3'260'0,"0"1"-145"0,3 2 25 0,0-3-70 0,2 0-25 15,-2 1-30-15,7-1 6 0,-2 1-3 0,0 1-8 16,4-1-3-16,1 0 0 0,2 2-2 0,-1 0-2 16,0 2-1-16,-1 3-1 0,-2-4-1 0,2 6-2 15,-2-2 0-15,-1 4-1 0,-1 1-1 0,-4 1 1 16,1 3 1-16,-4-1-1 0,1 3 1 0,-3 3 5 15,-5-2 2-15,2 1 3 0,0 3 0 0,-3-5 5 16,1 3 3-16,0-7 3 0,-1 3-1 0,4-6 0 16,2-1 0-16,0 3 0 0,0-4 1 0,2-1-5 15,2 1-4-15,1-3-2 0,9 4-5 0,6-5-3 0,-6 2-8 16,10-8-10-16,14 0-38 0,3-2-35 16,12-3 67-16,6-6-49 0,9-15-38 0</inkml:trace>
        </inkml:traceGroup>
        <inkml:traceGroup>
          <inkml:annotationXML>
            <emma:emma xmlns:emma="http://www.w3.org/2003/04/emma" version="1.0">
              <emma:interpretation id="{A32D66D2-69A1-4EF1-95B5-55612E502354}" emma:medium="tactile" emma:mode="ink">
                <msink:context xmlns:msink="http://schemas.microsoft.com/ink/2010/main" type="inkWord" rotatedBoundingBox="18064,4068 19352,4007 19406,5145 18118,520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29.845">4136 1077 373 0,'4'5'274'0,"0"-3"-98"0,-1-2-99 16,-2 0 48-16,3-2-21 0,-1-1-25 0,2-2-22 0,-1 0-5 15,3-3-7-15,-1 5 0 0,0-5-6 0,1 2-1 16,-2-5-3-16,3 1 1 0,-2-4-4 0,-1-1-1 15,3-1-1-15,-2-1-3 0,0-5 1 0,-1-1-7 16,5 1 0-16,-5-3-3 0,2-3-6 0,0-2 0 16,1 0 0-16,-2 0 1 0,-1-4-8 0,0-1 4 15,3 0 0-15,-2-1-2 0,-3-3 2 0,0-1 1 16,-1-1-2-16,-2 0-1 0,8 1-1 0,-8-2-2 16,3 3 1-16,-3 0-2 0,2 6-1 0,1 7-2 0,3-4-2 15,1 2 1-15,-4 4 0 0,3 5-1 0,2 4-1 0,0-2-2 16,-1 4-2-16,1-3 0 0,-7 10-2 0,5-1-6 15,1 1 0-15,-7 1-1 0,3 4-1 0,2 1-3 16,-2 0-1-16,2 3 2 0,0 0 1 16,4 3 0-16,-1 2 2 0,2 2 2 0,1 1-1 0,-2 3 4 15,4 1 2-15,1 2 0 0,-2 2 1 0,0 5 4 16,3-3 1-16,-1 4-1 0,0-1-1 0,4 5 4 16,-4-4-1-16,4 2 1 0,-1 1 0 0,-1 2 1 15,-2-5 0-15,1 4 0 0,-2-5 2 0,-2-3-1 16,0 2 3-16,-2-3-3 0,1-1 2 0,-4-5 1 15,4 2 1-15,-7-3-1 0,3-2 2 0,-4 0 1 16,1-5 0-16,-3 2-1 0,2-1 1 0,-2-3-2 16,0 3-1-16,0-2 2 0,-2-1-2 0,1 4-1 15,-3-3-1-15,0-2 0 0,-1 5-1 0,-5-3 1 16,1 3-1-16,1 2 0 0,-3-3 1 0,-4 5-1 16,-1 0 1-16,-3 3-2 0,2-3 1 0,-1 0 0 0,-7 0-1 15,-4 7-2-15,2-1 0 0,2-2 0 0,-3 1-1 16,-2-2-1-16,-3 5-6 0,1 0-2 0,3-1-3 15,2-5-4-15,-2-3-8 0,1 3-20 0,1-2-13 16,6-3-14-16,4-2-11 0,1-4-95 0,-5 2 129 16,13-9-80-16,-2 0-39 0</inkml:trace>
          <inkml:trace contextRef="#ctx0" brushRef="#br0" timeOffset="1679.6476">4956 579 763 0,'3'-5'312'0,"3"-3"-209"0,-2 5-73 16,2-2 10-16,4-1-12 0,1 1-6 0,0 2-7 15,5-4 1-15,4 2 1 0,-4 2 0 0,3-3 1 16,-1 4-1-16,4-2 2 0,-4-1-2 0,3 0-5 16,-2 0 0-16,-5 4-4 0,5-3-3 0,-1 0-5 15,-6 5-4-15,-2 2-5 0,1-1 1 0,-6 1-1 16,0 0-1-16,-1 2 1 0,-4 2 0 0,-1-1 1 16,-1 0 4-16,-1 1 3 0,1 1-1 0,1 3 2 15,-2-2 1-15,-2 2 2 0,5 1 1 0,-2-3 0 16,2 1 2-16,0 2 2 0,2 1 3 0,3-3 2 15,-1 3-2-15,6 1 3 0,0 0 3 0,-1 2 2 16,4-2 0-16,1 2-2 0,2-1 1 0,-2 4-2 16,1-2 0-16,-3 1-2 0,0-1-2 0,-1 1-4 15,-3-1-1-15,-2 3-1 0,-4 0-3 0,-2-2 0 0,-3 4 1 16,-5 0-2-16,-5 1-2 0,0 1 0 16,-11-9-6-16,0 5-3 0,-8 0-14 0,4-2-11 0,-9-2-17 15,-4 1-21-15,-7-6-109 0,-3 5 135 0,-6-1-82 16,1-4-51-16</inkml:trace>
        </inkml:traceGroup>
        <inkml:traceGroup>
          <inkml:annotationXML>
            <emma:emma xmlns:emma="http://www.w3.org/2003/04/emma" version="1.0">
              <emma:interpretation id="{29869771-FE9E-4220-8D44-EA7ED17F203F}" emma:medium="tactile" emma:mode="ink">
                <msink:context xmlns:msink="http://schemas.microsoft.com/ink/2010/main" type="inkWord" rotatedBoundingBox="20465,4611 21559,4558 21564,4658 20470,471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922.9964">6534 599 1425 0,'-9'8'522'0,"-1"2"-431"0,8-7-107 0,-1 2-41 16,2 1-33-16,-3 5-34 0,3-1-21 0,-1 1-38 16,1 3-5-16,1-4 0 0,-2 0 2 0,-1-6 29 15,0-4 73-15,3-4-39 0,1-6 27 0</inkml:trace>
          <inkml:trace contextRef="#ctx0" brushRef="#br0" timeOffset="2084.1027">7526 617 1434 0,'7'3'566'16,"-4"2"-423"-16,0-7-131 0,-1-6-62 0,-1 4-66 15,6 0-106-15,1 0 162 0,3 0-160 0,6 3-85 16</inkml:trace>
        </inkml:traceGroup>
        <inkml:traceGroup>
          <inkml:annotationXML>
            <emma:emma xmlns:emma="http://www.w3.org/2003/04/emma" version="1.0">
              <emma:interpretation id="{34991968-EA46-4F11-BFB2-D2F66FCF1E86}" emma:medium="tactile" emma:mode="ink">
                <msink:context xmlns:msink="http://schemas.microsoft.com/ink/2010/main" type="inkWord" rotatedBoundingBox="22761,4554 22768,4553 22770,4600 22763,460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229.7131">8791 544 1125 0,'-2'19'424'0,"-1"-5"-332"0,3-12-145 16,0-2-55-16,3 4 93 0,-3 0-83 0,3 0-69 16</inkml:trace>
        </inkml:traceGroup>
      </inkml:traceGroup>
    </inkml:traceGroup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2:15.79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2059222-F394-4EFC-BD3E-E82F40C9CA50}" emma:medium="tactile" emma:mode="ink">
          <msink:context xmlns:msink="http://schemas.microsoft.com/ink/2010/main" type="inkDrawing" rotatedBoundingBox="24688,2935 30487,2347 30779,5231 24980,5818" hotPoints="30731,4014 27722,5500 24635,4186 27643,2700" semanticType="enclosure" shapeName="Ellipse">
            <msink:sourceLink direction="with" ref="{55A44F27-D716-4B96-BACB-6147106E2D83}"/>
          </msink:context>
        </emma:interpretation>
      </emma:emma>
    </inkml:annotationXML>
    <inkml:trace contextRef="#ctx0" brushRef="#br0">5345 420 1099 0,'-58'-25'418'0,"-6"4"-317"0,5-6-105 0,-2-3 5 0,-17 6-30 15,-1 2-9-15,-15 1-4 0,-15 8 2 0,-12-1 7 16,-1 3 6-16,-9-2 20 0,-9-1 6 0,5-4 7 16,-9 2 3-16,-2-1 7 0,1-1 2 15,-2-4-2-15,-1 1 1 0,19 4-4 0,-9 2-4 0,-22-2-4 16,6 1-1-16,15 3-4 0,-1 7-5 0,2 4-1 0,-25 4-8 15,1 9-5-15,3-3 1 0,23 9-3 0,-17 10-4 16,2-1-1-16,4 7 0 0,7 9 1 0,15 5 8 16,-3 3 0-16,13 7 4 0,4-1 2 0,14 3 4 15,1 5 2-15,9-2 0 0,9 4 1 0,11 6 0 16,1-2 3-16,15 8-1 0,5 2 1 0,16 1-1 16,0 4-2-16,12-3 2 0,6 4-1 0,12 2-3 15,1-2-2-15,12 3 0 0,4-1 0 0,14-4 3 16,0 4 0-16,11-4 1 0,7-1-1 0,12-2 3 15,-2-4 2-15,24-4 0 0,-5 2 0 0,12-5 2 16,0 3-1-16,21-4 0 0,-1-6 2 0,6-7 0 16,13 0-1-16,10-13-1 0,-2 3 1 0,14-9 2 15,3-9-1-15,4-10 2 0,3 1-1 0,9-8 4 16,2-6 1-16,2-4 4 0,-2-7 1 0,2-7 5 16,2-4 5-16,-7-4 1 0,3-1 6 0,-8-9 8 15,-3-2 4-15,-10-5 3 0,1 0 3 0,-23 3-2 0,-7-7-2 0,14-17 6 16,-3 3-1-16,-24 4-8 0,1-9-5 0,-7 6-1 15,17-15 1-15,-14-2 0 0,-1 0-2 0,-14 10-4 16,-10-5-1-16,7-9 4 0,-12-5 2 0,-12 3 1 16,-14 7-2-16,0-7 4 0,0-6 4 0,-23 11-2 15,2-4 0-15,-13 1-6 0,-9-1-3 0,-7-2-5 16,-4-1-5-16,-17 4-8 0,-8-6-7 0,-10 9-5 16,-8-2-2-16,-15 1-10 0,-13 5-1 0,-19-1-3 15,-4 6-2-15,-19 5-6 0,-18-1-1 0,-11 6-2 16,-4 4-1-16,-8 17-7 0,-9 6-9 0,3 8-9 15,0 6-9-15,20 3-17 0,3 26-24 0,-23 11-105 16,4 2 146-16,22 1-89 0,-2 20-41 0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2:18.15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B8BF709-706A-4B05-9C87-EA2F7751B267}" emma:medium="tactile" emma:mode="ink">
          <msink:context xmlns:msink="http://schemas.microsoft.com/ink/2010/main" type="inkDrawing" rotatedBoundingBox="281,7037 32629,6882 32631,7372 283,7527" shapeName="Other"/>
        </emma:interpretation>
      </emma:emma>
    </inkml:annotationXML>
    <inkml:trace contextRef="#ctx0" brushRef="#br0">1 430 1299 0,'-3'-20'518'0,"0"3"-370"0,-7-4-114 16,2 2-5-16,3 0 3 0,4 1-18 16,-1 3-7-16,-4-1-9 0,6 1-1 0,0 3-2 0,3 2 0 15,-1 0 2-15,6 1-3 0,-5 1-2 0,2-3-3 16,6 4-1-16,-5-1-3 0,4 0-4 0,7-4-7 15,7 2-4-15,-2-1-2 0,2 0 2 0,7 3-2 0,16-2-5 16,9 1 3-16,16 4 1 0,-1-1 7 0,19 4-1 16,-4-1 0-16,27 4 3 0,-2 3-1 0,17 2 1 15,5 2 1-15,12 6 0 0,-6 1 0 0,12 1 6 16,10 4 1-16,3 3 1 0,-3 0 4 0,5 1 6 16,4 0 1-16,-3-3 3 0,5-2 1 0,2 3 0 15,3-6 3-15,2 2 0 0,1-5 0 0,2-2 2 16,8 1-1-16,-1-5 1 0,4 2 0 0,-23-4-1 0,16-3 1 15,31-1 1-15,0-1-1 0,-31 0-3 16,18-3 3-16,-2 3-1 0,34-3-2 0,3 1-1 0,-4 2 1 16,-28-1-1-16,4 2 2 0,40-1-2 0,1 2 0 15,6 9-1-15,-29-8-1 0,36 4 1 0,-1-3 0 16,10 3-2-16,-2 2 1 0,2 2-1 0,3-6 1 16,5 3-2-16,-2-1 3 0,7-1 2 0,1-1-1 15,-1 4 0-15,6-7 1 0,-1 4 6 0,-3-3-2 16,8-3 3-16,-6 0-1 0,-7 2 2 0,2-4 2 0,15-2 0 15,-9-1-1-15,5-1 2 0,3-2 0 0,-2 1 2 16,1-2-1-16,18-1 5 0,-10-1-1 16,4 1-1-16,6-1 0 0,-45 0-5 0,7 0-3 0,39-8-2 15,-1 3 0-15,-35 0-7 0,-3-3 0 0,-5 3 0 0,35-2 0 16,6 1 1-16,-1-5 1 0,-43 9 1 0,-4 2 0 16,39-4 2-16,3 1 1 0,3 1 0 0,-41 4 0 15,36-1 1-15,-3 2 3 0,9 0-2 0,-12 2 2 16,9 0 1-16,-6 2-1 0,-1-2 2 0,3 0 2 15,-5 1 0-15,0 2 2 0,-13 1 1 0,11-3 0 0,-14 0 0 16,-1 4 0-16,-7 1 1 0,-6-3-4 0,0 3 0 16,-7 0-2-16,-6 0 0 0,-2 0 1 15,-9 0-3-15,-3 0 0 0,3 1-1 0,1 1 1 0,-41-2-2 16,-6 0-1-16,25 1 2 0,-6 1-1 0,-23-2 1 16,-18 2 0-16,-6-2 2 0,18 0 1 0,-12 0 2 15,-1 0 0-15,-28 0-1 0,-2 0 0 0,14 0 1 16,-9 1-2-16,0-1-2 0,-25 0-2 0,18 3 2 15,1-3-1-15,-14 4-3 0,0-4 1 0,-3 1-1 16,-6 1 1-16,-11-1 1 0,2 3 0 0,-13-3 0 16,-3 1 1-16,-7-1 0 0,-4-1-1 0,-9 0 3 15,-4 0-1-15,-8 0 1 0,-2 0-3 0,-3 2-2 16,-6 0 0-16,-3 2-1 0,-2 0-1 0,-5 0-4 16,0 3 0-16,-8-4-4 0,-1 3-1 0,-5-3-8 15,-5 1-6-15,-5 0-10 0,0 0-12 0,-6 0-13 0,-4 0-21 0,-1 2-82 16,-2-3-66-16,-1 2 159 0,-5-2-112 0,4 0-50 15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31:58.20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A780892-AE85-45CF-918C-6AA6215992B7}" emma:medium="tactile" emma:mode="ink">
          <msink:context xmlns:msink="http://schemas.microsoft.com/ink/2010/main" type="inkDrawing" rotatedBoundingBox="14968,3686 18017,3185 18100,3696 15052,4197" semanticType="callout" shapeName="Other">
            <msink:sourceLink direction="with" ref="{0CFEC011-93EF-4BFC-B021-C875840A4C55}"/>
            <msink:sourceLink direction="with" ref="{464867DC-3421-4526-967C-1114BE8A27CD}"/>
          </msink:context>
        </emma:interpretation>
      </emma:emma>
    </inkml:annotationXML>
    <inkml:trace contextRef="#ctx0" brushRef="#br0">0 766 112 0,'11'9'99'0,"-1"1"-20"0,-2-4-35 0,6 0 27 16,-5-2-8-16,6 0-9 0,-3-2-7 0,0 0-14 0,2-1-11 0,2-1-2 15,1 0-6-15,-1 0-9 0,-1-3-2 0,1-3 0 16,1 2 0-16,4-2 1 0,-2 0 4 0,-3 3-4 16,1-4 11-16,3-1 6 0,-5 2 5 0,1 3 3 15,0-2 7-15,2-5 1 0,-2 4 0 0,0-5 4 0,4 3-6 16,-2 0-3-16,3-5-4 0,1 0-3 16,-1 1-4-16,2 1-1 0,0-1-3 0,1 0-1 0,-4-1-3 15,6 0-1-15,-2 0 0 0,4 5-3 16,-1-1-1-16,-3-1-3 0,3 4 1 0,1 3-2 15,0 1-4-15,-1 2-1 0,-4 0-1 0,-3 2 0 0,3 3 0 16,0 1-2-16,0 2-4 0,-1 1 3 0,-1 1-2 16,1 0-1-16,-1 7-1 0,-1-6 1 0,0 2 1 15,-1 3 0-15,5 1 2 0,-5-1 1 0,0 0 4 16,3-1 0-16,-8-7 0 0,4 6 2 0,1-1 1 16,-8-7 3-16,0 4-1 0,-1-4 3 0,-1-1 3 15,-1-1 2-15,5 1 0 0,-6-3 1 0,-1-1 0 16,2-1 1-16,-2-3 1 0,5 2-3 0,-4-3-3 15,4 1-2-15,-3-5 1 0,3 2-1 0,-1 0 0 16,1-2-2-16,0 1 2 0,0-1 2 0,2-3 0 16,-1 2 0-16,0 1 2 0,0-2-4 0,3-3 3 15,-1-3-2-15,5 2-2 0,-3 3-2 0,2-3-4 16,-1-4 2-16,4 1-3 0,0 1 0 0,2 4-4 0,0-2 1 16,1 3-2-16,-1-2 0 0,6 4 2 0,-2 2-2 15,5 6-1-15,-3-2 1 0,3-1-2 0,1 4 0 16,-3 2 0-16,4 1 1 0,2 5-4 15,-2-2 4-15,1 2-2 0,1 2 2 0,1 0 4 0,3 1 1 16,-2-2 1-16,0-2 0 0,-4 1 5 0,-2-4-1 0,7-2 4 16,-3 0 1-16,-3-2 0 0,-1-2 2 0,0-4 1 0,4 2 7 15,-4-5 0-15,-3-1 0 0,-2 1 4 0,-3-4 1 16,3 3 11-16,-2-2 1 0,-2-4 4 16,-4 3-1-16,-2-4 7 0,9 1 5 0,-9-2-4 0,2 1 1 15,-4-3-5-15,-1 1 0 0,0 2-5 0,-1-2-2 16,-2 0-7-16,-1 1-5 0,1 1-3 0,0-1-3 15,-3 1-7-15,2-1-4 0,1 2-2 0,-5-1-4 16,4-1-5-16,-4 1-4 0,4 2 0 0,-2-1-8 16,-2 0-20-16,0 0-13 0,1 1-21 0,-1-3-28 15,2-1-136-15,-2-3 175 0,6-4-109 0,-3 1-65 16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4:48.70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A1C3151-8A51-47C9-A2C9-7BE5D0E6F857}" emma:medium="tactile" emma:mode="ink">
          <msink:context xmlns:msink="http://schemas.microsoft.com/ink/2010/main" type="writingRegion" rotatedBoundingBox="1114,8167 10030,7678 10480,15861 1563,16350">
            <msink:destinationLink direction="with" ref="{EA5DD077-D980-4866-A610-68ABA555AAE0}"/>
            <msink:destinationLink direction="with" ref="{EFFCA2BF-4D49-42ED-BEEA-90E325BF2DEA}"/>
          </msink:context>
        </emma:interpretation>
      </emma:emma>
    </inkml:annotationXML>
    <inkml:traceGroup>
      <inkml:annotationXML>
        <emma:emma xmlns:emma="http://www.w3.org/2003/04/emma" version="1.0">
          <emma:interpretation id="{0FF552B1-7A20-4D25-9750-5E585F3983AD}" emma:medium="tactile" emma:mode="ink">
            <msink:context xmlns:msink="http://schemas.microsoft.com/ink/2010/main" type="paragraph" rotatedBoundingBox="1029,8313 4364,7847 4573,9340 1237,98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F2BBDE-BAF7-46CA-B30B-AA530562F445}" emma:medium="tactile" emma:mode="ink">
              <msink:context xmlns:msink="http://schemas.microsoft.com/ink/2010/main" type="line" rotatedBoundingBox="1029,8313 4364,7847 4573,9340 1237,9805"/>
            </emma:interpretation>
          </emma:emma>
        </inkml:annotationXML>
        <inkml:traceGroup>
          <inkml:annotationXML>
            <emma:emma xmlns:emma="http://www.w3.org/2003/04/emma" version="1.0">
              <emma:interpretation id="{8CA0D1B2-7073-4ED6-ABEE-730E3A34B5CE}" emma:medium="tactile" emma:mode="ink">
                <msink:context xmlns:msink="http://schemas.microsoft.com/ink/2010/main" type="inkWord" rotatedBoundingBox="1029,8313 4364,7847 4573,9340 1237,980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852-491 1036 0,'-1'-12'509'0,"-1"2"-306"0,0 1-143 15,1 2 61-15,-1 7-65 0,2 3-44 0,0-3-14 0,5 8-12 16,-2 3-3-16,3 5-5 0,1 2 1 0,4 12 2 16,0-6 3-16,2 11 7 0,0 8 2 0,1 2 4 15,-1 1-1-15,1 6 4 0,0 4 1 0,-2 0 0 16,2 3-1-16,0-3 0 0,1 2 0 0,-3 1-2 15,1-4-1-15,0-3-2 0,-2-1-1 0,2-3-3 16,-5-2-2-16,0-5-11 0,0-4-8 16,-2-7-13-16,-1 4-19 0,3-9-57 0,-2-4-24 0,7-8-30 15,-2-4-48-15,0 1 138 0,10-18-107 0,6-5-57 16</inkml:trace>
          <inkml:trace contextRef="#ctx0" brushRef="#br0" timeOffset="353.8077">1519 177 373 0,'10'-35'297'0,"-2"6"-81"0,0 7-109 0,-7 6 65 15,4-2-25-15,-5 9-24 0,-1-2-28 0,-3 6-43 16,1 5-13-16,-1-2-13 0,-4 2-9 0,-2 7-18 16,0 0-3-16,-1 9-3 0,-5 5 2 0,-1 3-1 15,-1-3 0-15,-2 7 1 0,2-1-1 0,1 1 5 16,-6-1-1-16,7-5 2 0,5 2-1 0,0-4 0 16,0 3 1-16,9-9 0 0,-9 4 1 0,8-6 0 15,3 4 0-15,0-9-1 0,2 1 2 0,4-5 1 16,0 0 0-16,-1-5 1 0,6-1-1 0,4-3 4 15,-3-2 3-15,6-5 1 0,-2-1-1 0,-7 3 5 16,-4 6 2-16,0 0 1 0,16-20 5 0,2-2 2 16,0-2 2-16,-7 3 0 0,-2-2 2 0,0-1-1 15,1 0-2-15,-7 13-3 0,-4 1-5 0,1 5-9 0,0 0-8 16,-2 2-4-16,2 5-7 0,-2 2-5 0,0 7-5 0,1 5-1 16,0 0-1-16,-1 2 4 0,1 9 3 0,-3 4 3 15,1 3 2-15,-2 7 1 0,1-2 4 0,-1-3-1 16,-1 9 1-16,1-1-2 0,0-1 0 0,-2 0-2 15,2 2-8-15,-1-4-5 0,1 3-10 0,1-11-10 16,6 4-53-16,-4-2-29 0,5-3-46 0,1-7 112 16,4-6-106-16,1-3-49 0</inkml:trace>
          <inkml:trace contextRef="#ctx0" brushRef="#br0" timeOffset="657.6003">1997 167 945 0,'-6'-5'402'0,"-1"7"-273"0,3 3-99 0,0 6 16 16,0 0-25-16,-4 7-19 0,-2 1-6 0,4 6-9 16,-2 1 1-16,-6 1 0 0,4 1 1 0,2 1 6 15,0 1 1-15,8-4 2 0,-3 1-1 0,0-3 7 16,6-4 0-16,5 0 2 0,0-1 2 0,1-7 5 16,1 0 0-16,3-6 2 0,-2-3 3 0,2 0-2 15,6-4-2-15,0-9 3 0,0 4 1 0,-3-4-4 16,3-1 1-16,-2-5 2 0,6 0 4 0,-7-8 4 0,0 2 4 15,-2 1 2-15,-5-3 0 0,1-4 7 16,-4-1 3-16,-6-1-4 0,0 3-3 0,-1-2-3 0,-4-1-6 16,-6 4-6-16,0-1-5 0,-4 3-13 0,-2 4-7 15,-4 1-6-15,-1 1-7 0,0 4-18 0,-4 3-9 16,1 3-9-16,-1 4-13 0,-1 1-46 0,3 5-25 16,-5 4-34-16,7 1 107 0,1 7-96 0,1 0-41 15</inkml:trace>
          <inkml:trace contextRef="#ctx0" brushRef="#br0" timeOffset="877.5395">2593-191 1321 0,'1'8'521'0,"-1"1"-385"0,5-1-115 15,-5 3 1-15,3 5-22 0,-4 10-15 0,1-1-3 16,-3 10-2-16,-1 8 0 0,0 2 4 0,-3 0 3 15,-9 1 9-15,7 1 2 0,1-2 1 0,1 0 1 16,-7-2-2-16,1 0 1 0,-4-4-3 0,4 3-3 16,2-5-6-16,-5-1-8 0,5 9-30 0,-7-1-26 15,7-10-39-15,5 4-58 0,1-1 120 0,0 4-108 16,5-8-58-16</inkml:trace>
          <inkml:trace contextRef="#ctx0" brushRef="#br0" timeOffset="-238.2121">464 127 205 0,'0'-14'126'0,"0"4"-58"0,-4-2-32 16,1 1 22-16,3 4-3 0,-5-2 15 0,1 1 3 15,-1 0 5-15,0 1-3 0,-5-1 10 0,6 5 1 16,-7-5-5-16,-2 0-4 0,-3 3-17 0,-2 1-5 16,-4 0-8-16,1 4-9 0,-1 0-15 0,-2 2-6 15,-1 12-8-15,1-4-3 0,-2 7-8 0,1 4-5 16,3 8-1-16,-2-4 1 0,1 7-5 0,3 0 2 0,2 3 1 16,1 0 1-16,2 2 3 0,1-2 3 15,4-3 1-15,1-1-1 0,6 1 5 0,1-5 1 0,2-7 2 16,0 3 0-16,5-5 2 0,3-10-1 0,1 3 3 15,3 0 3-15,-5-6 0 0,3-2 0 0,4-3 2 0,2-1 4 16,3-6-1-16,1 1 2 0,-5-1-2 0,3-5-1 16,4-4 3-16,-1-2 0 0,0-1 1 0,-4-2-1 15,2-1 6-15,0-2 1 0,-3 2 2 0,0 0 2 16,-5-4 1-16,1 4-1 0,-3 3-1 0,-1 1-3 0,-3 4-11 16,0 0-3-16,-5 4-5 0,3 2-8 0,0 6-10 15,-3 2-4-15,0 5-5 0,2 2 0 0,4 4-1 16,0 3 0-16,5 10 1 0,-4-3 7 0,1 4 3 15,3 5 3-15,0 1 3 0,3-1 0 0,-2 3 3 16,-1-2 0-16,1-4 0 0,-2 1 0 0,3-4 0 16,0-9-1-16,6 4-10 0,-3-3-7 0,-4-4-14 15,7-2-14-15,-3-8-15 0,11-2-87 0,2-12 109 16,-2 8-74-16,2-19-30 0</inkml:trace>
          <inkml:trace contextRef="#ctx0" brushRef="#br0" timeOffset="-783.1761">585-3 377 0,'-4'-5'192'0,"1"-1"-116"0,0 1-57 15,3 2 27-15,-6-2-52 0,6 3-27 0,0 1-23 16,-2 1 37-16,-4-2-39 0,-2 2-19 0</inkml:trace>
          <inkml:trace contextRef="#ctx0" brushRef="#br0" timeOffset="25469.664">-627 538 707 0,'-12'5'440'0,"4"-11"-237"15,4-2-144-15,-4-2 123 0,5-3-166 0,1 5-12 16,0 2-6-16,2-2-2 0,2 0 0 0,1 2 1 16,2-2 1-16,3 3 2 0,-2-1 3 0,2-1 1 15,3 1-1-15,-1-2 1 0,-1 2 0 0,1-1-1 16,1 6 2-16,0-7-2 0,-1 4-1 0,-1 1-2 0,1 2-2 15,1 1-1-15,-3 0-5 0,2 1 1 0,-4-1-3 0,4 7-3 16,-4 2-1-16,0-1 2 0,-1 0 1 0,-3 5 1 16,-1 1 1-16,-1 5 0 0,-3 2 2 0,-3 0 5 15,-4 1 1-15,2 0 1 0,-8 1-1 0,4 0 0 16,-3 0 6-16,-2 1 1 0,1-4 2 0,1-1 3 16,1-6 6-16,3 2 5 0,1-6 6 0,1 1 6 15,2-6 10-15,3-2 2 0,1-2 3 0,-1-2 0 16,3-1 0-16,-1-5-6 0,2-1-5 0,0-1-6 15,3-1-12-15,2-3-3 0,3 1-7 0,-2 2-1 16,4 0-9-16,0-1 0 0,2 3-2 0,-1-1-1 16,1 1 0-16,0 2-2 0,-1-1 0 0,1 1 1 15,-1 3 0-15,-2 0 0 0,-2-1 2 0,1 3-1 16,-5 2 1-16,0-1 2 0,0 2 1 0,0-1 1 0,-3 0 1 16,0 3-1-16,0-1 1 0,-1 3 0 15,-4-4-1-15,0 1-1 0,0 1-1 0,-2 5-5 0,-1-2-1 16,-2 6-1-16,0-3-3 0,-1 1-8 0,0 4-5 15,-2 0-10-15,2-1-12 0,-1 3-54 0,-3-3-38 16,2 3-64-16,1 6 137 0,4 3-125 0,0-4-61 16</inkml:trace>
          <inkml:trace contextRef="#ctx0" brushRef="#br0" timeOffset="27046.7807">-597 731 931 0,'1'1'372'0,"3"-2"-280"0,-4-4-88 0,6 7 14 0,0-2-21 16,1-5-34-16,4 7-4 0,2 4-2 0,-2-5-1 16,3 6 5-16,-1-4 1 0,-5 0 2 0,1 0 4 15,1 4 6-15,-4-4 8 0,-3-3 7 0,1 3 9 16,-3-1 10-16,-1-4 6 0,-3 1 4 0,1-1 2 16,-4 0-2-16,-2-1-3 0,-1-2-2 0,-3 1-7 15,-2 2-3-15,1-1-1 0,2-2-4 0,-3 2 0 16,1-2-1-16,2 4 0 0,0-3 0 0,3 1 8 15,-2-2 4-15,1 4 4 0,4-4 9 0,2-1 10 16,0 2 4-16,3-2 6 0,0 1 2 0,4-6 2 16,1 0 0-16,0 0-3 0,3 1-4 0,0-6-4 15,1 0-4-15,3-3-4 0,-3 2-2 0,2 1-9 0,0 3-5 16,-1-3-3-16,0 2-4 0,-1 3-14 16,-1 1-6-16,0 2-8 0,-3 0-11 0,0 3-51 0,-1-1-43 15,-4 6 92-15,2-1-67 0,-4 1-48 0</inkml:trace>
        </inkml:traceGroup>
      </inkml:traceGroup>
    </inkml:traceGroup>
    <inkml:traceGroup>
      <inkml:annotationXML>
        <emma:emma xmlns:emma="http://www.w3.org/2003/04/emma" version="1.0">
          <emma:interpretation id="{15FC6B23-1C72-4B1B-9176-FAEB41572301}" emma:medium="tactile" emma:mode="ink">
            <msink:context xmlns:msink="http://schemas.microsoft.com/ink/2010/main" type="paragraph" rotatedBoundingBox="1459,10090 4610,10019 4639,11320 1488,113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E4D464-726A-4207-8F54-4E63FF8656B2}" emma:medium="tactile" emma:mode="ink">
              <msink:context xmlns:msink="http://schemas.microsoft.com/ink/2010/main" type="inkBullet" rotatedBoundingBox="1468,10507 1800,10499 1811,10988 1479,10995"/>
            </emma:interpretation>
            <emma:one-of disjunction-type="recognition" id="oneOf1">
              <emma:interpretation id="interp1" emma:lang="" emma:confidence="0">
                <emma:literal>•</emma:literal>
              </emma:interpretation>
            </emma:one-of>
          </emma:emma>
        </inkml:annotationXML>
        <inkml:trace contextRef="#ctx0" brushRef="#br0" timeOffset="26524.6084">-296 2132 406 0,'-5'-9'154'0,"-4"2"-133"16,2 7-38-16,1-4 6 0,-2 0-25 0,5 1-1 16,-1 5 4-16,1 1 3 0,2 0 29 0,1 0 15 15,-2-3 16-15,0 0 19 0,2 8 32 0,0-8 10 16,-1-1 10-16,-1 1 9 0,1 0-7 0,-1 0 0 0,2 0 4 16,0 0-11-16,0-2-29 0,0 2-11 0,0 0-13 0,3 0-13 15,0 0-10-15,4 0-10 0,-6 0-11 0,4 0-8 16,6 3-3-16,1 2-2 0,-1 2 1 0,0 0 1 15,0 1 0-15,2 2 2 0,-2 3 0 0,2-1 2 16,-7 0 5-16,2 0 1 0,3 3 0 0,-5-6 2 16,-1 4 2-16,-3-2 2 0,-5-3 1 0,3 0 1 15,0 0-2-15,-5-2-1 0,-5-2-3 0,-1 0-2 16,-2-4-31-16,-1 4-33 0,-7-1-60 0,-3-3 96 0,-7 0-82 16,-6 1-47-16</inkml:trace>
        <inkml:trace contextRef="#ctx0" brushRef="#br0" timeOffset="26189.8968">-92 1930 789 0,'-21'-5'380'0,"7"-1"-237"15,7-2-108-15,-2 2 43 0,2-1-47 0,4 2-49 16,0 4-8-16,3 1-8 0,2 1-2 0,-2 3 1 16,4 2 3-16,9 5 2 0,-7 0 6 0,2 4 12 15,0 1 5-15,2 3 5 0,-2-2 2 0,1 2 2 16,-4 2 1-16,0 0 3 0,1 1 1 0,4-1 1 15,-4-1 0-15,-2 0-1 0,0 0 3 0,-2 1-2 16,1-4 2-16,-1 1 0 0,-2-4 0 0,-5 2 0 16,2-1-1-16,-2-3 1 0,-1-2-1 0,-2-1 1 0,0 4 0 15,-8-3-4-15,8-2 2 0,-2-4 3 16,-3 3 2-16,4-2 3 0,-2-1 1 0,0-2 10 16,4 0 4-16,-1-4 5 0,-6 0 5 0,4-1 10 0,1-2 6 15,2-1 2-15,-1 0 2 0,1-2-1 0,2 0-4 16,-2-2-3-16,4 1-7 0,0-1-12 0,0-1-10 15,4 6-4-15,1-4-7 0,-2 1-8 0,13 4-5 0,-7-2-3 16,2 1-4-16,2 2-3 0,-4 0-3 0,-1 1-1 0,6 2-4 16,-5 2-4-16,-3 0 3 0,5-1 0 15,4 4 0-15,-3 6-1 0,1-3 2 0,1 3 2 0,-3 2 4 16,-3 0 3-16,4-1 3 0,-10 1 1 0,-1 0 4 16,0 0 6-16,-6-2 4 0,4-2 3 0,-4-1 4 15,0 0 9-15,0-3 4 0,-3-3 4 0,-1 1 2 16,8-3 7-16,-4 0 5 0,-5-7 0 0,3 3 0 15,2-6 1-15,2 1-3 0,-5-9 1 0,1 5-4 16,-1-4-9-16,2-4-4 0,2 2-4 0,4 0-1 16,-5-5-11-16,8 3-4 0,5-1-3 0,-3 1-3 15,1 2-3-15,-2 0-4 0,7 0-7 0,-1 1-5 16,-1 6-4-16,0 0-6 0,1 6-6 0,-1-5-21 16,4 9-11-16,-1-1-9 0,-6 5-7 0,4-1-34 15,-1 4-11-15,1 0-11 0,8 8-12 0,-7 7-32 16,2-4-16-16,4 8-35 0,-6 3 133 0,3 8-95 15,-4-3-34-15</inkml:trace>
      </inkml:traceGroup>
      <inkml:traceGroup>
        <inkml:annotationXML>
          <emma:emma xmlns:emma="http://www.w3.org/2003/04/emma" version="1.0">
            <emma:interpretation id="{948A715B-568E-438D-A14C-8FACC281E633}" emma:medium="tactile" emma:mode="ink">
              <msink:context xmlns:msink="http://schemas.microsoft.com/ink/2010/main" type="line" rotatedBoundingBox="2382,10069 4610,10019 4639,11320 2411,11370"/>
            </emma:interpretation>
          </emma:emma>
        </inkml:annotationXML>
        <inkml:traceGroup>
          <inkml:annotationXML>
            <emma:emma xmlns:emma="http://www.w3.org/2003/04/emma" version="1.0">
              <emma:interpretation id="{21D47385-57EC-414B-8FEC-09ED3500AAF0}" emma:medium="tactile" emma:mode="ink">
                <msink:context xmlns:msink="http://schemas.microsoft.com/ink/2010/main" type="inkWord" rotatedBoundingBox="2382,10069 4610,10019 4639,11320 2411,11370"/>
              </emma:interpretation>
              <emma:one-of disjunction-type="recognition" id="oneOf2">
                <emma:interpretation id="interp2" emma:lang="" emma:confidence="0">
                  <emma:literal>algol</emma:literal>
                </emma:interpretation>
                <emma:interpretation id="interp3" emma:lang="" emma:confidence="0">
                  <emma:literal>algor</emma:literal>
                </emma:interpretation>
                <emma:interpretation id="interp4" emma:lang="" emma:confidence="0">
                  <emma:literal>Algol</emma:literal>
                </emma:interpretation>
                <emma:interpretation id="interp5" emma:lang="" emma:confidence="0">
                  <emma:literal>algal</emma:literal>
                </emma:interpretation>
                <emma:interpretation id="interp6" emma:lang="" emma:confidence="0">
                  <emma:literal>algod</emma:literal>
                </emma:interpretation>
              </emma:one-of>
            </emma:emma>
          </inkml:annotationXML>
          <inkml:trace contextRef="#ctx0" brushRef="#br0" timeOffset="1977.8339">1218 1933 208 0,'-8'-8'87'16,"-1"2"-63"-16,6 0-17 0,-4-2 9 0,-1 1-7 16,2-4 2-16,-5 3 7 0,8-1 31 0,-4-1 14 15,-1 0 11-15,-4-2 13 0,0 1 7 0,0-1 5 0,-6 1 11 16,4-1-4-16,0 0-25 0,-2 1-12 0,-5 3-13 0,3 0-16 16,-4 5-11-16,1-2-10 0,2 2-19 0,-6 6-8 15,-4 5-5-15,0 7-3 0,-1 1 0 0,5 4 2 16,-7 4 2-16,-2 0 1 0,6 10 3 0,-3-1 2 15,8 2 4-15,0 5 1 0,3 0 2 0,-1-5-1 16,7 0 0-16,2 0 0 0,3-8 0 0,2 0-1 16,1-5 1-16,6-3 0 0,0-6 0 0,8 5 1 15,-2-11 4-15,9 0 2 0,4-4 1 0,0-3 2 16,3-3 2-16,7-7 1 0,3-4 1 0,-7-4 2 16,4 4 0-16,-2-5-2 0,2-8 6 0,1 3 1 15,-6 0 0-15,-3 0 3 0,-2 0 2 0,1-1 3 0,-2 1 0 16,-4-1-1-16,1 5-5 0,-6 6-4 0,1 0-3 15,-4 4-6-15,0 5-4 0,1 4-6 0,-2 1-7 16,-1 1-3-16,1 14-3 0,0-3 0 0,3 3-1 16,0 6 3-16,-2 1 0 0,5 0 0 0,0 2 6 15,2 0 3-15,2-5 0 0,-3 2 0 0,3-2 3 16,1-3 2-16,3-8 1 0,-2 0 2 0,1-5 0 16,1-5 1-16,13-4 3 0,-10-5-2 0,8-8 2 15,2-4-2-15,0-7 4 0,-2 1-1 0,2 2 2 0,-8-8-2 0,-2-6 8 16,7 3 3-16,-12-1 1 0,-1 4 3 15,-3 2 0-15,0-7 11 0,-5-1 1 0,0-1 3 0,-2 9-2 16,-3 1 0-16,-3-5-2 0,-3 2-3 0,-5 4-4 16,0 10-12-16,-1-1-8 0,-3-2-7 15,-2 13-9-15,-2-4-5 0,0 12-13 0,2 3-4 0,-2 8-3 16,0-2-2-16,-3 15 1 0,0 5 1 0,0 7 2 16,1 5 2-16,1 7 9 0,-1 7 3 0,5 4 4 15,4 0 1-15,3 6 1 0,4 0 1 0,2 2 0 16,2-5-3-16,7-4-6 0,2 1-5 0,8-7-12 15,-1-4-9-15,-4-5-13 0,13-15-16 0,4 1-36 16,-3-1-13-16,1-9-10 0,1-5-23 0,0-7-29 0,7-3 108 16,0-10-71-16,-4-1 2 0</inkml:trace>
          <inkml:trace contextRef="#ctx0" brushRef="#br0" timeOffset="2309.8109">1868 1922 462 0,'-8'-21'266'15,"0"12"-141"-15,0 6-85 0,0 1 60 0,-8 4-70 16,0 9-11-16,-1 8-11 0,3-3-2 0,-4 9-6 15,-3 4 0-15,2 8 1 0,0-7-1 0,2 7-1 16,1-1 1-16,1-2 0 0,3-3-2 0,1-2 5 16,4-3 2-16,4-7 4 0,-2-2 4 0,4-4 5 15,1-7 5-15,1-2 16 0,1 2 6 0,3-6 4 16,-1-2 2-16,1-2-1 0,5-1 4 0,2-8-2 0,0 2-2 16,0-5-14-16,3-3 3 0,1 0-4 0,-1-5 0 15,-2 0-2-15,0-2 5 0,0 3-2 16,-1-3 1-16,-2 2 1 0,0 5-6 0,-7 0-3 0,2 3-4 15,1 5-6-15,-5 5-19 0,3-1-7 0,-3 7-7 16,-1 5-7-16,0 8-5 0,3 1-3 0,-3 7 1 16,-1 7 3-16,-2 6 6 0,1-2 5 0,-1 9 3 15,-2 4 1-15,4-4 2 0,-6 2 2 0,6 0-2 16,-3-3-1-16,4 1-6 0,-1 1 0 0,2-7-4 16,1 1-4-16,0-2-20 0,-1-1-10 0,7-6-16 15,0 2-14-15,0-8-44 0,3-2-20 0,-3-13-30 16,6 2 103-16,6-8-88 0,0-6-31 0</inkml:trace>
          <inkml:trace contextRef="#ctx0" brushRef="#br0" timeOffset="2561.7191">2118 2347 366 0,'3'-36'302'0,"2"2"-85"15,-5 6-114-15,0 1 71 0,-1 9-41 0,-1 0-24 0,0 1-25 16,1 7-39-16,-2 7-14 0,-4 2-9 0,1 1-12 16,0 8-8-16,1-2-4 0,-3 0-5 0,-3 9-1 0,-1 2 1 15,3 4 0-15,6 3-1 0,-2-4 7 0,-1 4 0 16,-2 7 2-16,8-9-1 0,0 2 2 0,3-3 1 15,-2-4 3-15,3-3 6 0,2-1-1 0,4-3 14 16,-1-4 2-16,5-1 6 0,-1-2 1 0,3-3 5 16,3-5 0-16,2-1-2 0,-4-4 0 0,4-2-9 15,0-6-2-15,0-1-2 0,-1-2-3 0,-4 1-3 16,0-6-5-16,-3-1-1 0,1 6-3 0,-4-4-9 16,-4 1-4-16,-3-3-8 0,2 3-12 0,-2 3-9 0,-6 2-10 15,1-3-44-15,-2-5-22 0,-1 3-33 0,-1 3-56 16,-2-1 130-16,-2-5-114 0,0-2-53 0</inkml:trace>
          <inkml:trace contextRef="#ctx0" brushRef="#br0" timeOffset="2800.9326">2661 1761 778 0,'11'10'418'15,"-4"-5"-223"-15,-1 3-130 0,-1-2 65 0,-2-3-76 0,7 0-17 16,-7 5-23-16,5 0-34 0,5 5-6 15,-2 3-7-15,0-3-4 0,-2-1-3 0,1 8-2 0,-7 5-7 16,-1-3 0-16,-2-3 11 0,-5 7 2 0,-1-1 8 0,-9 6 5 16,-7 0 5-16,1 1 6 0,1-8 8 0,0 3 6 15,-2 0 3-15,0-1 2 0,1-2 0 0,10-4 1 16,-3-2-2-16,4-1-2 0,2-4 0 0,5-2-11 16,1 2-7-16,2-7-13 0,8 2-13 0,10-8-84 15,-1 2 98-15,14-4-59 0,13-2-40 0</inkml:trace>
        </inkml:traceGroup>
      </inkml:traceGroup>
    </inkml:traceGroup>
    <inkml:traceGroup>
      <inkml:annotationXML>
        <emma:emma xmlns:emma="http://www.w3.org/2003/04/emma" version="1.0">
          <emma:interpretation id="{B0EB92F4-EB60-4582-BB35-90B0509AC782}" emma:medium="tactile" emma:mode="ink">
            <msink:context xmlns:msink="http://schemas.microsoft.com/ink/2010/main" type="paragraph" rotatedBoundingBox="1793,12399 10264,11934 10314,12844 1843,13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A4ACC0-62FA-469B-BFB8-1FFF87DD0FBB}" emma:medium="tactile" emma:mode="ink">
              <msink:context xmlns:msink="http://schemas.microsoft.com/ink/2010/main" type="line" rotatedBoundingBox="1793,12399 10264,11934 10314,12844 1843,13309"/>
            </emma:interpretation>
          </emma:emma>
        </inkml:annotationXML>
        <inkml:traceGroup>
          <inkml:annotationXML>
            <emma:emma xmlns:emma="http://www.w3.org/2003/04/emma" version="1.0">
              <emma:interpretation id="{1AF55124-DB1B-4ED3-BADD-FADB0BC27CF4}" emma:medium="tactile" emma:mode="ink">
                <msink:context xmlns:msink="http://schemas.microsoft.com/ink/2010/main" type="inkWord" rotatedBoundingBox="1795,12430 5413,12232 5461,13094 1842,13293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569.5972">1070 4055 888 0,'3'4'454'16,"-3"-2"-295"-16,0 0-115 0,2-1 25 0,-2 1-27 0,2 6-26 15,1 0-11-15,0 3-7 0,0 2-8 0,4 4-4 16,-3-1 1-16,6 9-2 0,-1-2 3 0,3 1 2 15,2 1 4-15,2 4 0 0,0-2 3 0,-2-2 4 16,5-1 1-16,0-1 1 0,-3 0 1 0,0 0 3 16,-3-6 0-16,1 1 1 0,-1-1 1 0,0-1 4 15,-4-1 1-15,-1-1 1 0,0-1 3 0,-1-4 7 16,-3 1 2-16,-2-4 4 0,4 2 4 0,-6-2 8 16,-3-2 7-16,2-4 3 0,1 1 4 0,0 1-2 0,1-2 0 15,-1 0 6-15,0 0-2 0,2-5-9 0,-2 3-8 16,1-1-4-16,3-3-7 0,-4-5-6 0,1 3-4 15,-1-3-13-15,2-5-8 0,1 3-11 0,0-6-7 16,0 0-7-16,0-7-20 0,1 2-10 0,0-4-10 16,3-1-10-16,4-3-30 0,-3-1-12 0,3-4-11 15,0-1-9-15,5 6-23 0,2 0-3 0,1-1 1 16,0 4 8-16,3 10 38 0,-1 0 20 0,3 9 18 16,-5 6 18-16,0 4 52 0,0 0 18 0,-5 7 19 15,2 3 9-15,-3 4 14 0,0-1 6 0,0 1 2 0,-2 1 2 16,1 1 0-16,1 0 1 0,-5-2-5 0,7 3-2 15,-3-2-10-15,-1-1-3 0,2 2-2 0,0-3-4 16,0 0-2-16,-1-1-12 0,6 3-2 0,-12-7-3 16,4 0-4-16,-1-2 0 0,6 0-2 0,-6 2 2 15,-1-3-7-15,2-2 8 0,-7-3 0 0,7 3 3 16,-4 2 1-16,-3-5 0 0,2 3 2 0,-2-1 1 16,-3-2 2-16,3 2 3 0,2-2 1 0,-3 1 2 15,-1-1 5-15,-1 0 0 0,0-1 2 0,0 1 1 16,3 0-1-16,-3 0-4 0,0 0 4 0,-1-4 0 15,1 4-10-15,-3 0 0 0,4-1-4 0,-6-2 1 16,2-4-2-16,0 1-3 0,0 1-5 0,1 2-2 0,1-3 0 16,-1-1-1-16,-1-1-2 0,3 2-3 0,0-1-2 15,0 1 0-15,0-5-4 0,0 0-1 0,3 0-5 16,0-2-2-16,4 2-2 0,-6 0-5 0,6-4-5 16,1 6-3-16,3-4-3 0,1 3-3 0,3-1-15 15,2 0-6-15,4 0-7 0,1 3-10 0,2-3-39 16,2 3-18-16,4 0-21 0,-5 0-36 0,6 0 117 15,-1 3-83-15,0 7-18 0</inkml:trace>
          <inkml:trace contextRef="#ctx0" brushRef="#br0" timeOffset="6378.9479">2238 4338 476 0,'0'-3'328'0,"0"-2"-135"0,0 5-115 0,0 0 46 0,0 2-20 15,0-2-23-15,-2-2-17 0,2 2-22 0,0 2 1 16,0-1-1-16,2 1-3 0,1-2 0 0,-2-3-3 15,4 1 0-15,3 0-2 0,-1 1 1 0,1-7-6 16,1 2-2-16,1-4-5 0,1 2-2 0,3 3-10 16,0-4-3-16,1-7-4 0,-1 3-1 0,0-1-8 15,1-4-5-15,-1 1-2 0,2-1-2 0,-5-3-6 16,0 4-4-16,-1-1-2 0,-2 1-8 0,0 1 2 16,-8 0-3-16,0 3-5 0,0 1-5 0,0 2 4 15,-5 4 1-15,-3-1-1 0,0 6-4 0,-3 5 5 16,0 3 2-16,1-1 9 0,-1 9 4 0,-5 2 3 15,2 9 5-15,0 5 3 0,4-7 9 0,-1 5 3 16,-4 1 2-16,9-3-1 0,0 0 2 0,1 0 1 0,3-4 1 16,2-6 2-16,0 2-1 0,2-3 1 0,3-3 3 15,3-3 1-15,0-1 2 0,0-4-3 0,3-2 3 16,2-3-3-16,-1 2 2 0,3-4-3 0,1-3-1 16,-1-3-1-16,3-1 1 0,-1-2 3 0,3-4 0 15,-1-4 0-15,0 2 0 0,-3 1 2 0,-4-2-2 0,3 1 4 16,-2-2 0-16,-5 3-2 0,-2 5 1 0,-1 1 1 0,1 2-2 15,-3 5-4-15,2-4-1 0,0 6-5 16,-5 1-3-16,5 5-6 0,-2-1-5 0,2 8 1 0,-2-4-3 16,1 3 6-16,-2 3 1 0,11 2 2 0,-8 0 3 15,4-3 6-15,1 1 4 0,-2-3 3 0,1 0 3 16,6-1 5-16,-7-7 3 0,6 2 2 0,2-5 1 16,-2-2-1-16,4-4 0 0,2-2-2 0,-1-5-1 15,4-1-7-15,-1-9-1 0,0-2-3 0,-1 0-2 16,1-4 5-16,-1-6 1 0,-3-3 2 0,-1 3 3 15,-1-2 11-15,-3-3 2 0,-7 3 3 0,5-1 3 16,-4 8-3-16,-6 1-4 0,-1-4 10 0,0-1-9 16,0 6-11-16,-3 1-4 0,0 6-2 0,-5-4-5 15,2 5-2-15,-1 0-4 0,1 9-13 0,-1 3-6 16,1 1-2-16,1 2-5 0,4 4-6 0,-4 4-3 16,2 5-5-16,0 3 4 0,3 5-1 0,0 8 10 15,0 1 1-15,1 10 4 0,4 4 6 0,3 8 4 0,1 1 2 16,4 8 0-16,3 1-2 0,5-3-3 0,-4 1 0 15,7-1-5-15,2-3-2 0,2-5-9 16,-1-2-2-16,4-5 1 0,-6-6-2 0,1-6-2 0,2 0-2 16,-2-9-2-16,-9-4-4 0,-2-6-10 0,1-2-4 15,-5-7-10-15,3-1-9 0,-11-7 46 0,0 4-33 16,-3-11-5-16</inkml:trace>
          <inkml:trace contextRef="#ctx0" brushRef="#br0" timeOffset="6539.7316">2951 3977 707 0,'-3'4'423'0,"3"1"-211"0,0-5-133 0,3 2 60 16,2-1-28-16,0 1-69 0,6-1-17 0,6 3-14 15,1-1-9-15,3 2-10 0,4-1-7 0,5-2-6 0,10 0-21 16,10-2-12-16,-3 0-11 0,3-2-14 0,9-6-65 16,1-3-55-16,5 0 133 0,1-2-96 0,-3-1-57 15</inkml:trace>
          <inkml:trace contextRef="#ctx0" brushRef="#br0" timeOffset="4921.8962">465 3865 859 0,'-9'-6'415'0,"2"1"-286"0,-1 0-99 0,2 0 11 16,-8 2-22-16,1 0-25 0,-6 1-12 0,-4 2-8 16,4 5-5-16,-8 3-6 0,0 0 3 0,2 8 0 15,-2 2 6-15,-1 4 13 0,0 3 5 0,4 7 3 16,-3-3 5-16,3 6 5 0,2 5 0 0,-1 3 2 16,1-3-1-16,6 3-1 0,-1 3-1 0,7 0 1 15,-1-3-1-15,3-3-2 0,6-1-1 0,6-5-1 16,-1 3-2-16,2-9-2 0,2-2-1 15,1-6-2-15,4 3 1 0,-3-6-1 0,4-7-6 0,1-1-12 16,2 1-7-16,3-7-4 0,2-3-5 0,1-6-6 0,5-4-16 16,5-9-6-16,-2 3-1 0,1-1 13 0,-3-4 3 0,3-5 10 15,0-1 5-15,-5 0 11 0,-7-1 22 0,2-1 29 16,1-1 18-16,-16 3 13 0,2 1 15 0,-3 1 19 16,-3 4 6-16,-2 5 2 0,0 0-3 0,0 5-19 15,0 3-12-15,-2 6-14 0,1-6-11 0,-3 10-25 16,4 1-10-16,-8 5-5 0,8 3-5 0,-6 7-4 15,3 3-1-15,-2 2 2 0,2 3 0 0,0 3 3 16,3 2 4-16,1-2 2 0,-1-2 1 0,2-3 3 16,3 0 1-16,-5-5 3 0,4 0 0 0,-2-5 1 15,4-4 0-15,4 1 4 0,-4-1 3 0,-1-2-2 0,5-5 2 16,9-2 1-16,-6-1 3 0,2-6 2 16,3 3 2-16,-4-5-2 0,9-3 3 0,-6-2 5 0,-3 0 0 15,1 1 2-15,-2-6 4 0,2 1 5 0,-5-3 1 16,-2 1 4-16,-5-3 4 0,7 3-1 0,-9-3-1 15,3 1 0-15,-4 3-7 0,1 2-6 0,-1 4-5 16,2 2-8-16,-1 5-16 0,-1-1-4 0,0 6-7 16,-1-3-6-16,1 6-13 0,0 0-1 0,1 2-2 15,1 6 1-15,3 2 1 0,-2-2 0 0,6 7 3 16,4 4 2-16,0-3 0 0,-2 3-2 0,7-3-6 16,-4-1-8-16,3 1-24 0,3 0-11 0,2-6 3 15,-1-4-50-15,2-1 81 0,4-3-51 0,1-3-9 16</inkml:trace>
        </inkml:traceGroup>
        <inkml:traceGroup>
          <inkml:annotationXML>
            <emma:emma xmlns:emma="http://www.w3.org/2003/04/emma" version="1.0">
              <emma:interpretation id="{C4821016-9756-408E-B114-8F9E831C2142}" emma:medium="tactile" emma:mode="ink">
                <msink:context xmlns:msink="http://schemas.microsoft.com/ink/2010/main" type="inkWord" rotatedBoundingBox="6017,12167 10264,11934 10314,12844 6067,13077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8256.8072">5805 4007 677 0,'-2'-13'397'16,"1"2"-224"-16,-1 3-106 0,2 2 20 0,0-1-14 0,0 1-3 15,3 1-10-15,2 0-6 0,-2 1-17 0,2 0-7 0,2-2-1 16,4 3-3-16,1 0-3 0,0-1-6 0,2 1 1 15,-1 0 0-15,6 0-3 0,-3 3-2 0,1 0-5 16,1 1-2-16,-4 3-3 0,0-1 0 0,4 3-7 16,-4 2-2-16,5 5-2 0,-3 0 0 0,-1 1-1 15,4 3 0-15,-2-1 0 0,4 4 0 0,-5-1 4 16,0 0 1-16,-2-2 3 0,2 1 0 0,0-4 5 16,0 2 3-16,1-2 3 0,-2-1 2 0,-1-2 1 0,-1-3 1 15,1-1 5-15,1-3 2 0,-3 1-1 0,-4-3 1 16,2-2 0-16,-1 0 7 0,-1-2 0 0,0-1 2 15,-1 0-1-15,-1 3 1 0,0-7 1 0,-1 3-1 16,-3-3-3-16,1-1-7 0,-1-1-4 0,1 1-3 16,-3-8-5-16,0 2-5 0,0-2-14 0,-2 0-7 15,2-3-9-15,0 3-9 0,-1-3-24 0,-1 1-13 16,2-1-9-16,0 1-13 0,5-1-20 0,-2 2-7 16,5-2-2-16,3 1 1 0,3 2 23 0,4 0 12 15,4 4 13-15,-1-3 17 0,3 2 44 0,1 2 16 0,2 7 20 16,-3-6 11-16,-3 5 10 0,-4 4 7 0,1-3 9 15,1 4 3-15,-8 0-9 0,-1 0-4 0,-2 4-4 0,-3-1-3 16,-5 0-7-16,3 2-7 0,-3 0-10 0,-2 2-5 16,-1 3-3-16,-3 0-2 0,-7-1-2 0,5 4-2 15,-2 3 0-15,-2-3 2 0,-3-2-3 0,4 3 2 16,-2-1 0-16,5 1 0 0,0-1 0 0,2 0 1 0,0-1-2 16,4-1 1-16,2 1 2 0,0-1-3 0,0 0 1 15,6 0-1-15,1 0-1 0,1 0 1 0,3 2 0 16,2 0 1-16,3 1-1 0,-4-3 0 0,-1 0-1 15,2 2 0-15,0 3-2 0,0-3 2 0,-7-2-3 16,2 3-4-16,-6-2-4 0,1 0-3 0,0 3-2 16,-6-6-4-16,-2 5-4 0,-5 2-17 15,-9-1-10-15,2-4-18 0,-1 0-16 0,-6 0-38 0,1 2 80 16,-9-8-57-16,0 3-16 0</inkml:trace>
          <inkml:trace contextRef="#ctx0" brushRef="#br0" timeOffset="8483.703">7121 3986 1248 0,'6'13'613'16,"0"0"-451"-16,2-12-134 0,-1 6 3 0,2-3-21 16,6 4-11-16,4 0-6 0,-2 0 0 0,2 0 1 15,8-3 0-15,7 1 7 0,7 1 5 0,4-6 6 16,-5-1 7-16,-7-1 6 15,-17-1 4-15,1 2-2 0,52-5 0 0,15-7-6 0,-4 0-6 0,-2 1-10 16,6 2-5-16,7-4-32 0,5 0-32 0,-18 4-55 0,1-1-112 16,3-1 173-16,0-2-112 0,-16-6-53 15</inkml:trace>
          <inkml:trace contextRef="#ctx0" brushRef="#br0" timeOffset="6842.8258">4585 3730 761 0,'10'6'366'0,"-17"-3"-218"0,6 0-103 0,-15 2 23 16,5-3-17-16,-12 9-29 0,3-3-19 0,-7 6-18 15,-5 1-3-15,0 5-1 0,-3-1-1 0,0 4 3 16,0 2 4-16,6-3 2 0,0 4 4 0,7-2 7 15,3-2 5-15,8-4 3 0,0 1 5 0,8-2 3 16,1-1 0-16,5-3 1 0,4 0-2 0,2 1 0 16,4-1 0-16,4 0-2 0,2-2-1 0,2 1-1 15,3 1-2-15,-2 3 0 0,2 2-1 0,-3-7-4 0,-2 5 0 16,2 0-2-16,-4-2-2 0,-1 2-2 0,-5-5 1 16,-1 2-4-16,-2-2 1 0,-7-2-1 0,3 3 1 15,-4 0-3-15,-8 3 1 0,0-3-1 0,-3 3-2 0,-5-1 1 16,-3-1-9-16,-1 1-3 0,-5-4-5 15,3-1-6-15,-1-2-28 0,-1-3-22 0,4-4-29 0,2-1-35 16,7-6 98-16,0-1-71 0,6-6-22 0</inkml:trace>
          <inkml:trace contextRef="#ctx0" brushRef="#br0" timeOffset="7686.5569">4953 4236 404 0,'-3'-16'272'0,"1"3"-94"0,-1-2-91 0,3 5 54 16,0-1-17-16,3 1-17 0,0-1-12 0,4 3-28 15,1 2-1-15,3-5-10 0,0 4-7 0,5-1-10 16,2 0-1-16,1 2-3 0,1 0-2 0,-2-4-7 0,4 4-10 0,2-1 4 15,0-1-2-15,-2 2-6 0,2-2-1 0,-3 0-1 16,4 0-5-16,-4 3 0 0,-2-3-3 0,-1 2 0 16,-1 1-4-16,-4 0-3 0,-2 2-4 0,-6 0-1 15,0 1-5-15,1-1-8 0,-1 3-4 0,-5 0-3 16,0 5-2-16,-5-2 0 0,2 5 1 0,-4 2 1 16,-2 1 4-16,-1 3 6 0,-4 4 7 0,1-4 1 15,2 4 7-15,3-1 4 0,0-1 1 0,2 0 0 16,-2-3 5-16,6-2 4 0,1-2 1 0,1 1 2 15,0-4 0-15,1-1 1 0,2-2 2 0,1 1-1 16,5-1 1-16,-4 0-2 0,3-3-4 0,3-6 0 0,-5 2-1 16,1 0-3-16,1-4-2 0,6 0 1 0,-3-4-3 15,2 3 2-15,-3-2-1 0,-1 3 2 0,2-3-2 0,2 0-2 16,-8-2-1-16,-4 5 0 0,3 1-4 0,-3-1-8 16,2 2-2-16,-3 6-4 0,0 0-2 0,0 2-1 15,0 2-1-15,0 4-1 0,-1 0 3 0,-1 4 7 16,-1 2 3-16,3 2 2 0,-3-5 4 0,3 6 4 15,0-1 2-15,1-4 5 0,1-3 2 0,6-1 4 16,1-2 3-16,1-4 2 0,0 1 0 0,1-6-1 16,3-2-4-16,5-7-2 0,5 2-4 0,-2-9-7 15,5-5-6-15,2-5-2 0,1-1 0 0,1 1 1 0,-6-4-1 16,2-4 4-16,-1-3 2 0,-4 7 7 0,-5 1 2 16,-1 0 3-16,-1 0 3 0,-4 1 2 0,0-1 2 15,-5 8-1-15,1-2 1 0,-4-1-1 0,2 3-1 16,-5 2-1-16,0 6-3 0,0-1-5 0,0 4 0 15,-3 5-4-15,-1 2-4 0,3 1 0 0,-2 3-6 16,4 4-3-16,-6 3-3 0,2 3 1 0,0 1-1 16,1 5 1-16,-2 7 2 0,0 3-3 0,1 5 3 15,2 1 2-15,1 5-1 0,0 0 0 0,1 5 0 16,4 0-2-16,0 0-2 0,1-1-4 0,4 1-3 0,-2 3-3 16,3-6-14-16,-2 1-6 0,6-3-7 15,-4-2-7-15,-2-2-26 0,4 1-11 0,-3-15-13 0,1 5-13 16,-3-6 76-16,-3-3-51 0,-2-5-9 0</inkml:trace>
          <inkml:trace contextRef="#ctx0" brushRef="#br0" timeOffset="7076.656">4945 3515 1061 0,'3'14'444'0,"-1"2"-310"16,1 0-103-16,0 0 17 0,-1 3-26 0,3 6-22 0,-2 1-5 16,0 6-12-16,2 1 2 0,0 5-1 0,-1 1 0 15,1 0 4-15,-3 1 1 0,2 0 3 0,1 0 0 0,0 0 7 16,-2-2 1-16,4-3 2 0,-1-3-2 16,0-4 0-16,-1 0-2 0,0 2-6 0,0-2-3 0,-1-7-7 15,0 1-7-15,-1 2-7 0,0 3-28 16,0-6-16-16,-1 0-14 0,-1-4-12 0,3-2-18 0,-4 1-50 15,0-10 104-15,-2 0-72 0,-1-4-4 0</inkml:trace>
        </inkml:traceGroup>
      </inkml:traceGroup>
    </inkml:traceGroup>
    <inkml:traceGroup>
      <inkml:annotationXML>
        <emma:emma xmlns:emma="http://www.w3.org/2003/04/emma" version="1.0">
          <emma:interpretation id="{69A9A20E-B0CC-4ED0-8BE9-1938F636AA53}" emma:medium="tactile" emma:mode="ink">
            <msink:context xmlns:msink="http://schemas.microsoft.com/ink/2010/main" type="paragraph" rotatedBoundingBox="2344,15045 6920,14869 6969,16126 2392,163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DD3BC1-9049-43C8-A7AE-12CAC33A2F07}" emma:medium="tactile" emma:mode="ink">
              <msink:context xmlns:msink="http://schemas.microsoft.com/ink/2010/main" type="line" rotatedBoundingBox="2344,15045 6920,14869 6969,16126 2392,16302"/>
            </emma:interpretation>
          </emma:emma>
        </inkml:annotationXML>
        <inkml:traceGroup>
          <inkml:annotationXML>
            <emma:emma xmlns:emma="http://www.w3.org/2003/04/emma" version="1.0">
              <emma:interpretation id="{2405F515-D57C-48A0-86D2-B4FD6C08474B}" emma:medium="tactile" emma:mode="ink">
                <msink:context xmlns:msink="http://schemas.microsoft.com/ink/2010/main" type="inkWord" rotatedBoundingBox="2344,15045 5039,14942 5087,16198 2392,1630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1859.8465">1862 7209 1117 0,'8'-3'575'0,"-7"0"-327"0,-2-3-166 0,-10 3 92 0,-1-2-95 15,3 2-27-15,-5-1-47 0,-4 1-14 16,2-2-11-16,-6 4-10 0,1-2-7 0,-3 3-13 16,-4 0-1-16,-1 4 1 0,-1 1 3 0,1 3 8 15,0 3 7-15,2 5 6 0,2 0 7 0,1 3 13 0,2 0 1 16,4 2 2-16,-1 3-1 0,5 0-3 0,2 0-4 16,8-2 2-16,-4 0-2 0,8 2-2 0,0-3 1 15,6-2 1-15,0 0 3 0,1-5 4 0,6-2 1 0,-1 0 3 16,3 4 0-16,-3-8 4 0,4 0 0 0,2-3 2 15,1-2 2-15,2-4 1 0,-2-3 2 0,-2 0 3 16,1-4 2-16,-1-2 5 0,-1-3 1 0,-3-4 0 0,-2 1-3 16,2-2 2-16,0 2-1 0,-5-9-4 15,1 3-2-15,1 1-7 0,-2-1-3 0,0 9-1 0,-2-5-3 16,0 4-5-16,-1 6-6 0,0 5-3 0,0-3-5 16,1 6-8-16,0 0-1 0,1 1-2 0,2 7-1 15,-1 3 2-15,3 4 3 0,5 2 3 0,-3 2 3 16,5 2 4-16,1 3 2 0,-2-3 0 0,2-2-3 15,2-2-9-15,-2-1-11 0,8-8-9 0,-1-2-13 16,-7-1-9-16,10-10-14 0,4-6-48 0,-4-1-20 16,4-6-26-16,-6-4 111 0,0-7-79 0,8-11-46 15</inkml:trace>
          <inkml:trace contextRef="#ctx0" brushRef="#br0" timeOffset="12061.5199">2469 6592 762 0,'4'-40'419'0,"-4"8"-201"0,0 0-126 0,0 11 59 16,-6 1-30-16,1 2-26 0,0 5-23 0,4 4-29 15,1 4-10-15,-2 2-10 0,1 0-9 0,1 3-16 16,0 1-5-16,1 10-4 0,1-3-3 0,-2 7-4 16,1 2 0-16,6 7-1 0,-4 2 1 0,0-1 4 0,2 9-2 15,5 9 0-15,-1-2 0 0,-3 0 2 0,4 5-1 16,-5-1-1-16,6 12-9 0,5 4-4 0,-2-4-3 16,-3-6-2-16,-1-3-8 0,3 3-25 0,3 0-7 15,-8-2-9-15,1-12-2 0,-1 0-39 0,-2 2-17 16,-1-12-31-16,0 4 102 0,-5-4-74 0,3-7-31 0</inkml:trace>
          <inkml:trace contextRef="#ctx0" brushRef="#br0" timeOffset="11443.6186">723 7154 120 0,'-22'1'68'0,"1"6"-49"15,0-1-28-15,2 7 15 0,0-2-28 0,2 6-14 16,1 6 5-16,0 2 7 0,3 4 15 0,4 3 32 16,-1 3 12-16,8 1 15 0,-1 1 14 0,3-2 17 15,2 2 3-15,1-7 1 0,7 2-6 0,1-4-4 16,0-4-2-16,10-3-3 0,-4-2-1 0,4-6-7 15,6-4-2-15,1-2-1 0,-2-2-4 0,4-7-6 16,-3-4-2-16,2-9-5 0,3 1-3 0,-4 3-10 0,1-13-4 16,1-5 5-16,4-1 3 0,-7 1-6 0,-2-2 5 15,-1-3 5-15,-1-6 11 0,-6-6 4 0,5 1 3 0,-7 7-1 16,-7-2-2-16,1-9 10 0,-7-2-5 16,-1-6-1-16,4 9-12 0,-5-8-1 0,-3 2-2 0,-7-3-7 15,6 1-3-15,-3 0-12 0,-4 4-5 0,5 6-1 16,-5-4-4-16,0 7-3 0,3 3-2 0,0 13-1 15,-2-3-3-15,4 8 0 0,-4 6-1 0,4 5-4 16,1 0-3-16,2 9-9 0,1 0-2 0,1 2-4 16,1 5 2-16,0 6-4 0,0 5 2 0,0 7-1 15,3 4 6-15,-2-4 7 0,3 17 2 0,2 14 3 16,-1-1 1-16,1-2 3 0,2 9 0 0,2-1 2 0,-1 10-3 16,5-2-4-16,-2 0-3 0,0-10-2 0,0-3-5 0,3 3-19 15,0-1-13-15,-1-5-18 0,0-5-17 0,4 5-64 16,-1 0-43-16,1-8 125 0,3 2-98 0,1-5-52 15</inkml:trace>
          <inkml:trace contextRef="#ctx0" brushRef="#br0" timeOffset="13211.9248">1067 7189 541 0,'0'0'385'0,"-5"-2"-156"0,-1-1-145 0,-5 1 102 16,-2 1-112-16,0 1-27 0,-3-2-36 0,-1 1-60 15,-1 1-22-15,-4 3-25 0,-3-2-32 0,-10 6 83 16,-4-1-68-16,-10 8-18 0</inkml:trace>
          <inkml:trace contextRef="#ctx0" brushRef="#br0" timeOffset="12513.6154">2598 7369 675 0,'0'-13'359'0,"1"2"-175"16,-4-4-101-16,0 1 47 0,-2 1-19 0,-1 4-13 16,4-5-12-16,-1 2-27 0,4 4-9 0,-1-4-4 15,2 2-8-15,-2 1-13 0,3-1-2 0,5 2-3 0,0 0-3 16,0-3-3-16,-1 0 0 0,4 3-5 0,1-2-1 15,8 2-1-15,-3-3-2 0,4 2-1 0,1-3 0 16,0 3-2-16,2-2 1 0,-1 1-1 0,0-1-1 16,0 1-1-16,-3 1 1 0,1-2-1 0,-3 3-1 15,1 0 0-15,-3 0-1 0,-4 0 0 0,0 3-2 16,-1 0-2-16,-5 2-3 0,0 2-1 0,-4-1-7 16,0 2-1-16,-2 0-3 0,0 6-1 0,-4 2-2 15,0-1-2-15,-3 4 2 0,-2 0 0 0,-1 3 5 16,1 5 1-16,-3-1 0 0,1-4 4 0,0 5 5 15,0-3 4-15,1 2 0 0,-1-4 1 0,5 2 3 16,0-3 1-16,1 0 0 0,0-2 1 0,2-2 0 16,3-1 1-16,0-1-1 0,1 1 2 0,3-4-2 15,-1 1 0-15,3-3 1 0,1-1 0 0,1 1 3 16,-1-2 1-16,3-3 5 0,0 1 2 0,-2-4 10 16,1-2 2-16,-1-3 2 0,0 1 1 0,0 1 0 0,-2-6-2 0,-1-1 1 15,2-1-2-15,-3 2-6 0,1 1-2 0,-2 1-1 16,0-3 1-16,-1 5-4 0,0 2 1 0,-1 1-5 15,1 1-4-15,-2 3-7 0,0-1-6 0,3 5-5 16,0 0-8-16,0 6-9 0,1-4-7 0,4 9-7 16,-1 0-1-16,5 2-10 0,0 3-6 0,6 6-5 15,-4-3-8-15,5 2-35 0,5 1-22 0,5 4-35 16,-4-4 103-16,7 5-88 0,3-5-37 0</inkml:trace>
        </inkml:traceGroup>
        <inkml:traceGroup>
          <inkml:annotationXML>
            <emma:emma xmlns:emma="http://www.w3.org/2003/04/emma" version="1.0">
              <emma:interpretation id="{D44D95A1-D402-473D-B101-210943EF1789}" emma:medium="tactile" emma:mode="ink">
                <msink:context xmlns:msink="http://schemas.microsoft.com/ink/2010/main" type="inkWord" rotatedBoundingBox="5981,15688 6951,15651 6954,15752 5984,1578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2782.6992">4168 7077 1166 0,'-8'11'518'0,"5"-9"-337"0,-4-2-132 0,6 0 27 16,-2 0-33-16,3 0-30 0,-5 0-17 0,3 0-19 15,2 2-2-15,-3 2-3 0,1-2 2 0,2 0 8 16,-1 2 3-16,2 0 8 0,3 0 7 0,0-1 15 15,6 1 7-15,7-1 3 0,-1 3 2 0,8-1 1 16,5 0-1-16,4 0-3 0,4 1-2 0,-4-3-11 0,9-1-3 16,12 1-1-16,-1-2-4 0,-6 1-4 15,6-2-2-15,1 0-4 0,3-3-7 0,1-3-3 0,-1 1-6 16,-9-2-10-16,-7-2-14 0,9 2-51 0,-9-2-33 16,-9 1-56-16,-5 5 129 0,-5-2-119 0,5-1-52 15</inkml:trace>
        </inkml:traceGroup>
      </inkml:traceGroup>
    </inkml:traceGroup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4:51.82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FEF6E20-43DF-4A9E-A61F-3A2AC22EB951}" emma:medium="tactile" emma:mode="ink">
          <msink:context xmlns:msink="http://schemas.microsoft.com/ink/2010/main" type="inkDrawing" rotatedBoundingBox="5283,10527 7857,10373 7863,10471 5289,10625" semanticType="underline" shapeName="Other"/>
        </emma:interpretation>
      </emma:emma>
    </inkml:annotationXML>
    <inkml:trace contextRef="#ctx0" brushRef="#br0">29 103 561 0,'-11'17'423'0,"-2"4"-176"0,8-11-173 15,4-10 119-15,4 3-146 0,-3 0-17 0,3 0-33 16,5 0-3-16,7 2 1 0,-1-2 1 0,-1 2 4 0,11-5 6 16,7-3 11-16,4 1 7 0,0 1 5 0,8-6 4 15,4 1 1-15,13-2 8 0,18 0-1 0,-8 2-1 0,-3-2-9 16,8-2-3-16,14 2-4 0,8-1-5 0,8-1-1 16,-14 4-7-16,11-4-3 0,8 1 1 0,-8 1-1 15,3 1 2-15,0 1-2 0,-6-1 1 0,-2 3 1 16,-3-3 1-16,-6 3-2 0,-1 0 0 0,-9 0-2 15,3 0-2-15,-12 3-3 0,-4-1-2 0,-9 2-4 16,0 0-5-16,-8 2-18 0,-7 1-16 0,-9 3-25 16,-4-1-35-16,-8 0-146 0,-9 1 188 0,-13 2-118 15,-4-1-76-15</inkml:trace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03.94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A5DD077-D980-4866-A610-68ABA555AAE0}" emma:medium="tactile" emma:mode="ink">
          <msink:context xmlns:msink="http://schemas.microsoft.com/ink/2010/main" type="inkDrawing" rotatedBoundingBox="1109,7538 1732,16692 705,16761 82,7608" semanticType="verticalRange" shapeName="Other">
            <msink:sourceLink direction="with" ref="{CA1C3151-8A51-47C9-A2C9-7BE5D0E6F857}"/>
          </msink:context>
        </emma:interpretation>
      </emma:emma>
    </inkml:annotationXML>
    <inkml:trace contextRef="#ctx0" brushRef="#br0">679 47 510 0,'9'-11'342'0,"-2"4"-148"0,-2-4-122 0,-9 3 94 16,3 0-107-16,-1 5-14 0,-1 0-21 0,-2 0-20 15,0 1-3-15,1 1 0 0,-3 1-2 0,2 3 0 16,-4 0 1-16,-1 3 1 0,-1 1 0 0,-2 2-1 16,-1 2 1-16,-3 2-1 0,-2 5 0 0,3-4 1 15,-4 8-1-15,-5 12-2 0,0-4-1 0,1 0 1 16,-3 10-2-16,1 2 1 0,-6 7-3 0,-4 8 0 15,1-3-1-15,7-3 0 0,-5 15 0 0,0-4-2 16,1 5 3-16,-2-1 0 0,7 8 1 0,2-4 1 0,-1 5 0 16,6-2 1-16,4 0 1 0,0 0 2 15,8-1-1-15,-2 0 0 0,10 1 1 0,0 0 0 0,2 2 3 16,11 2 0-16,-1-4 2 0,-1 2 0 0,12 1 0 16,-1-4 1-16,3-2 1 0,4 2 2 0,-2-6-3 15,5 1-1-15,2 3 1 0,1-4-1 0,4 3 1 16,0-1-1-16,0 2 1 0,0-3-2 0,2-1 0 15,-3 4 2-15,0-4-2 0,1 3 0 0,1 9-3 16,-1-5 1-16,-4 2-2 0,2 5 2 0,-10-4-2 16,-1 1-1-16,-3-1 1 0,-8-3 1 0,-4 7 1 15,-3-4 2-15,-6-2 2 0,-2 5 0 0,-7-5 2 16,4-3 0-16,-8 2 4 0,-4-9 0 0,-7-5 1 16,1 3 1-16,-2-3 2 0,-3-3 2 0,-1 0 0 15,0-2 1-15,0-8-2 0,3-6-2 0,-3 1 1 0,3 2 1 16,-1-9-5-16,2-7-2 0,4 0-1 0,-5 0 3 15,7-6-3-15,1 1 1 0,1-5 0 0,3 1-3 0,2-4 4 16,1-6 0-16,4-1 0 0,0-3-4 0,3 3 2 16,1-3-1-16,4 3-1 0,-1-2-2 0,6 1-2 15,1 4-1-15,7-1 0 0,0 4 0 0,3 0-1 16,5 1 1-16,3 5-1 0,2 0 1 0,4 7-1 16,2 1 0-16,0 3-1 0,0 2 0 0,2 6 0 15,-2 2-3-15,2 6 3 0,-2-5-2 0,-7 7 0 16,1 3-3-16,-4 6 2 0,1-2-2 0,-5 7 1 15,-5 5 0-15,-5 7 0 0,0 8 0 0,0-12 1 0,-8 14 1 16,-6 9-1-16,1 5 3 0,-2-9 0 0,-7 1 1 16,1 8-1-16,-11 11 4 0,-3 7-1 0,4-3 2 15,2-14 1-15,-4 16-2 0,1 3 4 0,-3-3 0 16,2-4 0-16,6-6 1 0,0 0-1 0,2-4 2 16,3 2 0-16,6-7 1 0,-3-2-1 0,6 0-1 15,5-7 1-15,9-1-2 0,-4 0 1 0,6-6-1 16,-1-2-1-16,12-3-2 0,-4-5-1 0,3-2 0 15,4-1-1-15,7-6-4 0,2-1-8 0,6-3-8 16,5 1-8-16,4-14-35 0,6 6-20 0,7-7-25 16,10-5-38-16,11-5 91 0,-3 2-70 0,22-22-19 15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4:49.89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A105352-96BB-4E54-81A5-F291B42959FC}" emma:medium="tactile" emma:mode="ink">
          <msink:context xmlns:msink="http://schemas.microsoft.com/ink/2010/main" type="inkDrawing" rotatedBoundingBox="5405,9114 7913,8790 7920,8840 5411,9164" shapeName="Other"/>
        </emma:interpretation>
      </emma:emma>
    </inkml:annotationXML>
    <inkml:trace contextRef="#ctx0" brushRef="#br0">3572 502 962 0,'-1'6'371'0,"-1"0"-277"0,0-6-90 0,1 0 10 0,1 0-34 15,-2 2-13-15,1-1-8 0,-1 4-1 0,1-3 3 16,1 1 16-16,0 2 13 0,0-2 12 0,4-1 13 15,-1 1 13-15,7-3 21 0,1 0 3 0,11-2 3 16,1-1-3-16,13-2-6 0,7 0-8 0,18-1-6 16,7-2-8-16,12-1-17 0,17-1-2 0,13-3-1 15,0 1-3-15,9-4-3 0,9 0 2 0,-2-2 0 16,-4-1 0-16,2 0 2 0,-4 0-1 0,-4 3-2 16,-1-3 1-16,-10 1 2 0,0 1-2 0,-11 2-6 15,2-1-3-15,-15 5-8 0,-13 5-12 0,7-4-47 16,-2 2-47-16,-12 2 91 0,-5 3-66 0,-9 3-33 0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22.06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FFCA2BF-4D49-42ED-BEEA-90E325BF2DEA}" emma:medium="tactile" emma:mode="ink">
          <msink:context xmlns:msink="http://schemas.microsoft.com/ink/2010/main" type="inkDrawing" rotatedBoundingBox="5,4530 18388,7674 16167,20659 -2215,17516" semanticType="enclosure" shapeName="Other">
            <msink:sourceLink direction="with" ref="{CA1C3151-8A51-47C9-A2C9-7BE5D0E6F857}"/>
          </msink:context>
        </emma:interpretation>
      </emma:emma>
    </inkml:annotationXML>
    <inkml:trace contextRef="#ctx0" brushRef="#br0">1263 419 340 0,'-8'-27'175'0,"1"0"-106"15,-1-2-40-15,2 7 19 0,-3-2-3 0,1 0 15 16,1 0 4-16,1 6 7 0,-2 3 0 0,1-1 13 16,0-4-1-16,-1 9-4 0,1-1-4 0,-1 2-11 15,0-1-7-15,0 1-7 0,2 2-5 0,-4-1-11 16,4 2-4-16,1 4-7 0,-3-2-3 0,3 2-10 15,1 0-3-15,2 0-5 0,-1 1-2 0,3 4-8 16,0-2-2-16,3 3-2 0,2 0-1 0,4 2-1 16,3 1 1-16,8 4 2 0,4 0 1 0,-3-2 4 0,20 4-3 0,12 4 3 15,3-1-3-15,3-1 2 0,12 2 3 0,4-2-3 16,22 5 0-16,19 0-1 0,-2-1 3 0,-11-2 0 16,15-5 1-16,20 6-1 0,17-1-1 0,9-4-1 15,-16-3 4-15,26 1-2 0,2 1 3 0,17-6-1 16,-5 4 1-16,11-6 2 0,5 2 0 0,5 0 1 15,6-2 1-15,1-3 1 0,7 0 0 0,18 0 0 16,-2-3 1-16,6 1 1 0,13-4 1 0,-3-2 1 16,4 2-4-16,12-1 4 0,-7-1-2 0,7-1 0 15,0 2-1-15,0-1-1 0,7 0-1 0,1 2-1 16,0-4 1-16,6 2 0 0,0 1-2 0,3-3 1 16,0 0 0-16,-38 2 0 0,7-3-1 0,37 3 1 15,-1-1-1-15,-41 2 0 0,0 1-1 0,-4 1 1 0,34 2 0 16,-6 3 0-16,-2 0 0 0,-45 3 1 0,29 4-1 15,-3-3 2-15,-10 4 0 0,-6 2-1 0,-11 3 2 16,-7-1 0-16,-11 3 1 0,-8 1 1 0,-20 0 1 16,3 0 1-16,-18 3 0 0,-9-3 1 0,-12-1 6 15,-3 3 3-15,-10-2 0 0,-9-5 0 0,-11 3 3 16,2-1 3-16,-10 1-1 0,-3-2 3 0,-20-3-5 16,4-2 2-16,-11 1-1 0,-3 6 2 0,-11-8 0 15,-6-4-1-15,-5 3-1 0,-7-1-1 0,-4 1-3 16,0 0-2-16,-9-3-3 0,2-2 1 0,-8 3-8 15,1 3 1-15,-7 4-3 0,2-4 1 0,-4 0-4 16,-3 4-2-16,-3-1-2 0,-1 1-2 0,1 1-1 16,-4 0-2-16,5 8 0 0,-6-1-2 0,-3 4 0 15,1 4 2-15,-3 7 0 0,0 2 0 0,0 8 0 0,-5 2 2 16,0 12 0-16,0 2 0 0,-1 10 2 0,0 9 1 16,-1 1-2-16,1 2 3 0,0 10 0 0,-2 3 1 15,3 11 1-15,-5-3-1 0,6-11 2 0,4 11 0 0,-4 16 4 16,1 3-1-16,-2-10 2 0,5 1 1 0,-1 1-1 15,2 16 3-15,-1 8-2 0,0-3 2 0,2-9-2 16,0 17 1-16,1-2-1 0,0 8 0 0,2 5 1 0,3 2 0 16,-5 2 1-16,5 3 1 0,1 4-2 15,3 0 1-15,-3 1 1 0,2 3 1 0,-4 0 0 0,1 1 3 16,3 0 0-16,-5-2 1 0,5 5 2 0,-1-5 2 16,-4 1-3-16,7-1 2 0,-2 0-1 0,-1-3-2 15,1-1-1-15,-3-6 0 0,3 1-1 0,0-7 0 16,0 4 0-16,3-9-1 0,4-4 0 0,-2-7 0 15,0 4 2-15,0-12-2 0,-3-1 1 0,-1-13-1 16,6 5 3-16,-4-14-1 0,-1 1 1 0,-2-3-2 16,3-9-1-16,-1-5 1 0,1-4-1 0,1-1-3 15,-3-5 1-15,1-4 0 0,2-1 0 0,-1-6 0 16,0-2 0-16,-3 0 1 0,4-4 0 0,-4-4 0 16,2-1-3-16,-2 1 1 0,0-3-1 0,0-7-1 15,0-4-1-15,0-2-2 0,-4-1-1 0,1-2 0 16,-2-8 0-16,-1 5-1 0,1 0-1 0,-1-6 3 0,0-2-1 15,-5-5 1-15,5 9 3 0,-2-6-1 16,-3 1 1-16,3-7 1 0,0 1 0 0,-5 0-1 0,2-3 2 16,-3 1 0-16,0-7-1 0,0 0 3 15,3 3 0-15,-5-4 0 0,-1-1 0 0,-1-1 0 0,3-1-1 16,-3 1 0-16,-1-2 1 0,0 0-6 0,-1 1 1 16,-1-2-2-16,-1 1-1 0,0-1 0 0,-3-1-1 15,-2 0-1-15,-2 0-1 0,-6-2 0 0,0 1-2 16,-3 5 1-16,-3-1-1 0,-8-3-2 0,-5 3 1 15,0 2-2-15,-7-2 1 0,-5 2-1 0,-6-2 1 16,-7 4 0-16,-2-3 1 0,9 0 0 0,-15 8-2 0,-18-5 1 16,3 1-1-16,8 1 3 0,-8-2-1 0,2 4-1 0,-21 4 2 15,-6-2-1-15,3-1 3 0,8 0-1 0,-16 3 2 16,-2 5 0-16,-4-5 0 0,1 0 1 0,2 0 1 16,-2 2 0-16,2-3 1 0,-4 2 0 0,-1-2 1 15,5-4-1-15,-3 2 0 0,-2-2 0 0,-4 2 1 16,-4-1-1-16,0-4 1 0,4 0-1 0,-7 2-1 15,-1 0 2-15,0-2 0 0,-6 0-2 0,2 0 0 16,2 2-1-16,-8-2 1 0,-4-2 0 0,1 1-1 16,-2 0 0-16,-4-3 0 0,-1 1 0 0,-6-1-1 15,5-2 1-15,-10 4-1 0,0-1 0 0,-5-5 1 16,0 5-1-16,-6-5 0 0,-2 2-1 0,-1 3 0 16,-4-6 1-16,1 3-1 0,-1-2 1 0,-2 2 0 15,-1 2 0-15,-3 1-1 0,5 0 1 0,-8-3 1 16,-2 2 0-16,1-1-1 0,-1 0 0 0,0 1 0 15,-1-1 0-15,3 0 0 0,1 1 0 0,6 1 0 16,1 1 0-16,1-2 0 0,1 1 1 0,28-4 0 0,2 4 0 16,-23-1-1-16,-1-1 0 0,24-3 1 0,1 4-1 15,3 1 0-15,-20 1-1 0,0-1 0 0,6-2-1 16,20 2 2-16,5-1 0 0,-13 1 1 0,2-2-1 16,5 2 1-16,25-6 1 0,-14-1-2 0,-4 4 2 15,14-3-2-15,0 2 0 0,3-4 1 0,5-1 0 16,0-4-1-16,6 5 0 0,2 0 1 0,3-5 0 15,10 5 1-15,-2-6 1 0,8 3 0 0,6-2 0 16,2 2 2-16,3-2 0 0,9 2 0 0,2-2-1 16,8 2 0-16,-1-2-2 0,3 5 0 0,6 0-1 15,7 0 0-15,-4 2 0 0,10-2 0 0,8 3-2 0,-9-2 1 16,1 1 1-16,11 3-1 0,-3-4 0 0,1 4 0 0,2-2 0 16,-1 4-1-16,-1-2 1 0,9-1 0 0,1 4 0 15,-1-1 0-15,1-1 0 0,3 0 0 0,5-1 0 16,-3 2 2-16,0 0-1 0,3-2 2 0,0-2-1 15,2 2 2-15,-1-2 0 0,4 1 1 0,-3-1 1 16,3-3 0-16,0 0 2 0,3 0-1 0,-2 0-1 16,2-2 0-16,0-1 1 0,-3-2 0 0,6 0-3 15,0-3 0-15,-1-3-2 0,0 0 2 0,1-2-1 16,-1-1 1-16,1-3-2 0,2 1 0 0,-1-8 2 0,0 8 0 16,2-6-1-16,-1-7 2 0,1-1 0 0,2 4-1 15,0-4 1-15,-6-5 0 0,6 0 2 0,-7-8 0 16,4 0 1-16,0 6-2 0,-2-1 1 0,-1-10 2 15,3 0-1-15,1 2 1 0,-1 3-2 0,1-8 1 16,-2 0 0-16,2-6 0 0,-6 0 1 0,8-4-2 16,-5-4 0-16,-6-2 1 0,6 0-2 0,2-5 0 15,-2-1 1-15,-6-2-1 0,5 0 0 0,-5-3 1 16,3-3-1-16,-5-3 0 0,3-1-1 0,-5-1 1 16,2-3-1-16,0 5 0 0,-1-5 0 0,1-2-2 15,2 2 1-15,0-7-2 0,0 4 0 0,-4 10 0 0,2-5 0 0,-2-15 0 16,0 0-2-16,2 10 0 0,-1 1 0 0,1-1 1 15,-3-15-1-15,4-1-1 0,-3-1 0 0,6 15 0 16,-5-1 0-16,1-14 1 0,0 0-1 0,-1 3 0 16,1 11 0-16,-1-15 0 0,-1 2 1 0,-1-4 0 15,0 1-2-15,2 2 2 0,0-5 0 0,-2-2 0 16,0 1 0-16,2 0 0 0,-1 1 0 0,-1 4 0 16,2-3 0-16,-2-5-1 0,2 3 0 0,-5-3 0 15,6 5 0-15,-1-2-1 0,1 1 0 0,3-4-1 16,-4 0 1-16,4 2-1 0,4 0 0 0,4-1 0 0,-4 4-2 15,-4-8 1-15,4 5 0 0,1-3-1 16,1 2 1-16,-3 15 1 0,7 5 0 0,-1-19 0 16,-6-3-1-16,7 18 2 0,-1 4-1 0,-1 1 0 0,2-12 1 15,-2 1 0-15,-2-1-1 0,-4 13 1 0,6-7 1 16,2 0-1-16,-3-2 2 0,0 6 0 0,3 0-1 16,-3 0 0-16,3 7 1 0,6 0 0 0,-3 3 0 15,-3 1 0-15,0 2-1 0,2 3 1 0,-2 4-1 16,0-2 1-16,-2 5-1 0,2 2 0 0,0 0 1 15,0 3 0-15,0 0-1 0,-3 3 1 0,5 3 0 16,1 0 0-16,-2 5 0 0,-1 4 0 0,0 0-1 16,2 3 0-16,4-1 0 0,-1 2-1 0,-2 5-2 15,-3-3 2-15,2 4-3 0,6 4 1 0,-5 4 1 16,0-1 0-16,0 6-2 0,1 0 2 0,0 2 0 16,-2 3-2-16,4 5 2 0,-6-2-1 0,0 1 0 15,0 3 0-15,-1 4 0 0,2 0 0 0,1 5-1 0,-2 1 1 16,0 4-2-16,3-2 0 0,0 1 1 15,2 3 0-15,-2-1 0 0,-1 0-1 0,-2 0 0 16,0 2 1-16,1 2 1 0,-2-1 0 0,1 0 2 0,0 1-2 0,0-1 0 16,3 1 0-16,0 1 2 0,0-4-1 0,5 4 0 15,-5-1 0-15,4-1-2 0,1-1 2 0,-2 0-1 16,2 3 0-16,2-2-3 0,-2-1-1 0,3 1 0 16,5-1-1-16,3 2-4 0,-3 1 1 0,12-2 0 15,-4-1-1-15,10 3 0 0,2 0 0 0,12 2 1 16,2-1-2-16,8 1 2 0,11 1 0 0,9 0 0 15,5 2-1-15,11 0 0 0,9-1-2 0,14 6-3 0,2-4-2 16,13 1-15-16,12-1-19 0,20 5-34 16,4-6-55-16,22 5 104 0,14-6-69 0,17 1-30 15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15.88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BA85993-8C0B-475C-BFA5-E98AB1BA33FD}" emma:medium="tactile" emma:mode="ink">
          <msink:context xmlns:msink="http://schemas.microsoft.com/ink/2010/main" type="writingRegion" rotatedBoundingBox="27940,15044 20504,13659 21119,10358 28554,11743"/>
        </emma:interpretation>
      </emma:emma>
    </inkml:annotationXML>
    <inkml:traceGroup>
      <inkml:annotationXML>
        <emma:emma xmlns:emma="http://www.w3.org/2003/04/emma" version="1.0">
          <emma:interpretation id="{B7AA0003-8806-47DD-901D-57F29CAFBCB2}" emma:medium="tactile" emma:mode="ink">
            <msink:context xmlns:msink="http://schemas.microsoft.com/ink/2010/main" type="paragraph" rotatedBoundingBox="27940,15044 20504,13659 21119,10358 28554,11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AD3625-C136-4E47-A9D0-57685EDDDCCA}" emma:medium="tactile" emma:mode="ink">
              <msink:context xmlns:msink="http://schemas.microsoft.com/ink/2010/main" type="line" rotatedBoundingBox="27940,15044 20504,13659 21119,10358 28554,11743"/>
            </emma:interpretation>
          </emma:emma>
        </inkml:annotationXML>
        <inkml:traceGroup>
          <inkml:annotationXML>
            <emma:emma xmlns:emma="http://www.w3.org/2003/04/emma" version="1.0">
              <emma:interpretation id="{2592109C-1CFC-441A-83BD-C4291C6F5BA2}" emma:medium="tactile" emma:mode="ink">
                <msink:context xmlns:msink="http://schemas.microsoft.com/ink/2010/main" type="inkWord" rotatedBoundingBox="27940,15044 25182,14530 25753,11462 28511,11975"/>
              </emma:interpretation>
            </emma:emma>
          </inkml:annotationXML>
          <inkml:trace contextRef="#ctx0" brushRef="#br0">314-452 137 0,'4'3'132'0,"0"2"-29"0,0-2-47 0,-1 1 34 16,-2-3-8-16,1 4-18 0,1-2-7 0,-1 2-5 16,1-2-4-16,-2 0-8 0,3 0 0 0,-3 1 1 15,2-1 0-15,-3-2 6 0,4-1 4 0,-4 2 1 16,0-2 2-16,-2 2 1 0,2-2 1 0,0 0-3 15,-2 0 1-15,2-2-5 0,-1 2-1 0,1-5-1 16,0 4-2-16,0-3-1 0,0 0-4 0,0-3-1 16,-2 3-2-16,2-3-4 0,-3 2-3 0,1-3-3 15,1 2 0-15,-1-5-3 0,1 3 0 0,1 0 0 16,-2-3-2-16,0-2-1 0,1 2 2 0,1-2 0 16,-2-4 0-16,1 2-1 0,-2-4 0 0,1-1-1 0,-1-1-1 15,1 3-3-15,1-1-4 0,-4-3 4 16,2 1-4-16,1 4-3 0,0-2-2 0,1-2-1 0,-1-3 4 15,1-3-2-15,-1 0 2 0,0 3-1 0,2-2 0 0,-1-5 4 16,-1-3 0-16,-1 1 1 0,3 2-1 0,-3 0-1 16,1-3 1-16,2 2-2 0,-1-1-1 0,-1 1-3 15,1 0-1-15,-1 5-1 0,0-2-2 0,1 1 2 16,1 2-3-16,-2 2 0 0,1 0 0 0,-1-1 0 16,-1 0-1-16,0-1 1 0,-1-1-2 0,3 1 0 15,-2-4 0-15,-1 0 0 0,3 0-1 0,-1 4 0 16,1-1 0-16,-1-2 0 0,2 4 1 0,0-2-1 15,0 0 1-15,3 0 0 0,-3-2 2 0,3 5-2 0,-3-1 1 16,4-4-1-16,-3 0 0 0,1 6 0 0,-1-3-1 16,1 4 1-16,0-2 0 0,1 2-1 0,0-2 0 15,-1 5 1-15,-1-1-1 0,2 0 0 0,-1-1 0 16,0 2 0-16,-1 0-2 0,-1 0 3 0,0 3-2 16,2 0 1-16,-2-5-1 0,0 4 0 0,0 1 0 15,0 0-1-15,0 3 1 0,1-1-2 0,1 3 0 16,-2-2 1-16,0 2 1 0,1 3-2 0,-1-2 1 15,0 2-1-15,-1 0 0 0,1 2-1 0,0 0 0 16,0 1-1-16,0 0 0 0,0 0 1 0,0 0-1 16,-2 4 2-16,2-4-1 0,0 3 1 0,0 1-1 0,0-1 0 15,0 2 1-15,0 0-1 0,0 0 2 0,0 0-4 0,0 0 3 16,0 2-3-16,0-1 2 0,0-1 1 0,2 2-1 16,-1 1 0-16,1 0 1 0,1 2 0 0,2 0 0 15,-2 0 1-15,2 0 2 0,1-1-2 0,-1 3 1 16,3-1 1-16,0-1-1 0,2 3 1 0,-1-2 1 15,2 2 0-15,2-2-1 0,1 1 1 0,1-1-1 0,-1 2 1 16,2-3 0-16,3 0 0 0,2-2 0 16,0 0 0-16,-1 0 0 0,4 2-1 0,-2-2 0 0,7 0 1 15,-2 1 0-15,2-3-1 0,3 1 0 0,-5 1 1 16,5-5-1-16,-1-1 1 0,4 3 1 16,-4 0-1-16,-3 0 0 0,4-3 1 0,0 0 0 0,-2 3-1 15,1-2 2-15,-4 2-1 0,1-8-2 0,3 5 1 16,-1-2 0-16,2 5 2 0,-4 0-2 0,7-6 0 15,0 3 1-15,4 1-2 0,-4 2 3 0,0 0 0 16,0-3-1-16,1 0-1 0,-1-2 1 0,1 3 1 16,-3-1-2-16,-3 0 1 0,4 0 0 0,-2-2 1 15,-4 0-2-15,1 4 0 0,0-2 1 0,-2-1-2 16,1 1 2-16,-2 0 0 0,-1 1-1 0,2 1-1 16,-3-1 1-16,-3-3 0 0,4 5 0 0,-2 0 0 15,-3 0 1-15,1-1-1 0,0 1 0 0,-5 0 1 0,1 0-2 0,2 1 3 16,0-1-2-16,-6-1-1 0,3 1 1 0,2 0 1 15,-2 0-1-15,-1 0-1 0,0 1 1 0,-2 1-1 16,-4-2 0-16,7 0 1 0,-6 2-1 0,4-2 0 16,0 1 0-16,-4-1 0 0,4 0 0 0,2-3 1 15,-2 3-1-15,1-2 1 0,-4-2-1 0,0 2 0 16,0-1 0-16,0 0 0 0,-1 3 0 0,-1 0 0 16,1 0 1-16,-2 0-1 0,-2 0 1 0,2 1-1 15,-1 1 0-15,1-1 0 0,-2 1 0 0,-1 0 0 16,1 1-1-16,1-2 2 0,-3 1-1 0,1 1 0 15,-2 0 2-15,2-3-2 0,-2 4 0 0,0-4 1 16,1 0-1-16,-1 1 1 0,-2-1 0 0,1 0 0 0,1 2 0 16,0-1 1-16,-1 1-1 0,0 0 2 0,-1-2-1 0,1 3-2 15,1-2 0-15,-2 7-1 0,1-5 1 0,1 5-1 16,-1-1 1-16,-1 1-2 0,1 1 0 0,0 1 2 16,-1-2-2-16,1 3 3 0,-1 0-2 0,-1-3 1 15,4 5-1-15,0-2 1 0,-2 3 0 0,1 1-2 16,-1-3 1-16,-1 1-1 0,3 3 1 0,0 0 0 15,-1 2 0-15,1 2 0 0,0-5 1 0,0 4-1 16,0 0 1-16,0 0-1 0,0-2 0 0,0-1 0 16,-1 2 1-16,3-1 0 0,-3 2-1 0,0-1 1 0,4-2 0 15,-2 3 0-15,-1 2 1 0,1 1-1 0,0-1 0 16,-2-1 0-16,2-2 1 0,-2 6-1 0,0-2 0 16,2 0 0-16,0-2 0 0,0 2 0 0,-2 0 1 15,2 0-1-15,-1 2 0 0,1-3 1 0,-2 1-1 16,1 2 1-16,-1-3 0 0,0 0 0 0,0 1-1 15,-1-1 1-15,1-1 0 0,2-1-1 0,1 1 0 16,0-5 0-16,-2 3 1 0,2-1-1 0,0-1 2 16,1 0 0-16,2 0 0 0,-4-1 0 0,1-1 0 15,-1 0-1-15,-3 1 0 0,3-3 0 0,-4 1 0 16,4-2-1-16,-2 2 0 0,-1-2 0 0,-1-3 0 0,-1 5 1 16,7 0-1-16,-6-2-1 0,1 0 1 0,-2 2 0 0,0-1 0 15,5 6-1-15,-4-2 1 0,7-2 0 0,-8 4 0 16,2-2 0-16,3 3 0 0,1-3 1 0,-5 1-1 15,4 2 0-15,-3 2 0 0,-4 1 0 0,5-6 0 16,-1 3 0-16,1 2 0 0,-3 4-1 0,0-5 1 16,0-5 0-16,5 3 0 0,-5 0 0 0,0-1 0 15,0-1 1-15,2-3-1 0,-2-1 0 0,3 1-3 16,-8-2 0-16,5 2-2 0,3 0-4 0,-1 0-9 16,-5-4-10-16,3-1-9 0,0 0-21 0,-4-3-81 15,6 3-62-15,-2-5 143 0,-5-3-108 0,-9-2-77 16</inkml:trace>
          <inkml:trace contextRef="#ctx0" brushRef="#br0" timeOffset="698.1336">762-1661 324 0,'-5'0'182'15,"0"-3"-109"-15,5 0-51 0,0 3 17 0,0-3-12 0,2 1-10 16,-5 1-8-16,3 1 0 0,0-2 9 15,-2 1 3-15,2-3 6 0,0 1 8 0,0 0 13 0,3-2 5 16,2 0 7-16,-2 1 2 0,4 0 5 0,-3 1 1 16,0-2-4-16,4 1-2 0,-4 1-7 0,3-1-4 15,1 1-6-15,3 2-1 0,-5-4-7 0,4 3-2 16,6-3 0-16,-2 2-3 0,-1-2-6 0,7 1-3 0,3-1 2 16,-1-3-3-16,0 2-4 0,1 1-3 0,-1-2-2 15,3 1 0-15,-1 0-3 0,0-1 1 0,-1 1-3 0,-4 0-2 16,3 1-1-16,2 0-2 0,-2-3-2 0,-3 3-1 15,2-1-2-15,0 0-4 0,-4 1-2 0,4 0-6 16,-5-1-11-16,1 4-7 0,-2 0-7 0,1-1-11 16,-5 0-34-16,0 1-18 0,0 2-23 0,-5-1-32 15,1-1 101-15,-4 1-72 0,-3 1-16 0</inkml:trace>
          <inkml:trace contextRef="#ctx0" brushRef="#br0" timeOffset="1029.7801">1189-1801 446 0,'-2'3'241'0,"-1"-3"-118"0,-2 0-83 16,2 2 47-16,-2 0-31 0,0-2-44 0,2 3-9 15,0-3-2-15,0 1-4 0,0 3 0 0,1-1 3 16,0-2 2-16,2 3 3 0,-1-1-1 0,1-2 11 16,0 4 2-16,0-2 2 0,0 1 5 0,0-1 4 15,1 1 4-15,1 4 0 0,0-1 0 0,-1 1-2 16,2 3-2-16,1 0-1 0,0 3 0 0,1 1-1 15,2 1-6-15,-1 1-1 0,2 2 0 0,-2-1-1 0,2 3-4 16,2 4 5-16,-1-3-1 0,-1 1-3 0,2 0 1 16,-1 3 2-16,1 1 3 0,1 0-1 0,0 0 2 0,-1-5-3 15,-2 1 0-15,5 5-2 0,-2-2-2 16,-7-1-2-16,3-4-3 0,-1 5-4 0,1-1 1 0,-1-4-2 16,-1 1-4-16,-4 0 0 0,6-1-2 15,-6-2-2-15,4 2-2 0,-2-2-4 0,0 0-3 16,-3-1-4-16,2-2-4 0,-2-2-17 0,2-1-11 0,-6 1-19 15,1 0-33-15,3-4 69 0,0 3-47 0,0-5-16 16</inkml:trace>
          <inkml:trace contextRef="#ctx0" brushRef="#br1" timeOffset="74937.4803">1350-3221 741 0,'-12'3'261'0,"1"-3"-194"16,-3 0-58-16,1 2-1 0,2 4 5 0,6 2-21 15,0 1-3-15,4 9 1 0,-4-2-2 0,5 6 6 0,2 7 3 16,2 4 2-16,-4-1 1 0,4 3 0 0,-1 2 3 16,3-4 2-16,-1 2 1 0,0-6 9 0,3-4 1 15,1-5 4-15,4-1 7 0,1-7 7 0,1-4-1 16,10-3 2-16,2-2 1 0,-4 0-6 0,13-7-3 0,10-9-4 16,-1 2 0-16,4-5-13 0,1-6-5 0,5-5-5 15,22-7-15-15,12-7-11 0,-5-1-18 0,-2 4-20 0,-1-3 1 16,18-2 36-16,3 0-35 0,0 8-4 15</inkml:trace>
          <inkml:trace contextRef="#ctx0" brushRef="#br0" timeOffset="1735.601">1700-1301 383 0,'2'-1'213'0,"-1"1"-112"0,-1-3-66 0,2 3 31 15,-2-4-29-15,0 4-19 0,0-4-13 0,1 2-15 16,-1-1-1-16,0 3-2 0,0-3-3 0,0 1 0 16,0-1 2-16,-3-2 1 0,2 4 5 0,-1-3 7 15,-3 0 4-15,2 2 6 0,1-3 3 0,-2 2 9 16,0 0 3-16,1 3 3 0,-2-3 0 0,2 1-2 0,-2 0-3 0,1-1 0 16,-1 3-2-16,2 0-3 0,0-1-1 0,-1-4-1 15,1 5 6-15,0-2 4 0,0 1 2 0,1 1 2 16,1 0 8-16,-1 0 1 0,2 3 3 0,0 0 2 15,0-1 4-15,0 1-1 0,2-2 1 0,1 1 1 16,0-2-1-16,2 0-2 0,1-2-4 0,1 2 0 16,2 0-8-16,1 0-4 0,-1 0-4 0,2 0-4 15,0 2-8-15,-1 0-1 0,1-2-4 0,-1 4-3 16,1-4-4-16,0 0 0 0,-1 4-1 0,-1 2-1 0,-1-1-3 16,2 1 0-16,-4-1-1 0,0 1-1 15,-1 4 0-15,-2-1 1 0,-3 1 0 0,2 1 0 0,-2-1 4 16,0-1 0-16,-3 1-1 0,0-1 4 0,-1 1 3 15,-2-1-2-15,3 1 2 0,-4-2 1 0,3 0-1 16,1 1-2-16,-1-4 4 0,0 3-3 0,0 0 0 16,3-1 1-16,1-3 0 0,0-1 0 0,-2 2 2 15,2 2 2-15,0-4-1 0,3 0 2 0,1-1 0 16,-1 1 0-16,0-3 1 0,0 5-1 0,2-5 0 16,1 1-2-16,1 2 0 0,-1 1 0 0,-1-3-3 15,1 2 0-15,1 0-3 0,-1-1 0 0,2 3 1 16,-3 0-3-16,1-2 0 0,-3 0-1 0,2 0-1 15,0 2 0-15,-2 0 1 0,-1 0 0 0,-2 1-2 16,1 0 2-16,-2 2 0 0,1 0 1 0,-4 2 1 16,-2 1-1-16,0 0 1 0,-1 2-1 0,-2-4 0 0,-1 2-1 15,-3 2-1-15,1-2-2 0,-1-1-7 0,-1-2-4 16,-1 1-8-16,-1-2-12 0,0-1-38 16,2-3-25-16,-2-3-29 0,2 4-44 0,-2-4 111 0,0-4-85 15,2-8-23-15</inkml:trace>
          <inkml:trace contextRef="#ctx0" brushRef="#br0" timeOffset="2446.6823">1811-1954 258 0,'0'0'222'0,"-1"0"-72"0,1 0-89 15,-3-1 55-15,1-1-46 0,0 1-24 0,1-1-12 16,-1 0-10-16,2-1-4 0,-1 2-3 0,-1-3 2 0,0 3 7 16,-1-2 1-16,2 0 3 0,-1 1 0 0,1 0 5 15,-3-1 5-15,4 3-1 0,0-1 0 0,-1 1-3 16,1-2-1-16,-2 2-4 0,1 0-3 0,-1 0-6 16,-1-2-5-16,0 2-3 0,1 2-3 0,0 0-5 15,-1 2-4-15,3 1-1 0,-1 1 0 0,-1 4 0 16,0-2-1-16,1 3-2 0,-1 0 0 0,1 2-2 15,-3 1 1-15,1 1-2 0,-1-1-2 0,0 4-7 16,1-3-1-16,2-3-6 0,-3 2-5 0,3 0-4 16,1-6-11-16,-2 5-40 0,2-2-34 0,0-4-56 0,-1 2 120 15,1-1-83-15,0-2-64 0</inkml:trace>
          <inkml:trace contextRef="#ctx0" brushRef="#br0" timeOffset="2979.0825">2095-1939 274 0,'-2'0'153'0,"4"-3"-83"0,-2-1-57 15,-2 3 17-15,1-2-23 0,-1-1-18 0,2 4-19 16,-1-3-4-16,1 2 1 0,-5-1 1 16,5 0 10-16,-2 1 6 0,1 1 5 0,-1-3 10 0,0 1 14 15,4 2 6-15,-4-5 13 0,2 4 0 0,0-2 2 16,-1-1-4-16,1 1 0 0,0 2-3 0,-2-3-6 15,-3 1-4-15,4 2-8 0,1-1-1 0,-2 2-6 16,1-3 4-16,-3 1-3 0,0 2 0 0,4 0-1 16,0-1 5-16,-4 1-3 0,1-2 4 0,2 2 6 15,1 0 3-15,0-2 4 0,3 2 4 0,-5 0 14 16,4-1 1-16,-4-1 4 0,4 2 1 0,-2-1 4 16,0-1-1-16,0 4 0 0,-2-2-1 0,4 0-6 15,1 0-2-15,-3 0-2 0,-2 0-2 0,2 1-3 16,0-1-1-16,0 0 1 0,0 0-2 0,-3 0-4 0,0 0-1 0,5-1 5 15,-1 1 1-15,-1 1-4 0,0-1-1 0,3 0 0 16,-3 0 1-16,0 0-3 0,0 0-1 0,0 2-7 16,-3-1-3-16,3 1-4 0,-1 1-2 0,-1 5-6 15,-4-3-5-15,4 6-7 0,1 0-4 0,-4 8-6 16,2-1-6-16,-9 7-27 0,1 6-27 0,-3 7-54 16,6 3 97-16,-8 9-78 0,-1 5-42 0</inkml:trace>
        </inkml:traceGroup>
        <inkml:traceGroup>
          <inkml:annotationXML>
            <emma:emma xmlns:emma="http://www.w3.org/2003/04/emma" version="1.0">
              <emma:interpretation id="{8121DEDE-5445-435E-B263-C82BF5DE13B8}" emma:medium="tactile" emma:mode="ink">
                <msink:context xmlns:msink="http://schemas.microsoft.com/ink/2010/main" type="inkWord" rotatedBoundingBox="23452,13480 20635,12955 21119,10358 23936,1088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69221.7804">-1769-2363 367 0,'-6'-5'279'0,"-4"2"-92"0,4 0-104 0,-2 1 46 0,-2 2-29 15,2 0-16-15,-1-3-39 0,1 3-13 0,0 0-11 16,0 0-11-16,-2 0-19 0,4 2-16 0,0-2-15 15,-1-2-21-15,1-1 42 0,1-2-32 0,2-6-12 16</inkml:trace>
          <inkml:trace contextRef="#ctx0" brushRef="#br0" timeOffset="-69048.2464">-2038-2737 1066 0,'-6'0'475'0,"-2"0"-298"0,1-2-120 0,1-2 19 15,-2-1-19-15,5 2-15 0,1-4-16 0,-2 1-29 16,4-1-11-16,-2-2-10 0,2-1-12 0,3 2-34 16,-1-4-12-16,-2-7-17 0,0 4-14 0,3-4-51 15,-2-5-41-15,3-3 127 0,-3 0-89 0,1 3-11 0</inkml:trace>
          <inkml:trace contextRef="#ctx0" brushRef="#br0" timeOffset="-68911.6057">-2009-3302 479 0,'-8'-5'337'0,"-3"0"-122"0,4 2-119 0,1 1 53 16,-4 1-35-16,6-3-19 0,-8 1-44 0,4 2-15 16,2-3-14-16,-2-2-11 0,-5 0-32 0,4-2-17 15,-1-2-17-15,2-1-24 0,-1-2-72 0,1-3 106 16,-3-1-71-16,3-1-36 0</inkml:trace>
          <inkml:trace contextRef="#ctx0" brushRef="#br0" timeOffset="-69346.4491">-1809-1820 367 0,'0'-5'227'0,"-1"1"-103"0,-1-3-77 0,2-1 26 0,3 0 1 15,1 0-34-15,-1 0-12 0,2 2-17 0,1-4-7 16,0-1-4-16,1 2-5 0,-1 1-1 0,2-2-21 16,0-1 21-16,-2 3 1 0,1-3 2 0,-1 3 7 15,2 2 8-15,-5 1 7 0,0-3 8 0,-1 2 8 16,-2 2 3-16,0 3 2 0,0-4 2 0,-5 2-3 16,2 0-5-16,3-1-6 0,-3 1-7 0,-2 2-12 15,4-3-5-15,-3 1-8 0,3 2-8 0,1-1-26 16,-3-1-11-16,3 1-16 0,-2-1-19 0,2 2-20 0,0-6-30 15,-2-1 81-15,2 3-60 0,0 1 0 0</inkml:trace>
          <inkml:trace contextRef="#ctx0" brushRef="#br0" timeOffset="-68767.9894">-2146-3785 948 0,'0'3'402'16,"-2"-3"-231"-16,-1-3-109 0,-2-2 26 0,0 2-3 15,-1-3-56-15,3-1-21 0,-2-1-18 0,4-1-19 16,-1 1-61-16,-1-5-24 0,-4-1-26 0,6 1-57 16,1-3 128-16,0-1-98 0,3-3-23 0</inkml:trace>
          <inkml:trace contextRef="#ctx0" brushRef="#br0" timeOffset="-68620.6271">-2049-4167 1094 0,'-3'-2'450'0,"1"-3"-294"16,-1-1-110-16,-3 4 22 0,-2-2-35 0,0-3-20 16,5 1-15-16,-4 1-19 0,4 0-14 0,-8-3-39 15,6 0-23-15,-1 0-27 0,1-1-33 0,3 1 101 16,-4-3-76-16,-2-8-19 0</inkml:trace>
          <inkml:trace contextRef="#ctx0" brushRef="#br1" timeOffset="74352.9616">-3912-2321 490 0,'-10'9'209'0,"2"5"-142"0,0-6-51 16,7 7 10-16,-3 2-18 0,4 7 0 0,2-3-4 0,-2 1-3 0,5 7 3 16,-2-4-1-16,3 6 0 0,-3-6 2 0,4 0 1 15,-2 3 0-15,-1-3 2 0,4-1 3 0,-1-5 9 16,-2-3 5-16,1-5 9 0,2 0 8 0,1-4 13 15,1-6 7-15,6-4 5 0,1-2 6 0,7-11-1 16,7-3-4-16,8-9-7 0,8-1-8 0,4-13-17 16,9-5-8-16,5-14-8 0,1 2-9 0,-4 5-11 0,0-8-6 15,10-5-8-15,-6-1-7 0,-2 10-8 16,-5 9-7-16,3 4-12 0,8-4-60 0,-1 9-56 0,-2 0 117 16,-7 10-79-16,-6 8-39 0</inkml:trace>
          <inkml:trace contextRef="#ctx0" brushRef="#br1" timeOffset="73307.757">-4457-2535 76 0,'-6'0'49'15,"2"0"-10"-15,1-5-15 0,-2 2 15 0,2-2 0 16,2 2 2-16,-3-2-6 0,1 2-1 0,2-2-1 15,-1 2-4-15,1 0-3 0,-1 0-4 0,0-2-5 16,1 0 0-16,-1 4 0 0,2-4-8 0,-3 2-1 16,3 0-1-16,-2-1 3 0,1 1-4 0,1 0 7 15,0 0 2-15,-2 1 0 0,2-1 7 0,0 0 3 16,0 1 9-16,-1 1 3 0,1-1 3 0,-2 1 0 16,2-3 1-16,0 4-1 0,-2-1-3 0,-1-1 7 15,2 1-19-15,1 1-4 0,1-2-3 0,-2 2-7 0,1 0-3 0,0-5-2 16,1 2-1-16,2 3-11 0,-1-3 6 0,0 1 0 15,-1-1-5-15,1 1-1 0,1-1 0 0,-1 2-8 16,2-2-4-16,1 3-22 0,0-5-19 0,3 2-46 16,0 1 79-16,3 0-65 0,0 1-33 0</inkml:trace>
        </inkml:traceGroup>
      </inkml:traceGroup>
    </inkml:traceGroup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09.49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09934D3-54AD-419E-9A1F-A70D916C3D55}" emma:medium="tactile" emma:mode="ink">
          <msink:context xmlns:msink="http://schemas.microsoft.com/ink/2010/main" type="inkDrawing" rotatedBoundingBox="10321,8636 10333,8580 10381,8590 10369,8646" shapeName="Other"/>
        </emma:interpretation>
      </emma:emma>
    </inkml:annotationXML>
    <inkml:trace contextRef="#ctx0" brushRef="#br0">8490 29 1345 0,'0'1'490'0,"-3"-6"-373"0,1-3-106 15,1-1-4-15,-1-1-21 0,2 1-12 0,0 4-21 16,2 2-8-16,1 1-9 0,0 1-5 0,0-1-20 16,1-1-5-16,4 8-10 0,-4 1-14 0,3-4 74 15,-1 6-43-15,-1 3-5 0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09.77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070164A-95C0-48B7-8562-9E56F33BCB89}" emma:medium="tactile" emma:mode="ink">
          <msink:context xmlns:msink="http://schemas.microsoft.com/ink/2010/main" type="inkDrawing" rotatedBoundingBox="10454,10440 10616,10413 10619,10435 10457,10462" shapeName="Other"/>
        </emma:interpretation>
      </emma:emma>
    </inkml:annotationXML>
    <inkml:trace contextRef="#ctx0" brushRef="#br0">8605 1830 917 0,'5'8'471'0,"1"1"-262"16,-1-6-152-16,-5-4 61 0,0-4-73 0,0 2-18 16,0 0-35-16,3 1-11 0,0-1-7 0,0 1-8 15,2-1-21-15,1 2-9 0,6-1-15 0,-1 0-17 16,-2 1-20-16,10-1-37 0,9 2 95 0,-1 0-64 15,-4 0-5-15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10.05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D95B5E3-30C7-4CB1-9C4C-EC348257D090}" emma:medium="tactile" emma:mode="ink">
          <msink:context xmlns:msink="http://schemas.microsoft.com/ink/2010/main" type="inkDrawing" rotatedBoundingBox="12015,12367 12055,12453 12027,12466 11987,12380" shapeName="Other"/>
        </emma:interpretation>
      </emma:emma>
    </inkml:annotationXML>
    <inkml:trace contextRef="#ctx0" brushRef="#br0">10194 3844 600 0,'7'2'460'0,"-7"-2"-199"0,0-2-160 15,-4-4 117-15,0-4-130 0,0 6-11 0,3-7-28 16,-5 1-17-16,2 2-25 0,3-2-7 0,-2 2-9 15,1 2-13-15,0 0-34 0,1 3-26 0,-2 3-36 16,3-2 16-16,-5 2 55 0,0 3-62 0,-11 7-13 16</inkml:trace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11.86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7BFC818-4B37-49DD-B37E-D2A72B1C7213}" emma:medium="tactile" emma:mode="ink">
          <msink:context xmlns:msink="http://schemas.microsoft.com/ink/2010/main" type="inkDrawing" rotatedBoundingBox="11715,12511 13846,12535 13845,12590 11714,12565" shapeName="Other"/>
        </emma:interpretation>
      </emma:emma>
    </inkml:annotationXML>
    <inkml:trace contextRef="#ctx0" brushRef="#br0">9879 3956 890 0,'-3'-3'361'0,"1"-4"-252"16,-1 1-95-16,0 1 10 0,3 0-26 0,-2-1-19 16,2 1-22-16,3 2-6 0,2 0-3 15,-2 1 3-15,-1 2 9 0,0 0 3 0,9-3 12 0,3 1 12 16,0 2 19-16,1-1 11 0,2-2 6 0,13 4 4 16,-1-1 1-16,0 2 4 0,-2-1-5 0,11 4-3 0,8-3-5 15,12 4-3-15,-4-1-2 0,3 0-4 0,12 1-3 16,2 1-1-16,4-6-4 0,-2 4 0 0,7 0 4 15,0-1 0-15,6-2 2 0,-4 0 0 0,-2-2 5 16,4 0 3-16,-7 0 3 0,3 0 2 0,-2-2 0 16,-8 2 0-16,-7-3-3 0,3 0 0 0,-6 3-5 15,-3-4-5-15,-2 1-2 0,-4-1-6 0,-7 0-7 16,-1 1-8-16,-8 0-5 0,-1 3-8 0,-6-3-35 16,-7 3-29-16,-8 0-41 0,0 0 91 0,-4 0-64 0,-11 0-31 15</inkml:trace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39.92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D1A70EF-CD57-445C-A48F-B945A65FC680}" emma:medium="tactile" emma:mode="ink">
          <msink:context xmlns:msink="http://schemas.microsoft.com/ink/2010/main" type="writingRegion" rotatedBoundingBox="17664,12456 18017,12456 18017,13392 17664,13392"/>
        </emma:interpretation>
      </emma:emma>
    </inkml:annotationXML>
    <inkml:traceGroup>
      <inkml:annotationXML>
        <emma:emma xmlns:emma="http://www.w3.org/2003/04/emma" version="1.0">
          <emma:interpretation id="{A8A8EFF2-5A2D-46F3-A9A5-39CA8579A234}" emma:medium="tactile" emma:mode="ink">
            <msink:context xmlns:msink="http://schemas.microsoft.com/ink/2010/main" type="paragraph" rotatedBoundingBox="17664,12456 18017,12456 18017,13392 17664,133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2ABC24-352B-40FE-969F-86D2F91297FB}" emma:medium="tactile" emma:mode="ink">
              <msink:context xmlns:msink="http://schemas.microsoft.com/ink/2010/main" type="line" rotatedBoundingBox="17664,12456 18017,12456 18017,13392 17664,13392"/>
            </emma:interpretation>
          </emma:emma>
        </inkml:annotationXML>
        <inkml:traceGroup>
          <inkml:annotationXML>
            <emma:emma xmlns:emma="http://www.w3.org/2003/04/emma" version="1.0">
              <emma:interpretation id="{EAEC45C2-C2B9-491A-ABAF-79B8EE40A604}" emma:medium="tactile" emma:mode="ink">
                <msink:context xmlns:msink="http://schemas.microsoft.com/ink/2010/main" type="inkWord" rotatedBoundingBox="17664,12456 18017,12456 18017,13392 17664,13392">
                  <msink:destinationLink direction="with" ref="{2D8EADDC-10E2-4C5D-BB2C-A2A408ADF6BD}"/>
                </msink:context>
              </emma:interpretation>
              <emma:one-of disjunction-type="recognition" id="oneOf0">
                <emma:interpretation id="interp0" emma:lang="" emma:confidence="0">
                  <emma:literal>)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}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\</emma:literal>
                </emma:interpretation>
              </emma:one-of>
            </emma:emma>
          </inkml:annotationXML>
          <inkml:trace contextRef="#ctx0" brushRef="#br0">100 8 603 0,'-9'-2'274'0,"3"-1"-182"0,1 3-79 0,-2-3 12 15,4 3-25-15,-2 0-20 0,-1 2-8 0,1 1 7 16,-3 0 9-16,0 2 12 0,-1-1 13 0,4 6 25 16,-3-2 5-16,2 3 3 0,3-3 0 0,-1 3-3 15,1 0-6-15,2 1-7 0,1 0-8 0,4 1-8 16,-4 0-5-16,11 6-2 0,2-2-2 0,5 3-1 16,7 2-1-16,2-1-1 0,0-1 2 0,4 3 0 15,0-1 2-15,0 3-1 0,-4 2-1 0,-3-3-1 16,0 5 0-16,-5 0 0 0,0 2-2 0,-6 4-3 15,-4 0-3-15,-9 5-3 0,-1 5-4 0,-15 9-35 16,-8 5-45-16,-24 14 72 0,-3 0-46 0,3-6-27 0</inkml:trace>
        </inkml:traceGroup>
      </inkml:traceGroup>
    </inkml:traceGroup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12.22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EA079BE-B5C3-48F2-A84E-DA3B49D4F762}" emma:medium="tactile" emma:mode="ink">
          <msink:context xmlns:msink="http://schemas.microsoft.com/ink/2010/main" type="inkDrawing" rotatedBoundingBox="11958,12946 13697,12870 13699,12904 11960,12979" shapeName="Other">
            <msink:destinationLink direction="with" ref="{2D8EADDC-10E2-4C5D-BB2C-A2A408ADF6BD}"/>
          </msink:context>
        </emma:interpretation>
      </emma:emma>
    </inkml:annotationXML>
    <inkml:trace contextRef="#ctx0" brushRef="#br0">10135 4362 920 0,'-4'-2'381'0,"-1"-2"-270"15,0-1-93-15,2 3 7 0,0-4-32 0,1 3-26 16,2 1-10-16,-2 0-5 0,1 2-1 0,2 0 7 16,4 0 7-16,-3 2 18 0,3 0 14 0,-1 1 15 0,4-3 24 15,8 3 7-15,-1-1 8 0,4 2-2 0,1-2 5 16,4 0-1-16,3-1-6 0,5-1-6 0,6 0-12 16,2 0-3-16,2 0-6 0,2-3-1 0,9-2-9 15,4 5-3-15,4-3-2 0,7 1 1 0,-1-2-1 16,0 0-4-16,5 1 2 0,-1-2 0 0,-2 2 0 15,2-3 0-15,-7 0 0 0,0 2-1 0,-5 0-2 16,3-1 1-16,-6 2 0 0,3-1-2 0,-9 3-5 16,1-1-2-16,-3 1-6 0,-5-4-3 0,-3 2-14 15,0 1-8-15,-16-3-15 0,3 5-18 0,-10-3-68 16,4 0 100-16,-13 3-62 0,0 0-34 0</inkml:trace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39.59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D8EADDC-10E2-4C5D-BB2C-A2A408ADF6BD}" emma:medium="tactile" emma:mode="ink">
          <msink:context xmlns:msink="http://schemas.microsoft.com/ink/2010/main" type="inkDrawing" rotatedBoundingBox="14183,13126 17687,12974 17698,13230 14194,13382" semanticType="callout" shapeName="Other">
            <msink:sourceLink direction="with" ref="{EAEC45C2-C2B9-491A-ABAF-79B8EE40A604}"/>
            <msink:sourceLink direction="with" ref="{5EA079BE-B5C3-48F2-A84E-DA3B49D4F762}"/>
          </msink:context>
        </emma:interpretation>
      </emma:emma>
    </inkml:annotationXML>
    <inkml:trace contextRef="#ctx0" brushRef="#br0">508 309 163 0,'-9'-8'58'0,"-2"0"-49"0,3 0-9 0,-2-2 0 16,1 5-4-16,-1-1 13 0,-3 1 9 0,5 2 9 16,-1 0 8-16,-1 1 7 0,-3-1 13 0,-1 3-1 0,1 0 3 15,2 0-15-15,-3-2-6 0,1 2-9 0,-1 0-6 16,1 0-10-16,-1 0-15 0,3-3-5 0,-4 2-3 15,4-3 0-15,-2 3-4 0,-1-4 3 0,1 3 0 16,1-1 3-16,-1-1 5 0,0 0 4 0,0 1 2 16,1-2 6-16,2 1 8 0,-1-3 0 0,0 2-1 15,1-1 4-15,-3 0 1 0,4-1 3 0,-1 3-1 16,4-3 1-16,-4 1 5 0,2-1 1 0,4 3 6 16,-3-3 2-16,4 1 11 0,-3-2 4 0,6 6 3 15,-3-2 0-15,-2-1 3 0,3 0 1 0,-1 2-5 16,0 0 0-16,3 1-8 0,-5-3-4 0,0 1-3 0,2-1-1 15,1 3-9-15,1 1-1 0,-1-3 1 16,1 1-4-16,2 2-4 0,2-1 0 0,-4 4-3 16,1-2-2-16,0-2-1 0,0 2-2 0,1 0-3 15,1 0 0-15,-5 0-4 0,3-2-1 0,6 2-1 0,-4 0-2 16,-1 0 0-16,17 4-3 0,-4-3-1 0,5 2 0 16,2 2 0-16,8-2-2 0,1 1 1 0,11 2-1 15,6-3 0-15,-3 0 0 0,1 0 2 0,6 1 1 0,11 2-1 16,6 0 2-16,4-1 1 0,-7 2 0 0,15-4 1 15,0 3 1-15,2-6 1 0,4 2 0 0,0-2 1 16,5-4 1-16,-2-2-1 0,5 0 3 0,0-2-1 16,3-2 0-16,2 2-1 0,0-1 0 0,0-4-1 15,3 2 1-15,3 0 0 0,-10 0 0 0,7 3-3 16,-1 0 1-16,-3-2 0 0,-1 4-2 0,-6-1 0 16,0 3 1-16,-10 4 0 0,2-4-1 0,-8 1 4 15,-8 3 0-15,-7-1 1 0,1 1 1 0,-12 0 1 0,-7 4-2 16,-1-4 1-16,2 4 1 0,-8-3-3 0,-6 2 0 15,-4 0 0-15,2 2-3 0,-6-3 1 0,-2-1-1 16,-1 3-1-16,-9-3-1 0,2 2-2 0,-3-1-3 16,-3-2-4-16,-3 0-3 0,-2 0-21 0,0 0-14 15,0 3-16-15,1-3-21 0,-1-1-81 0,0 1 118 16,-6-5-78-16,1-2-38 0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12.50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B37EB55-40C3-4E51-B4CC-4024AF7939BA}" emma:medium="tactile" emma:mode="ink">
          <msink:context xmlns:msink="http://schemas.microsoft.com/ink/2010/main" type="inkDrawing" rotatedBoundingBox="12012,13466 13691,13457 13692,13554 12013,13563" shapeName="Other"/>
        </emma:interpretation>
      </emma:emma>
    </inkml:annotationXML>
    <inkml:trace contextRef="#ctx0" brushRef="#br0">10166 4856 815 0,'-2'20'367'0,"2"-16"-236"16,2 0-99-16,-1-4 13 0,2 2-8 0,4 3-25 15,4-1-19-15,6 0-7 0,4 4 3 0,9-2 5 16,-1-1 6-16,9 3 19 0,8-4 10 0,5 3 8 0,-1-2 9 16,2-5 13-16,4 1 0 0,1 2 1 15,2 1 0-15,3-4-17 0,2 0-6 0,1-4-7 0,4 3-9 16,-1-1-15-16,1-4-6 0,-1-2-9 0,6 2-6 16,-14-1-6-16,7-1-11 0,6 0-38 0,-1-1-27 15,-4 2-35-15,1 1-64 0,-4 3 134 0,8-2-121 16,-10 3-59-16</inkml:trace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12.68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56121E2-85AA-4544-91F3-FF01D4FA1070}" emma:medium="tactile" emma:mode="ink">
          <msink:context xmlns:msink="http://schemas.microsoft.com/ink/2010/main" type="inkDrawing" rotatedBoundingBox="12816,14109 12992,14071 12994,14081 12818,14120" semanticType="callout" shapeName="Other">
            <msink:sourceLink direction="with" ref="{E213A44B-69CD-4180-9465-9098972F6D9C}"/>
          </msink:context>
        </emma:interpretation>
      </emma:emma>
    </inkml:annotationXML>
    <inkml:trace contextRef="#ctx0" brushRef="#br0">11143 5461 770 0,'-22'11'254'0,"-7"0"-275"0,-1-5 18 0,-11-1-47 0,-12 3-44 16</inkml:trace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12.91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213A44B-69CD-4180-9465-9098972F6D9C}" emma:medium="tactile" emma:mode="ink">
          <msink:context xmlns:msink="http://schemas.microsoft.com/ink/2010/main" type="inkDrawing" rotatedBoundingBox="12182,14313 13916,14184 13918,14210 12184,14339" shapeName="Other">
            <msink:destinationLink direction="with" ref="{B56121E2-85AA-4544-91F3-FF01D4FA1070}"/>
          </msink:context>
        </emma:interpretation>
      </emma:emma>
    </inkml:annotationXML>
    <inkml:trace contextRef="#ctx0" brushRef="#br0">10371 5706 732 0,'-14'2'406'15,"11"-2"-266"-15,-4 0-103 0,2 0 16 0,-1 0-25 16,6 1-11-16,-2-1-8 0,2 2-2 0,2-2-1 15,-2 1 4-15,2-2 16 0,2 1 6 0,6 1 8 16,-2-1 6-16,6 0 14 0,-3-3 1 0,15 2-1 0,-4 1 1 16,8-2-12-16,4 2-4 0,7-3-7 15,2 3-2-15,11 0-14 0,5 0-4 0,10-6-3 0,-4 1-5 16,8 0-4-16,5-3-1 0,-3-2-2 16,3-1-1-16,-3 2-1 0,0-1 1 0,-5 4 1 0,7-2-1 15,-11 0-2-15,0 5 1 0,-1 1-1 0,-3 1 0 16,-6-6-8-16,-2 4-3 0,-3 0-8 0,-3 3-9 15,-7-3-13-15,-9 3-31 0,3-2 50 0,0 0-35 16,-6 4-9-16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3:55.69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765E94DD-AD88-4F57-B711-A5B883735B1C}" emma:medium="tactile" emma:mode="ink">
          <msink:context xmlns:msink="http://schemas.microsoft.com/ink/2010/main" type="writingRegion" rotatedBoundingBox="27714,10199 27742,10833 27513,10843 27486,10209">
            <msink:destinationLink direction="with" ref="{48CFE710-CA69-467D-83EA-A6352FA52EFC}"/>
          </msink:context>
        </emma:interpretation>
      </emma:emma>
    </inkml:annotationXML>
    <inkml:traceGroup>
      <inkml:annotationXML>
        <emma:emma xmlns:emma="http://www.w3.org/2003/04/emma" version="1.0">
          <emma:interpretation id="{6CEF6356-4B6A-42BA-86CB-F23CB69D614C}" emma:medium="tactile" emma:mode="ink">
            <msink:context xmlns:msink="http://schemas.microsoft.com/ink/2010/main" type="paragraph" rotatedBoundingBox="27714,10199 27742,10833 27513,10843 27486,102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A50B04-BBAF-440B-9977-7DD0986B2DFD}" emma:medium="tactile" emma:mode="ink">
              <msink:context xmlns:msink="http://schemas.microsoft.com/ink/2010/main" type="line" rotatedBoundingBox="27714,10199 27742,10833 27513,10843 27486,10209"/>
            </emma:interpretation>
          </emma:emma>
        </inkml:annotationXML>
        <inkml:traceGroup>
          <inkml:annotationXML>
            <emma:emma xmlns:emma="http://www.w3.org/2003/04/emma" version="1.0">
              <emma:interpretation id="{3A422E59-4AD4-4962-BA96-E46F4E68A674}" emma:medium="tactile" emma:mode="ink">
                <msink:context xmlns:msink="http://schemas.microsoft.com/ink/2010/main" type="inkWord" rotatedBoundingBox="27714,10199 27742,10833 27513,10843 27486,102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4312-5164 112 0,'-1'1'88'0,"1"1"-23"0,-3-2-24 16,1-2 27-16,2 2-22 0,-3-1-4 0,1 1-4 0,1 0 0 15,-1 0-6-15,-1-4 0 0,3 4-12 0,-2 2-1 16,2-2-3-16,-1 0 1 0,-1-2-3 0,0 2-3 16,1 0-1-16,1 0-3 0,-2 2-2 0,1-4-2 15,-3 2 2-15,4 0-3 0,0 0-1 0,-1 0-1 16,1 0 0-16,0 0 2 0,0 0 2 0,0 0 1 15,0-1-1-15,0 1 2 0,-2 0 1 0,2 0-1 16,0 0 2-16,2 0-1 0,-1 1-1 0,-1 1 2 16,0 0 1-16,2-1 0 0,1 2 1 0,-3-1 0 15,2-2 0-15,-2 1 0 0,0 3 0 0,1-3-2 0,-1 1-1 16,0 1 0-16,0-3-1 0,0 3 2 16,0 0-3-16,0-1 1 0,0 0 0 0,2-1 2 0,0 1 0 15,-2-1 2-15,0-1-2 0,0 0 2 0,1 0 0 16,-1 0 0-16,3 0 0 0,-3 0-2 0,2 0-1 15,0 0-1-15,-1 4-1 0,2-3-1 0,1 1 1 16,-1-1 0-16,-3-1 0 0,1 4 1 0,3-3 1 16,-4 1-1-16,4 1 2 0,-2 0 0 0,-2-1 0 15,3 1 0-15,0 2 0 0,0-4-2 0,1 2 0 16,-3-1 1-16,1 1-3 0,1 0-1 0,0 2 0 16,-1-2-1-16,-1 1-2 0,1 0 2 0,1 1-1 15,0 3 0-15,-1-3 0 0,1 1 0 0,-1-1 0 16,1 3-2-16,0 0 1 0,-1 1 0 0,-1 1 0 0,1 0 0 15,1 1 0-15,-1 1 0 0,-1 1 0 16,1 2 1-16,-1-1 0 0,3 0-1 0,-4 1 2 0,0-1 2 16,1 0-1-16,1 2 1 0,1-2 1 15,-1 2 0-15,1-3 3 0,-3 0 1 0,1-2 1 0,1 2 0 16,-2-1 3-16,0-2 0 0,0 0 1 0,0-1 2 16,0-3-2-16,0 2 0 0,-2-3-1 0,2 3 1 15,0-8 2-15,0 3-3 0,0-3-1 0,-3 2-1 0,3 3 2 16,0-4 0-16,-1-1 0 0,1-1 0 0,-4 2 0 15,3 1 1-15,-1-2 2 0,2 2 1 0,-3-4 2 16,1 0-1-16,-1 2 2 0,-2-4-1 0,4-1 0 16,-2-2 0-16,-1 1-2 0,1-5-1 0,0 1-1 15,-2-4-2-15,2 1-2 0,-3 1-1 0,1-4-3 16,0 0 0-16,0-2-1 0,-1-1-1 0,1 3-2 16,-1-1 0-16,1-1-1 0,2-3 1 0,0 4 0 15,-4-4-2-15,3 4 0 0,-3 1 2 0,2-2 0 16,2-1-2-16,-3 6-1 0,0-1 1 0,-1 0-1 15,2 3 0-15,2-1 0 0,-2 3-2 0,1-1 0 16,-1 2 2-16,0 0 0 0,2 4-2 0,0-3 1 16,-2 2-1-16,3 1-1 0,-2-1 1 0,-1 2-1 15,0 0 0-15,5 1-3 0,-2 0 2 0,-1 1-3 16,2 1 1-16,-4 0-2 0,0 1 0 0,4 3-2 16,-6-1 0-16,7 6-1 0,-5-2 0 0,1 4 2 15,2 2-2-15,2 2 2 0,0 0 0 0,0-1 1 0,0 4 1 0,-3 6 1 16,3-1 0-16,1-3 2 0,-1 5 1 0,-3-1 0 15,5 8 1-15,1 1 2 0,0-1-1 0,0-5 1 16,-1 3 1-16,6 2 2 0,-3 0-3 0,3-3 3 16,-5-4-1-16,2 1 0 0,-2-6 1 0,2-1 0 15,-1-1 2-15,-4-4 0 0,0-3 1 0,0-3 1 16,0-1 1-16,0-1 1 0,0-1 2 0,0-3 1 16,0-2 3-16,-1 0-1 0,1 0 2 0,-2 0 0 15,-1 0 3-15,1-4 1 0,1 1-2 0,-2 2 2 16,1-9-3-16,0 2 2 0,2-1-3 0,-1-6-1 15,1-2-2-15,-2 1-1 0,-1-2-3 0,1-7 0 0,-1 2-3 16,3 3-1-16,-3-7-3 0,0 1 2 16,1 1-2-16,2-2-2 0,0-5 1 0,-1 8-1 15,1-3 0-15,0 1 0 0,0 2 0 0,0 2 0 0,0 0-1 16,0 4 1-16,0 2-1 0,1-1 0 16,-1 1-1-16,2 3-1 0,-2 2 1 0,2 2-1 0,-2-3-3 15,-2 6 1-15,2-2 1 0,0 2 0 0,0 1 0 16,0 5-3-16,0-3-4 0,0 1 3 0,-2 2-5 15,1 0-3-15,-1 5-5 0,2 1-10 0,-1 4-5 16,1-2-5-16,-2 1-8 0,2 6-20 0,0 5-134 16,-2 0 157-16,2 10-92 0,2-6-47 0</inkml:trace>
        </inkml:traceGroup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1:55:10.42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6EA895F-2333-4CF0-8532-C8087A83F56A}" emma:medium="tactile" emma:mode="ink">
          <msink:context xmlns:msink="http://schemas.microsoft.com/ink/2010/main" type="inkDrawing" rotatedBoundingBox="9797,16102 9824,16141 9806,16154 9778,16115" shapeName="Other"/>
        </emma:interpretation>
      </emma:emma>
    </inkml:annotationXML>
    <inkml:trace contextRef="#ctx0" brushRef="#br0">7958 7506 1125 0,'2'14'545'0,"1"0"-316"0,-1-9-160 0,-4-5 56 16,-1-1-71-16,0-1-12 0,-1 0-32 0,1 1-9 0,3-1-20 15,-3 1-19-15,2-1-26 0,-1 0-33 0,0-1-50 16,1 0 102-16,-1-5-77 0,-1-3-28 0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4:44.3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7EBEB83-8DC4-4FB2-840E-57655FFDD853}" emma:medium="tactile" emma:mode="ink">
          <msink:context xmlns:msink="http://schemas.microsoft.com/ink/2010/main" type="writingRegion" rotatedBoundingBox="19024,11233 31730,9758 32328,14904 19621,16380"/>
        </emma:interpretation>
      </emma:emma>
    </inkml:annotationXML>
    <inkml:traceGroup>
      <inkml:annotationXML>
        <emma:emma xmlns:emma="http://www.w3.org/2003/04/emma" version="1.0">
          <emma:interpretation id="{E82CD252-EB00-4BC7-9F7A-14927C8D53F5}" emma:medium="tactile" emma:mode="ink">
            <msink:context xmlns:msink="http://schemas.microsoft.com/ink/2010/main" type="paragraph" rotatedBoundingBox="19024,11233 28683,10112 29031,13108 19372,142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86F828-6E44-4FA6-87B7-138CAB421D01}" emma:medium="tactile" emma:mode="ink">
              <msink:context xmlns:msink="http://schemas.microsoft.com/ink/2010/main" type="line" rotatedBoundingBox="19024,11233 28683,10112 29031,13108 19372,14230"/>
            </emma:interpretation>
          </emma:emma>
        </inkml:annotationXML>
        <inkml:traceGroup>
          <inkml:annotationXML>
            <emma:emma xmlns:emma="http://www.w3.org/2003/04/emma" version="1.0">
              <emma:interpretation id="{7E12632E-1B68-404E-82A3-5E01EB200242}" emma:medium="tactile" emma:mode="ink">
                <msink:context xmlns:msink="http://schemas.microsoft.com/ink/2010/main" type="inkWord" rotatedBoundingBox="19058,11530 22332,11150 22557,13084 19283,1346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1434 891 881 0,'-24'12'504'0,"10"-5"-244"0,1-1-163 15,8-6 71-15,3 0-53 0,1 0-38 0,4 3-39 16,8-3-31-16,-1 0-5 0,9 0-3 0,3-1-3 15,7 1-2-15,1-3-3 0,7-2-1 0,6-3-3 0,6-2-18 16,2-1-17-16,10-3-20 0,4-4-29 0,6-7-134 16,1-1 174-16,8-2-110 0,-5-1-65 0</inkml:trace>
          <inkml:trace contextRef="#ctx0" brushRef="#br0" timeOffset="334.707">2544 655 919 0,'8'19'654'0,"-2"-11"-317"15,-7-8-226-15,-3-2 193 0,1-1-223 0,3 3-64 16,-3-1-14-16,3 1-7 0,-2 0-9 0,9 0-3 16,1 0-4-16,1 1 2 0,6 1 1 0,1-1 0 15,6-1 4-15,6-3 0 0,0 2 6 0,2-4 0 16,0 3 4-16,4-2-1 0,-3-1-1 0,0 2-5 0,-6 1-5 15,-3 2-2-15,-1 2-9 0,-7 4-16 0,-2 2-10 16,-4 8-9-16,-4 0-7 0,-4 6-11 0,-3 5-1 16,-11 10-2-16,-2 3 7 0,-8 6 16 15,-9 6 11-15,-6 2 10 0,6 1 12 0,-5-1 26 0,-1-2 11 16,9-6 10-16,0-1 8 0,6-7 6 0,16-11 4 0,3 4 8 16,2-3-1-16,3-5-6 0,8-4-2 0,6 0-4 0,12-3-1 15,11-2-6-15,-4-3-4 0,2-1-9 0,5-9-1 16,16-1-12-16,6-6-9 0,9-10-17 0,1-3-30 15,19-15 42-15,-5 7-29 0,27-36-14 0</inkml:trace>
          <inkml:trace contextRef="#ctx0" brushRef="#br0" timeOffset="-537.0431">1120 285 1098 0,'-5'-12'517'0,"-4"-6"-333"0,-2 2-43 0,-1-1-104 16,-4-2 1-16,-1-5-8 0,-2 5-7 0,1-2-11 16,-1 2-3-16,-5 0-3 0,-1-2-4 0,-5 2-5 15,-2 1-3-15,-3 7-1 0,-4-3 0 0,4 3-4 16,-3 11-3-16,-13-3-5 0,7 3-1 0,1 3 1 15,-4 6-1-15,-5 7-2 0,-2 15-2 0,-4 18 2 16,1-11 3-16,11 24 7 0,-10 18-2 16,2-4 4-16,9 21 3 0,7-1 4 0,8 4 4 0,-2 5 6 15,15-4 2-15,7-7 1 0,10-8 6 0,5 3 1 16,12-9 1-16,9-7 0 0,9-13 1 0,0-1-3 16,9-8 0-16,6-5-2 0,9-9-2 0,-2-2-1 15,7-6-2-15,-1-10-4 0,4-8-9 0,2 0-10 16,-1-11-14-16,-1-3-15 0,2-15-53 0,-2 2-31 0,-1-7-43 15,6-4-73-15,0-5 160 0,-1-3-116 16,0-2-35-16</inkml:trace>
          <inkml:trace contextRef="#ctx0" brushRef="#br0" timeOffset="-177.3533">1426 1386 899 0,'-7'6'496'15,"-4"1"-245"-15,6-6-153 0,1-1 52 0,-3-1-19 16,3-6-37-16,0 4-33 0,0-5-7 0,2-6-5 15,0 3-4-15,1-2-13 0,1-13-5 0,3-7-7 16,2 4 2-16,0-2-15 0,3-9-4 0,-1-10-3 0,5-10-6 16,2-15-5-16,0 8-3 0,-1-3-1 0,1-16-14 15,2-3 8-15,0-4-1 0,3-1-1 0,-1 1 6 16,-1-1 2-16,4 0 2 0,-3 9 3 0,-1 1 6 16,2 7-1-16,-3 9 3 0,-2 7 3 0,-1 12-2 15,-2 3 1-15,1 8-2 0,-5 6 0 0,1 21-6 16,-1-9-2-16,-2 17-5 0,-2 0-4 0,5 16-2 15,0 3-3-15,3 8-1 0,-2 12 4 0,6 10 4 16,-1 2 3-16,4 16 4 0,-6 3 3 0,4 12 4 16,0-4 3-16,2 18 0 0,4-4-2 0,-1 0 2 15,-4 5 0-15,7-6 0 0,3 6-1 0,-1-7 0 16,1-2-2-16,-2-9 0 0,1 0-1 0,-6-4-5 16,4-5-3-16,-1-8-4 0,-4-5-6 0,-3-8-31 15,-4-8-17-15,0-6-20 0,-5-5-24 0,0-8-73 16,-4-7-29-16,-3-8 132 0,0 1-110 0,-8-8-45 15</inkml:trace>
        </inkml:traceGroup>
        <inkml:traceGroup>
          <inkml:annotationXML>
            <emma:emma xmlns:emma="http://www.w3.org/2003/04/emma" version="1.0">
              <emma:interpretation id="{94E81073-B362-43D4-8CD3-CF5B33D1C446}" emma:medium="tactile" emma:mode="ink">
                <msink:context xmlns:msink="http://schemas.microsoft.com/ink/2010/main" type="inkWord" rotatedBoundingBox="23137,10756 28683,10112 29031,13108 23485,13752"/>
              </emma:interpretation>
              <emma:one-of disjunction-type="recognition" id="oneOf1">
                <emma:interpretation id="interp1" emma:lang="" emma:confidence="1">
                  <emma:literal>mat</emma:literal>
                </emma:interpretation>
                <emma:interpretation id="interp2" emma:lang="" emma:confidence="0">
                  <emma:literal>maf</emma:literal>
                </emma:interpretation>
                <emma:interpretation id="interp3" emma:lang="" emma:confidence="0">
                  <emma:literal>wat</emma:literal>
                </emma:interpretation>
                <emma:interpretation id="interp4" emma:lang="" emma:confidence="0">
                  <emma:literal>mort</emma:literal>
                </emma:interpretation>
                <emma:interpretation id="interp5" emma:lang="" emma:confidence="0">
                  <emma:literal>brat</emma:literal>
                </emma:interpretation>
              </emma:one-of>
            </emma:emma>
          </inkml:annotationXML>
          <inkml:trace contextRef="#ctx0" brushRef="#br0" timeOffset="2664.0384">6149-157 145 0,'2'5'135'0,"1"9"-22"0,2 0-46 0,0 4 45 15,-2 2-4-15,3 4-2 0,1 2-6 0,1 1-10 0,1 0-6 16,4 5-6-16,-2 1-5 0,2 1-15 15,1 2-7-15,2-2-7 0,0 2-5 0,3 4-14 16,-1-2-3-16,-1 5-6 0,2-6-4 0,-1 1-5 16,-2 2-2-16,0-2-3 0,-2-4-1 0,2-2 0 15,-3-5-3-15,-4-2-2 0,1 1 1 0,-1-6-4 0,-6-2-3 16,2-5-1-16,-2 4 1 0,-1-4 0 0,-2-4 3 16,0-2 3-16,0-1 10 0,-5-6 4 0,4 0 8 15,-4 0 10-15,2-8 13 0,-4 0 7 0,4-5 5 16,-2-1 5-16,2-7 8 0,-2 2 3 0,2-5-1 0,2-6-1 15,1-3-9-15,-2-2-6 0,2-5-6 0,3-6-7 16,5 0-20-16,0-1-7 0,3-2-5 0,4 6-6 16,-1 3-11-16,2 0-5 0,5 10-6 0,-2 9-3 15,3 9-15-15,0-4-4 0,1 13-2 0,0 3-4 16,3 15-1-16,-1 1 2 0,3 8 1 0,2 7 1 16,-2 8 14-16,1 3 4 0,0 9 2 0,-1-2 5 15,-4-1 9-15,3 6 3 0,-11-8 3 0,0-3 4 16,-3-3 5-16,-5-7 5 0,-3-5 3 0,1-3 2 15,-6-7 6-15,0-7 6 0,0-5 4 0,0 2 7 16,0-5 7-16,0-3 3 0,0-6-1 0,0-1 3 16,2-4-5-16,-1-5-5 0,4-6-5 0,-2-2-7 15,2-9-14-15,1-5-3 0,6-17-6 0,-4 3-3 16,-1 4-6-16,5-16-6 0,0-4-8 0,3-1-4 16,-1 4-4-16,2 6-3 0,-2 5-2 0,5 1-6 15,1 14-1-15,-1-1 2 0,-2 10 7 0,-4 14 2 0,3 3-1 16,-2 10 2-16,2 11 2 0,-3-2 6 0,3 13 0 15,-2-5 3-15,4 20-1 0,-1-7 4 0,4 6 4 16,0 6 3-16,2 0 1 0,1 4-1 0,2-1 3 16,2-1 0-16,3-4 2 0,-1 1 0 0,2-6 2 15,3-5 0-15,-3-8 2 0,1-1 1 0,-1-9 2 16,0-6 2-16,-3-4 1 0,1-6 2 0,-3-4 5 16,-2-5 1-16,-1-4 0 0,-1-3 1 0,-1-5-2 15,-3-4-1-15,-3-6-4 0,0 3-3 0,-2 1-5 0,-9 1-3 0,0-5-10 16,1 1-7-16,-6 7-2 0,-2 4-5 0,-2 9-1 15,-4-4-10-15,-3 15-7 0,1-7-2 0,-4 14 2 16,-4 9-2-16,-1-2 2 0,-2 8 2 0,2 5 2 16,-3 7 11-16,0 1 8 0,4 3 3 0,4 1 9 15,1-1 9-15,3 3 5 0,4-3 5 0,5 0 3 16,2-4 7-16,1-2 2 0,4-1 3 0,2-2 1 16,6-6 4-16,-1 2 2 0,0-6 1 0,3 0 2 15,0-12 8-15,1 7 6 0,1-6 4 0,1-5 4 16,-2-8 7-16,2-2 0 0,1-8 0 0,0-4-2 15,-2-7-14-15,3-2-7 0,-4-13-9 0,-1 2-8 16,0-1-15-16,1-2-4 0,-9 5-5 0,4 0-1 0,-1 5-7 16,-5 8-2-16,-1 9-3 0,-2 0-5 0,0 8-12 15,0 9-4-15,5 5-5 0,-8 2-2 0,4 13-4 16,2 2 1-16,-1 9 1 0,9 3 4 0,-3 7 11 16,3 7 5-16,2 3 4 0,7 0 3 0,-3 0 8 15,6 2 2-15,1-8 3 0,-2 2 2 0,-2-8 5 16,2-12 1-16,4-4 9 0,0 3 4 0,-4-11 1 15,2-8 4-15,-1-1 4 0,5-10 6 0,3-14 0 16,-1 1 4-16,-2 0-6 0,-3-10-2 0,1-9 2 16,1-11-3-16,0-7-4 0,-4 3-5 0,-2-12-5 15,-2 1-4-15,-3-20-3 0,-6 4-1 0,6-4-5 16,-8-7-3-16,-8 4-1 0,-1-2-4 0,0-3-2 16,-2 7-2-16,-8-2-4 0,4 3 0 0,-7 9-3 15,3-1-1-15,4 21 0 0,-4 1 1 0,-4 11-2 16,3 20-5-16,4 11-2 0,0 3-5 0,-1 15-5 15,-2 11 3-15,-6 16 1 0,4 8 1 0,2-4 8 0,-3 33 8 0,8 15 10 16,-7-2 5-16,2 0 8 0,8 12 3 0,0 2 0 16,8 17-2-16,7 4-3 0,2-1-1 0,-4-16-4 15,1-2-1-15,10 16-8 0,3-8-4 0,2-6-8 16,-2-17-4-16,-2 0-33 0,-2 4-16 0,-1-32-28 16,3 5-36-16,-2-15 92 0,-6-17-70 0,6-9-21 15</inkml:trace>
          <inkml:trace contextRef="#ctx0" brushRef="#br0" timeOffset="2842.9717">8701-286 1521 0,'11'16'677'0,"3"11"-448"0,-4-21-172 0,1-4 22 0,8 1-29 15,7 3-27-15,17 5-21 0,0-3-12 0,14 4-12 16,-1-1-5-16,18 3-10 0,-2-1-18 0,9-1-77 15,2-2-54-15,2-7-121 0,2 0 218 0,-2-6-188 16,5-8-101-16</inkml:trace>
          <inkml:trace contextRef="#ctx0" brushRef="#br0" timeOffset="1617.7095">4114 550 1093 0,'-2'-14'552'0,"-1"-2"-333"15,-1 1-149-15,0 6 20 0,4-2-19 0,4 1-22 0,-1-1-25 16,3 1-16-16,-1 1-8 0,8 2-9 0,10-2-6 16,-2-1-1-16,9 1 0 0,5-6-2 0,10 4 1 15,0 2 3-15,7-2-1 0,2-1 1 0,2 3 2 16,0 1-1-16,1 5-1 0,1 1-1 0,-8 2-4 16,1 0-1-16,-6 3-4 0,-5 5-4 0,-8 7-7 15,3 0-1-15,-11 8-3 0,-4 1-1 0,-5 8-3 16,1-2 0-16,-7 8 4 0,-1 5 2 15,-8 0 9-15,0-3 5 0,-3 6 3 0,-2-3 4 0,0 0 10 16,-3 0 6-16,2-10 0 0,-2 4 4 0,5-7 8 16,0 2 0-16,3-11 1 0,0 0 5 0,3-5 3 15,3-5 3-15,5-3 1 0,-1-2 3 0,4-6 5 16,2-3 3-16,3-5 3 0,0-2-1 0,4-2 3 16,2-6-1-16,-2-3-2 0,2 1-4 0,-1-3-6 15,3-1-2-15,-5-3-3 0,4 0-4 0,-7-5-8 16,2 1-2-16,-7-1-1 0,0-2 0 0,-4-2-6 15,-4-1-2-15,-3 4 0 0,-6-6 0 0,0 8-2 0,-5-5-1 16,3-3 2-16,-3 2 1 0,-3 7 1 0,5-4 2 16,-5 6 1-16,3-3 3 0,-4 9-1 0,3-2 1 15,-1 8-2-15,6 0-3 0,-3 0 0 0,4 4-2 16,3-1-2-16,3 5-7 0,0 0-1 0,5 2-1 16,5 2-3-16,1 4-1 0,2 2 0 0,3 6-1 15,2 3 1-15,5 4-1 0,6-1 3 0,1 8-1 16,2 4 3-16,3 4-2 0,-3-1-1 0,5 6 2 15,-3 3-3-15,-2 3 4 0,-3-1-2 0,-4 1 2 16,-2 4 1-16,-7-5 4 0,2 0 1 0,-9-2 2 16,-1-5 3-16,-4-4 8 0,1 3 6 0,-8-11 1 0,0 1 7 15,0-6 9-15,-2 3 7 0,-3-10 1 0,2 1 5 16,-2-2 5-16,1-5 0 0,-3-1 1 0,3-1 0 16,-1-1-4-16,2 0-4 0,-1-8-3 0,1 4-3 15,2-8-12-15,1 1-6 0,0-6-5 0,0-1-9 16,1-7-19-16,2-2-9 0,4-7-10 0,-1-2-11 15,2-7-27-15,3-7-9 0,4-12-13 0,2 5-17 16,-4 3-7-16,9-8-16 0,4-7-47 0,-1 2-20 16,2 7-22-16,2 4 136 0,-1 8-98 0,-2-6-49 15</inkml:trace>
          <inkml:trace contextRef="#ctx0" brushRef="#br0" timeOffset="974.7406">4705-1005 1034 0,'-5'7'455'0,"-1"-4"-297"0,-2-1-102 15,0-2 9-15,5 0-22 0,-2 1-24 16,0 2-15-16,-1 2-11 0,6 5-4 0,-3 1-2 0,3 8-14 15,-2 10 13-15,0-4 3 0,-1 10 1 0,3 13 2 16,0 3 0-16,3 9 4 0,-1 12 1 0,1 19 0 16,2 0-1-16,3 17 1 0,0 0 1 0,1 21-3 15,-1-1-1-15,5 10-2 0,-2 1-2 0,2-1-3 16,-2 2-2-16,2 5 1 0,-2-3-2 0,-6-13 3 16,-2-3 1-16,-1-5 2 0,-2-10 2 0,-4-13 8 15,-2 0 1-15,0-16 1 0,-5-4 2 0,1-18-1 16,4 2 0-16,-2-11-1 0,-2-6-5 0,1-15-19 15,-3 3-13-15,-2-18-20 0,3-1-18 0,-7-7-64 0,-1 0 96 16,-13-19-68-16,4-3-33 0</inkml:trace>
        </inkml:traceGroup>
      </inkml:traceGroup>
    </inkml:traceGroup>
    <inkml:traceGroup>
      <inkml:annotationXML>
        <emma:emma xmlns:emma="http://www.w3.org/2003/04/emma" version="1.0">
          <emma:interpretation id="{E32688DF-BE2C-4020-8D70-6ED4504706AE}" emma:medium="tactile" emma:mode="ink">
            <msink:context xmlns:msink="http://schemas.microsoft.com/ink/2010/main" type="paragraph" rotatedBoundingBox="23155,14029 31984,12542 32324,14563 23495,160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C58688-C1AB-4FA7-8AE5-B34D846E781D}" emma:medium="tactile" emma:mode="ink">
              <msink:context xmlns:msink="http://schemas.microsoft.com/ink/2010/main" type="line" rotatedBoundingBox="23155,14029 31984,12542 32324,14563 23495,16049">
                <msink:destinationLink direction="with" ref="{0E8845A9-15C9-4085-98CC-2A6AA07D941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D91ABE3-E8EC-4273-8BB3-ED18A4A7F358}" emma:medium="tactile" emma:mode="ink">
                <msink:context xmlns:msink="http://schemas.microsoft.com/ink/2010/main" type="inkWord" rotatedBoundingBox="23197,14277 27260,13593 27558,15365 23495,16049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656.2068">4089 2902 1441 0,'-16'-13'580'0,"1"2"-392"0,9-2-138 16,0 4-2-16,1 4 2 0,2-1-17 0,1-4-30 15,4 5-9-15,9 2-6 0,0 2-6 0,5 2-7 16,6 4 0-16,5 6-3 0,-1 2 2 0,6 8 3 16,-1 4 3-16,0 10-1 0,2 2 4 0,-4-2 4 15,-1 17-1-15,3 4 0 0,2-2 1 0,-9 0 1 16,2 2 0-16,-4-2-1 0,3 8 1 0,-6-3 0 16,1-3 3-16,-3-7 2 0,-7-4 1 0,2 3 5 15,-5-5 2-15,-4-11 6 0,-2-10 3 0,1-5 8 16,-2 7 2-16,0-22 3 0,0 1 0 0,-2-9 5 15,1-7-1-15,4-9 0 0,-3-1 2 0,0-10-5 16,3-7 0-16,4-6-3 0,-3-3-1 0,4-10-7 0,-1-7-4 16,-4-2-4-16,10-2-3 0,-2 5-6 0,0-6-5 15,0 17-2-15,2 0-5 0,-2 13-10 0,2 14-5 16,-1 11-3-16,1 5-4 0,-5 3-1 0,3 16-1 0,13 11-1 16,-3 0 1-16,1 2 13 0,8 12 3 0,2 5 5 15,5 7 5-15,8 9 3 0,-1-3 5 0,-6-3 4 16,2-7 2-16,11 4 0 0,2-9 4 0,-4-7 0 15,-3-10 2-15,8-6 3 0,1 4-2 0,-1-23 2 0,0 1-1 16,-6-8-2-16,4-9-3 0,-4-16-2 0,-2 3-1 16,-4-10-8-16,-6-10-3 0,-2-9-6 0,-4 5-5 15,-3-14-10-15,-5-1-4 0,-11 1-7 0,2-2-11 16,-8 0-27-16,-5-1-14 0,-11 3-14 0,1 1-10 16,-6 10-9-16,-4 3 8 0,-3 24 13 0,3 2 17 15,-6 17 48-15,1 17 22 0,1 20 22 0,-3-4 21 16,3 9 26-16,5 14 0 0,-7 11 11 0,1 0 0 15,4-5-9-15,0 6 4 0,7-1 4 0,-2 11 13 16,5-1 1-16,1 0 2 0,6-11-12 0,5-3-3 0,6 8-4 16,5-4-10-16,7-3-6 0,2-5-20 0,8-3-7 15,-2 3-7-15,11-13-6 0,-3 4-7 0,10-9-38 16,-1-6-26-16,4-6-38 0,1-7-46 0,9-4 107 16,1-5-86-16,1-15-32 0</inkml:trace>
          <inkml:trace contextRef="#ctx0" brushRef="#br0" timeOffset="3866.7445">6350 2765 1187 0,'10'19'511'0,"-1"7"-334"0,6-7-133 0,-3-2 13 0,9 6-5 15,1 1-25-15,12 4-27 0,4 7-1 0,13-1-3 16,-2 1-4-16,2-2-6 0,10 2-4 0,-6-3-4 15,3-2-7-15,-2-6-17 0,-5 0-12 0,-10-6-15 16,2-2-15-16,-3-4-49 0,-8-4-24 0,-5 0-41 16,-3-3 123-16,-7 0-108 0,-3-2-39 0</inkml:trace>
          <inkml:trace contextRef="#ctx0" brushRef="#br0" timeOffset="4061.9144">6900 2802 1936 0,'-7'0'57'0,"4"-2"-17"0,1 4-10 0,-2-2-6 16,-1 0-8-16,0 0-4 0,-3 3 34 0,-6 6-33 16,4 3-8-16,-3 2-8 0,-2 8-6 0,-3 20-5 15,-3-4 0-15,-3 16-1 0,1 5 0 0,3 11 5 16,-3 0-2-16,0 8 0 0,4-5-4 0,2-1-11 16,2 3-8-16,7-8-12 0,0 3-14 0,0-6-46 15,4-1-22-15,2-4-30 0,0-1-36 0,1-11 122 16,1-4-90-16,3-14-19 0</inkml:trace>
          <inkml:trace contextRef="#ctx0" brushRef="#br0" timeOffset="4323.1804">7091 2219 1193 0,'8'-37'511'0,"-7"13"-283"0,1 4-123 15,-2 1 33-15,0 7-19 0,0 1-24 0,1 3-53 16,-1 5-12-16,2 0-11 0,0 3-11 0,2 6-19 15,1 1 3-15,1 7-3 0,-1-4-2 0,5 17-3 16,1 0 1-16,3 14 2 0,1 5 1 0,2 15 2 16,1 2 3-16,2 11 1 0,3 10 2 0,1 2 3 15,-4 2 0-15,4 4-3 0,0 2 2 0,5 3-2 16,-4-8 0-16,-1-1-5 0,2 0-2 0,-3-12-2 16,8 5-3-16,-6-11-7 0,-3-9-8 0,-2-10-11 0,2 0-11 15,-1-11-43-15,-4-5-25 0,2-15-27 0,-4-1-29 16,-1-7-32-16,-3-22 121 0,3-9-121 0,-2-5-29 15</inkml:trace>
          <inkml:trace contextRef="#ctx0" brushRef="#br0" timeOffset="4495.0045">7263 2397 1291 0,'1'16'552'0,"1"-11"-369"0,-2 3-136 0,6-2 25 16,-1 2-32-16,5 0-23 0,5 3-12 0,11 2-13 15,-2 1-2-15,12 2-5 0,11 3-3 0,4-6-11 16,0 2-11-16,15-8-13 0,1-2-17 0,7 0-56 16,-3-2-40-16,6-11-78 0,9 0 162 0,3-6-140 15,5-4-62-15</inkml:trace>
        </inkml:traceGroup>
        <inkml:traceGroup>
          <inkml:annotationXML>
            <emma:emma xmlns:emma="http://www.w3.org/2003/04/emma" version="1.0">
              <emma:interpretation id="{B2C030E9-8C76-4579-A7A4-022C073B7FBC}" emma:medium="tactile" emma:mode="ink">
                <msink:context xmlns:msink="http://schemas.microsoft.com/ink/2010/main" type="inkWord" rotatedBoundingBox="27921,13226 31984,12542 32297,14399 28233,15083"/>
              </emma:interpretation>
              <emma:one-of disjunction-type="recognition" id="oneOf3">
                <emma:interpretation id="interp7" emma:lang="" emma:confidence="0">
                  <emma:literal>-week</emma:literal>
                </emma:interpretation>
                <emma:interpretation id="interp8" emma:lang="" emma:confidence="0">
                  <emma:literal>- week</emma:literal>
                </emma:interpretation>
                <emma:interpretation id="interp9" emma:lang="" emma:confidence="0">
                  <emma:literal>. week</emma:literal>
                </emma:interpretation>
                <emma:interpretation id="interp10" emma:lang="" emma:confidence="0">
                  <emma:literal>week</emma:literal>
                </emma:interpretation>
                <emma:interpretation id="interp11" emma:lang="" emma:confidence="0">
                  <emma:literal>_ week</emma:literal>
                </emma:interpretation>
              </emma:one-of>
            </emma:emma>
          </inkml:annotationXML>
          <inkml:trace contextRef="#ctx0" brushRef="#br0" timeOffset="5608.1358">8866 2236 1190 0,'0'16'460'16,"2"2"-304"-16,0 4-115 0,-2 10 21 0,0-7-9 0,3 12-53 15,0 14-15-15,3 0-5 0,1 13-7 0,4-1-5 0,8 4-12 16,0 0-3-16,7 0-5 0,1-5-4 0,0-4-5 16,5 0 0-16,-2-5 0 0,-2-4 3 15,-2-6 9-15,-1 0 3 0,-2-4 5 0,-3-4 6 0,0-7 11 16,-1 1 5-16,-3-8 2 0,-2-5 6 0,-3-7 22 15,-1-1 20-15,-2-8 14 0,-4-8 15 0,1-13 27 16,-2-4 10-16,0-8 10 0,-1-10 6 0,1-10-7 16,0 0-14-16,1-12-10 0,0 1-10 0,0-4-24 15,-1-1-8-15,2 12-10 0,1-3-9 0,-3 2-11 16,2 9-2-16,1 15-3 0,1-2-5 0,-4 12-5 16,3 10-2-16,-1 7-3 0,1 4 0 0,2 9-5 15,0 4-1-15,5 6-1 0,1 5 2 0,4 6 3 16,4 3 2-16,4 5 0 0,-4-3 1 0,10 3 5 15,0 1 1-15,6-2 0 0,-5-4-1 0,-2-3 0 0,4-8 0 16,-2 0-4-16,7 1-4 0,-8-8-3 0,-5-2-3 16,0-5-3-16,3-1-4 0,-4-4 0 0,-1-3 3 15,-1 0 8-15,-5-10 7 0,-1-3 15 0,-2-7 7 16,-4-9 9-16,-1 1 10 0,1-5 8 0,-1-2 1 16,-3-15-1-16,4 5-2 0,-2-1-11 0,0-4-4 15,-9 2-3-15,6 0-5 0,-3 4-7 0,-2 5-2 16,3 12-1-16,-7-2-1 0,2 8-1 0,2 11-1 15,2 4-3-15,-4 3 1 0,2 6-5 0,0 0-3 16,2 3 0-16,6 3-3 0,-4 2-4 0,7 3 0 16,1 4 2-16,4 0-1 0,1 0 3 0,3 4 0 0,9 6 0 15,-1-4 1-15,-1 1 4 0,6-1 1 0,0-3-1 0,6-2 3 16,4-9-1-16,-2 3 2 0,-2-4 3 0,-6-9 2 16,5-5 2-16,-2-4 1 0,-1-8 2 0,-9 1 0 15,4-5 6-15,0-1-2 0,-13-7-1 0,8 5-1 16,-3-6 1-16,-6-1-2 0,-7 4-2 0,3-2-3 15,-4-3-5-15,-1 3-2 0,2 5-1 0,-7-3-2 16,-8 4-5-16,0 1-1 0,-3 4 2 16,1-1-2-16,-5 9-4 0,-4 0-2 0,-4 4-4 0,0 4-2 15,0 8-4-15,-6 4-4 0,-2 7-1 0,1 3-3 16,-4 9 3-16,3 7 2 0,3 2 3 0,0 5 3 16,3-5 7-16,8 3 3 0,1 7 3 0,1 1 3 0,3-8 4 15,6 2 3-15,2-3 1 0,5-2 5 16,8-5 1-16,-2 2 5 0,6-10 0 0,6-1 7 15,2 0 2-15,4-5-1 0,-1-8-1 0,11-4-2 0,-6 0-3 16,5-9 0-16,0-3-4 0,4-10-7 0,-2-1-2 16,1-3-2-16,0-2 0 0,-5-8-4 15,3 4 0-15,-2-9-3 0,-5 3 0 0,-7-1-7 0,2 0-1 16,-6 2-3-16,-5 3-4 0,-3 1-13 0,-2 2-6 16,-5 1-5-16,-4 4-7 0,-2 5-5 15,-5 1-2-15,-3 3-2 0,-3 5 3 0,-5 8 10 0,2-2 6 16,-7 15 5-16,3-2 8 0,-2 8 14 0,1 1 6 15,0 11 4-15,1 1 4 0,5 6 4 0,2 4 4 16,8-1 3-16,0-1 1 0,3 1 2 0,8 1 1 16,8-9 1-16,0 4 1 0,6-10 1 0,7-1-1 0,4-11 0 15,0 1-1-15,10-11-4 0,4-5 1 0,8-11-4 16,1 0-2-16,6-15-1 0,8-5-3 0,-1-11-1 16,-2-1-3-16,-5 2 1 0,-8-10-1 0,5-7-2 15,-3-4 3-15,-12 7-3 0,-7-1 2 0,-7-6-1 0,5-12 2 16,-13-5 1-16,1 1 1 0,-6 6 5 0,-6 4 1 15,-3-14 9-15,-4 6 6 0,0 4 4 0,-5 13 2 0,-2-8 6 16,-1 2 5-16,-7 11 1 0,2 2 1 16,2 7-4-16,-5 5-1 0,-1 16-4 0,3-3-3 0,4 11-10 15,-1 8-7-15,3 7-7 0,-1 1-4 0,-1 16-9 16,2 3-2-16,3 17-2 0,-4-2 0 0,3 17 6 16,1 12 2-16,-2 11 2 0,3 2 2 0,0 13 2 15,1 7 1-15,1 3 0 0,1-2 0 0,-1-6-3 16,4-7-5-16,-1 7-6 0,0-1-5 0,-4-18-10 15,2-7-5-15,2-6-7 0,-5 5-24 0,-2-15-13 16,-1-1-20-16,0-8-18 0,-3-16-32 0,1-5 93 16,-3-13-66-16,-2-18-13 0</inkml:trace>
          <inkml:trace contextRef="#ctx0" brushRef="#br0" timeOffset="5850.6755">12429 1429 1436 0,'-6'9'527'0,"-2"1"-405"0,0-4-105 0,5 17-8 0,-5 2-20 16,0 2-11-16,0 0-2 0,-3 10-1 0,-4 0 0 15,2 10 2-15,-9 3 1 0,3-4 5 0,0-1 10 16,3-4 4-16,0 2 7 0,2-5 5 0,9-3 3 16,0-8 5-16,5 2 6 0,-1-2 3 0,9-5-1 15,0 1 2-15,14-1-6 0,-1-3-2 0,10-1-1 16,0 1-6-16,10-2-11 0,8-1-7 0,9-5-9 15,-1-1-14-15,-3-4-50 0,10-3-29 0,-4-6-49 16,6 2-80-16,7-9 163 0,-5-1-120 0,6-5-41 16</inkml:trace>
        </inkml:traceGroup>
      </inkml:traceGroup>
    </inkml:traceGroup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4:51.3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5B99C9C-1E21-489B-8A7A-62BAA8F5E122}" emma:medium="tactile" emma:mode="ink">
          <msink:context xmlns:msink="http://schemas.microsoft.com/ink/2010/main" type="inkDrawing" rotatedBoundingBox="19162,10356 28354,8630 28425,9008 19233,10734" shapeName="Other"/>
        </emma:interpretation>
      </emma:emma>
    </inkml:annotationXML>
    <inkml:trace contextRef="#ctx0" brushRef="#br0">152 1988 884 0,'-15'-18'356'0,"-1"-2"-254"16,7 4-84-16,-1-2 0 0,-2-4-3 0,4 6-14 15,-2 0-8-15,4 2 1 0,-1 1 2 0,-1-3 10 16,0 0 4-16,2 2 7 0,0 3 3 0,-1-4 5 0,1 1 9 16,-1-4 1-16,4 1 4 0,-1 3-5 0,2 1 2 15,-1-3-2-15,0 5-4 0,4 1-6 0,2-1-14 16,2 5-4-16,3 3-5 0,2-4-2 0,7 2-7 16,5 1-2-16,12 2-2 0,-1-1 2 0,15 3 3 15,11 0 3-15,22-3-1 0,-1 1 3 0,17 2 3 16,18-3 3-16,22-5 4 0,4 2-1 0,20-6 5 15,14-2 1-15,28-3 2 0,-3-6 3 0,-13 6 0 0,34-10 0 16,35-10 3-16,2 2 2 0,-19-2-2 0,10-6 1 16,6-3-1-16,42-5 1 0,12-12 0 0,-9 4 0 15,-34 4-3-15,-5 1-2 0,46-5 0 0,-7 0 0 16,-15-3 0-16,-35 7-5 0,21-3 0 0,7-1 0 16,-28 0-3-16,2 2 1 0,-21 1-5 0,-10 5 0 0,-17 8-2 15,-3-4 2-15,-21 4-3 0,-18 6 0 0,-14 8-1 16,-6-3 1-16,-18 4 0 0,-14 4 0 0,-19 0 0 15,1 5 1-15,-15 3-2 0,-15 0 0 0,-11 3-1 16,-2 2 0-16,-15 2-6 0,-6 1-7 0,-4 1-6 16,-6-1-12-16,-6 5-38 0,-4-2-25 0,-3 4-27 15,0-2-36-15,-2 1-37 0,-3 7 118 0,-5 6-120 16,2 2-40-16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4:50.7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E8845A9-15C9-4085-98CC-2A6AA07D9417}" emma:medium="tactile" emma:mode="ink">
          <msink:context xmlns:msink="http://schemas.microsoft.com/ink/2010/main" type="inkDrawing" rotatedBoundingBox="20228,16929 32117,14582 32167,14835 20278,17182" semanticType="underline" shapeName="Other">
            <msink:sourceLink direction="with" ref="{40C58688-C1AB-4FA7-8AE5-B34D846E781D}"/>
          </msink:context>
        </emma:interpretation>
      </emma:emma>
    </inkml:annotationXML>
    <inkml:trace contextRef="#ctx0" brushRef="#br0">-1 2520 1541 0,'-16'0'617'0,"4"1"-430"0,5-4-151 0,-1-5-3 0,8 2-5 16,5-2-26-16,16-3-22 0,9-4-3 0,23-10-2 15,1 1 0-15,21-1 9 0,19-12 4 0,19-6 4 16,1 3 6-16,17-6 5 0,14 1 2 0,17 2 2 15,2-4-1-15,15-4 1 0,10 3 2 16,20-2 1-16,0-1-2 0,25 0 0 0,9-4 1 0,23 1-3 16,0 1 1-16,-20 5-2 0,27-4-1 0,52-2-2 15,5-4-1-15,-37 10-1 0,21-3 0 0,1 2 0 0,53-11 0 16,19-1-1-16,-11 4-1 0,-43-2 2 0,39-6 0 16,9-2 3-16,-7-3-2 0,-17 1 1 0,-8 1 2 15,-5-1 3-15,-16 5 1 0,-18 6 2 0,-24 3 5 16,-6 1 0-16,-21 6 4 0,-23 5 2 0,-29 7 1 15,-3-1-1-15,-30 4-2 0,-14 6-3 0,-26 4-9 16,-10 3-2-16,-17 4-6 0,-14 0-6 0,-25 1-12 16,4 6-8-16,-23-2-15 0,-16-2-19 0,-9 5-43 15,-3 0-18-15,-15 0-12 0,-4-3-15 0,-26 1-50 16,5-2-56-16,-59-1 155 0,0 0-95 0,-38-3-27 16</inkml:trace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2:04:57.7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F2CEB25-70F6-41CE-A984-9FB0B4E9BA7E}" emma:medium="tactile" emma:mode="ink">
          <msink:context xmlns:msink="http://schemas.microsoft.com/ink/2010/main" type="writingRegion" rotatedBoundingBox="23129,16749 28018,15335 28615,17398 23726,18812"/>
        </emma:interpretation>
      </emma:emma>
    </inkml:annotationXML>
    <inkml:traceGroup>
      <inkml:annotationXML>
        <emma:emma xmlns:emma="http://www.w3.org/2003/04/emma" version="1.0">
          <emma:interpretation id="{63A4F15D-A921-48F9-8E32-7792EA157F70}" emma:medium="tactile" emma:mode="ink">
            <msink:context xmlns:msink="http://schemas.microsoft.com/ink/2010/main" type="paragraph" rotatedBoundingBox="23129,16749 28018,15335 28615,17398 23726,18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CF4338-CD21-4B86-ACB8-730E756C83FD}" emma:medium="tactile" emma:mode="ink">
              <msink:context xmlns:msink="http://schemas.microsoft.com/ink/2010/main" type="line" rotatedBoundingBox="23129,16749 28018,15335 28615,17398 23726,18812"/>
            </emma:interpretation>
          </emma:emma>
        </inkml:annotationXML>
        <inkml:traceGroup>
          <inkml:annotationXML>
            <emma:emma xmlns:emma="http://www.w3.org/2003/04/emma" version="1.0">
              <emma:interpretation id="{5405F247-B76D-438C-9FEB-3167202F65B1}" emma:medium="tactile" emma:mode="ink">
                <msink:context xmlns:msink="http://schemas.microsoft.com/ink/2010/main" type="inkWord" rotatedBoundingBox="23602,18384 24465,18134 24498,18248 23635,18497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a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_</emma:literal>
                </emma:interpretation>
                <emma:interpretation id="interp4" emma:lang="" emma:confidence="0">
                  <emma:literal>+</emma:literal>
                </emma:interpretation>
              </emma:one-of>
            </emma:emma>
          </inkml:annotationXML>
          <inkml:trace contextRef="#ctx0" brushRef="#br0">137 1803 694 0,'0'-5'465'15,"-2"-2"-222"-15,1 3-150 0,1 0 66 16,0 3-59-16,-5-2-26 0,2-4-36 0,-3 3-19 0,1-3-22 0,0 1-6 16,2-1-1-16,-2 3-1 0,3 0 2 0,-1 0 6 15,2-1 3-15,-1 0 3 0,0-1 5 0,1 3 11 16,1-1 3-16,-2 1 2 0,1 0 1 0,1 0 0 15,0 1 1-15,0 1-2 0,0 1-3 0,1-5-6 16,2 3-2-16,7 1-2 0,-4-2-4 0,6 1-3 16,2-3-2-16,8 5-2 0,0-3 0 0,7 0 0 15,5-2-2-15,-1-5 0 0,5 7 1 0,-3-2 0 16,3-4-2-16,5-1 2 0,0 1-1 0,-6 1 0 16,1 1 2-16,2 1-1 0,-2-5 0 0,1 0 1 0,-3 1 2 15,-4 1 2-15,-5-1-2 0,2-1 3 0,-5 1-1 16,-2-2 1-16,-6 4-2 0,1 0 0 15,1-2-2-15,-4 2 0 0,-1 0-1 0,-2 2-6 16,-1 3-2-16,-9 0-2 0,6-1-2 0,-7 3-7 0,-3 1-2 16,-2-2-3-16,-2 1-3 0,-4 1 0 0,0 1 1 15,-3 2-1-15,-2 1 0 0,-2 4 5 0,-4 1 2 16,-5 2 1-16,0 0 1 0,-3 1 5 0,-4 2 0 16,-2-1 2-16,-4 1 2 0,5-1 3 0,-7-2 1 0,1 0 1 15,-2 2 3-15,5-2 2 0,3-2 1 0,-4 1 0 0,1-2 3 16,2 1-2-16,4-1 1 0,0 0 1 0,6 0-2 15,-4-1 0-15,8-1 2 0,3-1-1 0,6 3-1 16,0-5 3-16,-1 3 1 0,9-6-1 0,0 0 3 16,2 0 2-16,3 0-3 0,3 0 1 0,2 0-1 15,6 0-3-15,2 2 0 0,11-2-3 0,-2 0-3 16,8 2-10-16,5-2-6 0,8-7-10 0,2 2-11 16,8-3-63-16,2-1-46 0,4-5 106 0,2 2-79 15,1-10-56-15</inkml:trace>
        </inkml:traceGroup>
        <inkml:traceGroup>
          <inkml:annotationXML>
            <emma:emma xmlns:emma="http://www.w3.org/2003/04/emma" version="1.0">
              <emma:interpretation id="{4EF602B6-4D52-415A-8567-042B34FC1F34}" emma:medium="tactile" emma:mode="ink">
                <msink:context xmlns:msink="http://schemas.microsoft.com/ink/2010/main" type="inkWord" rotatedBoundingBox="23139,16746 27361,15525 27957,17588 23735,18809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3014.4139">846-99 1504 0,'6'0'573'0,"-6"0"-415"0,2 0-129 0,-1 3 7 0,2-1-31 16,4 4-26-16,-1 10-20 0,7 11-7 0,-3-8 0 15,7 31 2-15,1-6 5 0,4 17 13 0,5 12 7 16,-2 5 4-16,4-1 6 0,-7 4 6 0,5 5 1 16,2 0 1-16,-3-3 0 0,-6-1-1 0,-1 1 0 15,2-6 1-15,-3 1-2 0,2-7-2 0,-5-4 0 16,-4-6-1-16,3 1 0 0,-3-14-3 0,-3-4-2 16,0-10-5-16,-1-1-5 0,-4-7-26 0,0-10-14 15,-1-9-17-15,-1 3-14 0,1-5-9 0,-2-5-2 0,0-7-1 16,-2 3 5-16,1-6 31 0,-3-3 16 0,1-6 20 0,-2-6 33 15,-3-10 22-15,0 3 21 0,4-2 20 0,-3-5 31 16,1-3 10-16,0 2 11 0,2 1 7 0,0-4 1 16,0 3-7-16,3-3-8 0,1 1-10 0,0 1-25 15,0 0-10-15,1-2-10 0,4 1-11 0,-2 6-19 16,5-4-8-16,-1 5-5 0,-1 4-4 0,4 6-10 16,-1-2-3-16,1 8-4 0,-1 4-1 0,4 3-7 15,-2-1 0-15,2 5-3 0,-2 3-4 0,3 4-4 16,1-1-1-16,-1 2-3 0,0 2-2 0,-2 4-3 15,2 2 0-15,-3 5-2 0,0-2 0 0,-3 3-1 16,0 1-1-16,-6 4-1 0,-1 0 3 0,-2 1 4 16,-4 3-1-16,-5-3 2 0,1 6 0 0,-5-2-7 15,-4 0-5-15,0-4-8 0,-1 4-10 0,-3-3-21 16,0-2-9-16,3-1-13 0,0-2-13 0,3-1 73 16,1-3-47-16,4-4-2 0</inkml:trace>
          <inkml:trace contextRef="#ctx0" brushRef="#br0" timeOffset="-2608.089">1672 681 357 0,'31'-23'262'0,"-6"3"-80"16,-1 5-87-16,-5 0 43 0,2-2-1 0,1-2-8 15,-11 1-10-15,4 2-11 0,-3 2-19 0,-4-1-7 16,-5 1-6-16,2 1-6 0,-5 2-11 0,0 0-7 16,2 2-4-16,-2 2-8 0,-3-2-14 0,3 4-6 15,-4-2-4-15,-2 4-6 0,1 0-11 0,-4 1-5 16,-4 2-5-16,3 2-3 0,-2 4-9 0,-3 2-2 0,1 7-2 15,-2-1-2-15,-3 7 1 0,1 3 1 0,4 8 1 16,-5-2 4-16,0-2 6 0,8 3 1 0,-4 7 2 16,6 0 2-16,2-4 5 0,7-3 1 0,-1 4 0 0,4-4 1 15,7-3 3-15,-4 6 2 0,8-13 3 0,2-4 3 16,-5 4-1-16,9-12 4 0,-3 1 4 0,2-5 3 16,-1-2 0-16,-2-3 3 0,0-3-1 0,-4-5 4 15,7 0 0-15,-4-5 1 0,1-5-2 0,-5-1 3 16,0 0 0-16,0-6 0 0,-3-2 1 0,0-2-2 15,-2 0-2-15,-1-2-2 0,2 2-3 0,-1-1-8 16,-3 1-5 0,3 3-2-16,-4 4-3 0,1 3-5 0,0 3-3 0,-3 3-5 0,2 7-3 15,0 1-12-15,-2 2-4 0,4 9-7 0,3-1-2 0,-1 8-8 16,0-5 0-16,7 16-1 0,-3-2-1 0,6 7 0 16,1 3-1-16,4 1-7 0,0-1-9 0,1 5-44 15,2-6-23-15,3 0-25 0,5-7-47 0,1-5 133 16,4-3-98-16,9-13-22 0</inkml:trace>
          <inkml:trace contextRef="#ctx0" brushRef="#br0" timeOffset="-1977.8702">2663 67 502 0,'-22'12'337'0,"4"3"-174"0,4-2-115 0,-2 6 64 16,3 3-46-16,0 7-67 0,-1 6-9 0,-2 6-4 15,2-6 0-15,1 6 8 0,0 2 1 0,7-4 5 16,0-1 1-16,-1-5 7 0,7-4 2 0,3-5 3 16,1 0 6-16,3-5 10 0,3-5 4 0,0-1 5 15,1-2 6-15,3-4 9 0,0-3 2 0,1-4 0 16,-1 2-3-16,-3-2-9 0,2-2-6 0,1-6 0 16,1 2-5-16,-3-2-12 0,1-2-5 0,0 1-1 0,1-4-1 15,2-1-5-15,-2 1 0 0,1 0-5 0,-4 5-3 0,3-1-4 16,-1 1-5-16,1 5-4 0,-3 3-3 0,2 1-9 15,0 1-2-15,0 11-3 0,1-1-3 0,-1 7-2 16,-2 5 2-16,0 7 2 0,0 4 1 0,-1 4 8 16,-4 8 1-16,1 2 3 0,-3 4 5 0,-2 1 4 15,-2 1 1-15,-3 1 2 0,-2-3 1 0,-1-6 3 16,-6 0 2-16,0-6 0 0,1-3 2 0,-4-4 1 16,-1-6 3-16,2-2 0 0,0-2 4 0,-1-4 1 15,4-10 1-15,0-2 14 0,-2 3 4 0,4-6 6 16,2-5 5-16,1-3 7 0,0-4 11 0,2-5 2 15,0 0 3-15,0 1-9 0,3-5-4 0,1-4 2 16,0-4-6-16,6-5-6 0,2 2-14 0,2-10-3 16,-1 6-5-16,14-17-7 0,-3 5 0 0,7-7-6 0,2-2-1 15,6-1 0-15,0 2 1 0,5-1-2 16,1-1 3-16,4 7 0 0,-5-6 0 0,1 2-1 0,1 1 0 16,-1 1-1-16,-3 0-1 0,-1 2 3 0,-4-3-4 15,-4 3 0-15,1 3 0 0,-6 3-2 0,-3 0-1 16,-5 3-1-16,0 2-2 0,-5 7-6 0,-5 2-1 0,-3 2-6 15,0-1-6-15,-1 6-1 0,-2 4-4 0,-2 4-4 0,-2-2-10 16,-6 10-2-16,1 0-1 0,1 1 2 0,-2 4 1 16,-4 8 0-16,-4 4 3 0,1 10 4 15,1 0 10-15,1 8 3 0,-2-2 5 0,6 14 4 0,-2 1 4 16,2 1 2-16,6 4 2 0,4-4 2 0,1 1 1 16,4 1 1-16,6-5 0 0,9-1-1 0,-3-4-5 15,9 0-18-15,4-3-20 0,6-3-23 0,0-3-32 16,8-4 68-16,3-3-54 0,7-14-23 0</inkml:trace>
          <inkml:trace contextRef="#ctx0" brushRef="#br0" timeOffset="-1825.4351">4246 271 1519 0,'0'12'636'0,"0"-4"-443"0,0-1-150 0,-2-7 8 15,1 0-51-15,-1 3-51 0,-1-3-52 0,-2 3 73 16,-1 3-58-16,-2 7-23 0</inkml:trace>
          <inkml:trace contextRef="#ctx0" brushRef="#br0" timeOffset="-3517.5302">29 157 969 0,'-2'-9'596'0,"1"1"-347"0,-3-6-170 0,3 4 26 0,-2-1-17 16,1-3-32-16,-1 2-21 0,0 3-12 16,1-2-16-16,2 0-4 0,-3 1 0 0,1 2 0 15,-1 0 0-15,3 3 1 0,0-1-1 0,0 0 0 16,0 2-3-16,0 3-1 0,2 1-6 0,-1 3-4 0,6 8-2 16,-3 3-2-16,6 9-3 0,1 5 1 0,3 19 2 15,2-4-1-15,3 12 6 0,2 12 2 0,5 7 1 16,-4-1 3-16,2 8 3 0,3 5 0 0,-2 3 0 15,1 2 1-15,-2-3 3 0,-2 2-1 0,-3-8 0 16,-1 2 0-16,-2-12 0 0,-7-12-1 0,4 9-1 16,0-6 1-16,-5-5-2 0,1-7 0 0,-4-5 0 0,6 5-10 15,-5-7-6-15,-1-1-11 0,0-6-17 0,0-8-22 0,-2-4-83 16,0-4-59-16,-1-10 145 0,-2-5-107 0,6-12-80 16</inkml:trace>
          <inkml:trace contextRef="#ctx0" brushRef="#br0" timeOffset="-689.9981">137 0 560 0,'-2'0'314'0,"-2"-5"-183"0,-3 0-99 0,3 0 43 16,-3 2-41-16,2-1-55 0,1 0-6 0,-3 3 1 15,2-1 1-15,1 1 9 0,0-3 9 0,1 4 19 16,-1-3 15-16,0 2 16 0,3-3 10 0,-2 3 11 0,1-4 12 15,-1 3 1-15,0 1-1 0,-1-1-15 0,1-1-5 16,-2 3-9-16,1-3-13 0,4 3-13 0,-5-2-9 16,2 1-17-16,1 1-6 0,1 0-4 0,-4 3-11 15,5 0-1-15,-5 3-2 0,3 4 1 0,-4 8-8 16,1-3 12-16,-1 8 2 0,-1 2 3 0,-2 7 8 16,-1 0 2-16,-1 5 4 0,0 1 1 0,-3 0 4 15,-1 0 0-15,1 2 4 0,1 0 0 0,-1-5 6 16,-2-2 0-16,2-1 2 0,3-2 0 0,-1-9 4 15,3 5 0-15,-2-12-3 0,3 0 2 0,3-3-5 16,-1 1 3-16,4-4-2 0,-8-4 0 0,6 1-2 16,-1-2 1-16,5 2 1 0,-2-3 1 0,-1-1 3 15,2-1 0-15,-3 0 1 0,4 0 3 0,7-1 1 16,-4-4 0-16,2-1 0 0,-1-1-2 0,3-4-3 16,2 0 0-16,3-5-2 0,-4 2-1 0,3-2-3 15,1-3 0-15,3-2 0 0,-4-1 1 0,3-4-1 16,1 1-1-16,-3-4-1 0,3 3 1 0,-6-1 0 0,2 2-2 0,-1-4 2 15,1 1 1-15,-1 5-3 0,-2 3 2 0,1 0 0 16,1 0-1-16,-1-1 1 0,1 0-2 0,-2 4-1 16,0 1-3-16,0 0 1 0,0 0-1 0,0 3-2 15,1 2 0-15,-4 2-3 0,3 4 2 0,0-2-1 16,0 4 2-16,-2-2 1 0,1 5-1 0,-1-1 3 16,0 1 0-16,1 0-1 0,-3 5 2 0,1-1-2 15,0 3-1-15,0-1-1 0,-2 2 0 0,2 3-1 16,0 2-2-16,-1 0 0 0,1 3-1 0,-2 1-1 15,4 2-2-15,-3 0 3 0,3 12-4 0,1-3 2 16,0 3 0-16,-2-1 1 0,4 10-2 0,1-4 3 16,0 7 1-16,0-1-1 0,-1 4 4 0,-1-1 0 15,-1 4 0-15,0 0 0 0,3-3 1 0,-1 2 1 0,-2 3 1 16,1-3 2-16,2 0-1 0,-3-2 0 0,7-3 1 16,-6 3 2-16,-4-4 0 0,1 0 1 0,2-8-2 15,-3-1-2-15,-3-4-1 0,4 1-1 0,-3-3-2 16,2-3-4-16,2 0-2 0,-4-2-5 0,-2-2-2 15,1-5-7-15,3 6-26 0,-2-2-20 0,-2-1-30 16,1-2-37-16,3-2-78 0,-2 4 145 0,5-2-103 16,-2 1-35-16</inkml:trace>
        </inkml:traceGroup>
        <inkml:traceGroup>
          <inkml:annotationXML>
            <emma:emma xmlns:emma="http://www.w3.org/2003/04/emma" version="1.0">
              <emma:interpretation id="{721D3A22-655B-40F7-A41D-FDD774ADB4CF}" emma:medium="tactile" emma:mode="ink">
                <msink:context xmlns:msink="http://schemas.microsoft.com/ink/2010/main" type="inkWord" rotatedBoundingBox="28014,15840 28153,15800 28193,15939 28055,15980"/>
              </emma:interpretation>
              <emma:one-of disjunction-type="recognition" id="oneOf2"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/</emma:literal>
                </emma:interpretation>
                <emma:interpretation id="interp9" emma:lang="" emma:confidence="0">
                  <emma:literal>"</emma:literal>
                </emma:interpretation>
                <emma:interpretation id="interp10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1284.4756">4625-871 685 0,'0'-2'352'0,"0"0"-208"0,2 1-102 0,-4-1 34 16,0 1-24-16,1-1-56 0,-2 2-13 0,-2 0-7 15,5 0-1-15,-5 0 1 0,5 2 0 0,0-1 4 16,0 1 6-16,0-1 14 0,0 1 5 0,3 1 8 15,-3 0 4-15,-1 1 5 0,-1 0 2 0,2-4 0 16,-2 5 0-16,1-3-4 0,-4 1-5 0,3 0 1 16,-2-3-5-16,4 3-6 0,-2 2 0 0,1 0-2 0,-4 0-3 15,3-2 0-15,2 0 0 0,-3 0-1 0,1 2-2 0,-2-2 1 16,-3 0 0-16,2 2 2 0,5 0 0 0,-4-2 0 16,-1 0 2-16,0 2-2 0,4 0 2 0,1 0 4 15,-2-1-3-15,-1-2 1 0,0 1 1 0,3 0 3 16,-2-1-1-16,4 0 1 0,-1-2-1 0,-2 1 0 15,1 1 1-15,0-1-2 0,1-1-2 0,2 0-4 16,-3 0 0-16,-1 2 0 0,-1-2-1 0,4 0-4 16,-2 0-2-16,0 0 1 0,-3 2-1 0,1-2 0 15,2 0 2-15,0 1 0 0,2 1-1 0,-2-2 4 16,-2 3 0-16,-1-2 1 0,3-1-1 0,0 4 1 16,0-3-1-16,-2 1 2 0,-3 1-5 0,5-1-2 15,0 1-2-15,0-2-6 0,-3 1-18 0,3 1-13 0,0 0-24 16,0-1-34-16,0 1 72 0,0 2-51 0,0 1-20 15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46.23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5C290F12-D879-4E5A-8307-810289F86A7F}" emma:medium="tactile" emma:mode="ink">
          <msink:context xmlns:msink="http://schemas.microsoft.com/ink/2010/main" type="writingRegion" rotatedBoundingBox="30959,10691 31198,15374 30473,15411 30234,10728"/>
        </emma:interpretation>
      </emma:emma>
    </inkml:annotationXML>
    <inkml:traceGroup>
      <inkml:annotationXML>
        <emma:emma xmlns:emma="http://www.w3.org/2003/04/emma" version="1.0">
          <emma:interpretation id="{3606AE3C-481D-47BA-8E2D-B2F5BC1D94C2}" emma:medium="tactile" emma:mode="ink">
            <msink:context xmlns:msink="http://schemas.microsoft.com/ink/2010/main" type="paragraph" rotatedBoundingBox="30959,10691 31198,15374 30473,15411 30234,10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78586B-AED8-4779-A4FF-E52AB808552A}" emma:medium="tactile" emma:mode="ink">
              <msink:context xmlns:msink="http://schemas.microsoft.com/ink/2010/main" type="line" rotatedBoundingBox="30959,10691 31198,15374 30473,15411 30234,10728"/>
            </emma:interpretation>
          </emma:emma>
        </inkml:annotationXML>
        <inkml:traceGroup>
          <inkml:annotationXML>
            <emma:emma xmlns:emma="http://www.w3.org/2003/04/emma" version="1.0">
              <emma:interpretation id="{58200A68-883E-4043-855B-B19F766C78B7}" emma:medium="tactile" emma:mode="ink">
                <msink:context xmlns:msink="http://schemas.microsoft.com/ink/2010/main" type="inkWord" rotatedBoundingBox="30959,10691 31006,11608 30281,11645 30234,107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5290 3230 602 0,'-5'-2'278'0,"2"2"-168"0,-2 0-77 15,-1 0 23-15,5 2-15 0,-1 1-17 0,-1 3-4 0,1-2-2 16,-1 0 3-16,1 4 2 0,1 0 2 0,-1-1-2 16,1 1-6-16,-1 0 3 0,2 1-11 0,0 2-3 15,-2 0-7-15,2 2-9 0,0 0-3 0,0-2-31 16,0 3-14-16,2 1-23 0,0-1 56 0,-1 0-39 16,2-1-15-16</inkml:trace>
          <inkml:trace contextRef="#ctx0" brushRef="#br0" timeOffset="-1462.1542">5228 2652 485 0,'6'-10'245'0,"-2"2"-127"0,0-1-62 16,3-1 24-16,-4 0-7 0,2 1-2 0,-4 1-8 15,1 2 1-15,0 1-2 0,-1-2-2 0,-1 3-5 16,-1-3-5-16,-3 1-6 0,1 1-3 0,0 0-10 16,-2-1-5-16,0 0-5 0,-1 1-2 0,0 2-9 0,-1-1-2 15,-2 3-3-15,-1-4-2 0,1 4-5 16,-2-1-1-16,-1 2 0 0,1 0-3 0,-3 2-1 16,1 2-1-16,0 6 4 0,-1-5-2 0,1 6 1 0,-3 2 2 15,2-1-1-15,1 1 1 0,1 3 3 0,-1-2 0 16,3-1-1-16,-1 3 1 0,5-3 2 15,-1 1 0-15,3-1 2 0,-3-1 0 0,4-2 0 0,3 0 0 0,0-2 3 16,3 0 1-16,-3-2-3 0,7-1 1 0,-4-4-1 16,6 6 1-16,1-4-2 0,-2 0 1 0,1 0-2 15,1 2-1-15,1-2-1 0,5 2 0 0,0 0 0 16,-3-2-1-16,1 2 0 0,0-1-1 0,1 1-1 16,-1 0 0-16,-3 1 1 0,2 1 0 0,-2 1-2 15,-1 0-1-15,-2-2 1 0,-2 2 1 0,0-2 0 0,-2 4-1 16,-1-1 0-16,-2-1-1 0,-1 0 0 0,0 0 3 15,-4 4 1-15,-1-1 0 0,0 0-2 0,0-2 1 16,-3-1 1-16,0 3 1 0,-1-3 2 0,1 2-3 16,0-4 2-16,0-1-1 0,-2 0 4 0,1 1 1 15,1-3 0-15,0 1 1 0,1-4 0 0,-1 0 5 16,4-2-1-16,-3 0 4 0,3 1 0 0,2-2 1 0,0-4 4 16,2 1 0-16,2-4-1 0,1 1-2 0,2-2-1 15,0-2-4-15,3-5-2 0,3 1-2 0,-2-1-5 16,4-2-1-16,5-3-2 0,-1 0-2 0,2 0 0 15,2-1 0-15,0 0-1 0,-1-1-1 0,1 4 1 16,-2 2 0-16,-3 2 1 0,3-1 0 0,-3 4 0 16,0 3 0-16,-6 3-1 0,4 3 1 0,-3 2-4 15,-1 3-1-15,-2 0 0 0,0 4 0 0,-2 4 0 16,0 0-1-16,2 5 0 0,0-3 2 0,-1 1 3 0,1 5 1 16,3-2 0-16,-6-1 1 0,-1-2 0 0,1-1 2 15,0 1 1-15,0-2 2 0,4-2-1 0,-2-1 3 16,-3-1 1-16,6 0 3 0,1-1 0 0,3-2 0 15,-2-2 2-15,-1 0-1 0,-3 0 1 0,1-3 2 0,-1 1-3 16,3-1 4-16,-1-3-2 0,3 1 1 16,-1-2-1-16,-4 1 4 0,2 0 2 0,-1-4-1 0,-2 2 4 15,-2-1 0-15,-1 1 2 0,-4-2 0 0,4-1-3 16,-3 1-3-16,-1 1-3 0,0-2-4 0,-3 0-4 16,0-1-11-16,-2 1-7 0,-5 0-6 0,1 5-10 15,-5-2-43-15,1-2-27 0,-6 7-40 0,-2 1-68 16,-9 2 140-16,1 0-101 0,-20 7-37 0</inkml:trace>
        </inkml:traceGroup>
        <inkml:traceGroup>
          <inkml:annotationXML>
            <emma:emma xmlns:emma="http://www.w3.org/2003/04/emma" version="1.0">
              <emma:interpretation id="{981019D7-D787-43AE-989F-7627396E2C6D}" emma:medium="tactile" emma:mode="ink">
                <msink:context xmlns:msink="http://schemas.microsoft.com/ink/2010/main" type="inkWord" rotatedBoundingBox="30720,12243 30798,13785 30651,13792 30573,12251">
                  <msink:destinationLink direction="with" ref="{77922060-4345-4222-A6F9-A19FB722EFCF}"/>
                </msink:context>
              </emma:interpretation>
            </emma:emma>
          </inkml:annotationXML>
          <inkml:trace contextRef="#ctx0" brushRef="#br0" timeOffset="307.1772">5400 4701 669 0,'3'16'398'0,"4"2"-211"0,-3-2-132 0,-4-4 64 15,-1-5-81-15,-6 2-19 0,7 4-26 16,4 3-19-16,-4 0-17 0,1 0-12 0,4 1-15 0,-3-1-70 15,1 2 98-15,3-10-63 0,-1 6-20 0</inkml:trace>
          <inkml:trace contextRef="#ctx0" brushRef="#br0" timeOffset="463.761">5518 5386 748 0,'2'16'332'0,"2"2"-215"0,-4-4-85 0,0-3 20 0,-1 0-24 0,1 4-26 15,-3-1-16-15,3-1-22 0,-2-1-11 0,-1 3-15 16,1-3-6-16,2 3 37 0,0-3-33 0,5 1 0 16</inkml:trace>
          <inkml:trace contextRef="#ctx0" brushRef="#br0" timeOffset="147.6036">5314 4042 910 0,'0'8'343'0,"0"-2"-271"0,-3 1-72 0,1 4-8 16,2 2-39-16,0 1-21 0,2 2-29 0,0-2-51 15,2 4 101-15,-1 2-70 0,-1-4-25 0</inkml:trace>
        </inkml:traceGroup>
        <inkml:traceGroup>
          <inkml:annotationXML>
            <emma:emma xmlns:emma="http://www.w3.org/2003/04/emma" version="1.0">
              <emma:interpretation id="{E3B75C31-EAE1-462A-AD94-38F66568107B}" emma:medium="tactile" emma:mode="ink">
                <msink:context xmlns:msink="http://schemas.microsoft.com/ink/2010/main" type="inkWord" rotatedBoundingBox="30745,14306 30801,15394 30723,15399 30667,14310"/>
              </emma:interpretation>
            </emma:emma>
          </inkml:annotationXML>
          <inkml:trace contextRef="#ctx0" brushRef="#br0" timeOffset="593.4124">5462 6098 641 0,'5'25'385'0,"-3"-15"-206"0,-2 6-136 0,0-5 57 16,-7-5-77-16,2 7-26 0,2-3-35 0,-2 4-84 16,2 0 45-16,-1 1-19 0,0-1-29 0</inkml:trace>
          <inkml:trace contextRef="#ctx0" brushRef="#br0" timeOffset="1241.6872">5489 6340 447 0,'-1'-6'239'0,"-4"-2"-74"16,5 5-64-16,-2-2-32 0,2 0-36 0,-1 3-17 15,1 2 13-15,0-1 1 0,-3 1 0 16,4 1-7-16,-4 3 14 0,1-1 4 0,2 3 1 0,0 2 0 15,-1 2-1-15,1 1-1 0,1 2-4 0,-1 1-3 16,0 2-13-16,-1 1-3 0,1 2-5 0,1 2-3 16,4 3-6-16,-2 0-2 0,-1 3 0 0,-2 2-2 15,8 1 0-15,-3 3 0 0,-4-1-1 0,2 0 0 16,-3 0-1-16,5 0 1 0,-2-4 0 0,4 0 1 16,-7-6 1-16,1 0 0 0,-1 0 2 0,0-2 2 15,0-5 1-15,-1-2 0 0,1 0-2 0,-2 0 2 16,2-4-2-16,0-4 1 0,0 3-1 0,3-3 2 15,-3-4 0-15,2 1 3 0,-2-2 0 0,0-2 7 0,-2 2 3 16,-1-6 0-16,3 1 3 0,-1-3 2 16,-1 0 2-16,0-3-1 0,-4-3-1 0,3-4-4 15,3 1 0-15,-5-6-1 0,2 1-3 0,0-7 0 0,1 2-3 16,2-3 0-16,-1 1 0 0,-1 4-2 0,0-2 1 16,-1 0-1-16,-2 1 2 0,2 10 0 0,0 1 0 15,0 3 1-15,0 4 0 0,-1 2-1 0,3 3 0 16,1 3-2-16,-2 5-1 0,-1 4-4 0,1-2 1 15,2 13-3-15,0-1 0 0,-1 10 1 0,-2-5-1 16,3 13-2-16,0-2 0 0,1 3-1 0,-1 3-2 16,2-1-2-16,-2-5-4 0,3 2-9 0,-1-2-5 15,-2-3-8-15,0 1 4 0,3-4-63 0,-2-2-43 16,1-5-79-16,-2 7 151 0,-2-5-128 0,1-1-71 0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0:16.40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3F5B58C-7F42-42F1-8933-C3BA1ED55C28}" emma:medium="tactile" emma:mode="ink">
          <msink:context xmlns:msink="http://schemas.microsoft.com/ink/2010/main" type="writingRegion" rotatedBoundingBox="2612,12392 6269,12392 6269,13750 2612,13750">
            <msink:destinationLink direction="with" ref="{10CC9BF2-99AD-436D-BC91-872C1808FD63}"/>
          </msink:context>
        </emma:interpretation>
      </emma:emma>
    </inkml:annotationXML>
    <inkml:traceGroup>
      <inkml:annotationXML>
        <emma:emma xmlns:emma="http://www.w3.org/2003/04/emma" version="1.0">
          <emma:interpretation id="{45D3B837-DA5F-43CE-80B3-417FFAB50474}" emma:medium="tactile" emma:mode="ink">
            <msink:context xmlns:msink="http://schemas.microsoft.com/ink/2010/main" type="paragraph" rotatedBoundingBox="2612,12392 6269,12392 6269,13750 2612,137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765007-B383-4BC7-BD58-5E9D8CA98D78}" emma:medium="tactile" emma:mode="ink">
              <msink:context xmlns:msink="http://schemas.microsoft.com/ink/2010/main" type="line" rotatedBoundingBox="2612,12392 6269,12392 6269,13750 2612,13750"/>
            </emma:interpretation>
          </emma:emma>
        </inkml:annotationXML>
        <inkml:traceGroup>
          <inkml:annotationXML>
            <emma:emma xmlns:emma="http://www.w3.org/2003/04/emma" version="1.0">
              <emma:interpretation id="{1283988C-9511-4CCE-9B57-66CADB4626EA}" emma:medium="tactile" emma:mode="ink">
                <msink:context xmlns:msink="http://schemas.microsoft.com/ink/2010/main" type="inkWord" rotatedBoundingBox="2612,12392 6269,12392 6269,13750 2612,13750"/>
              </emma:interpretation>
              <emma:one-of disjunction-type="recognition" id="oneOf0">
                <emma:interpretation id="interp0" emma:lang="" emma:confidence="0">
                  <emma:literal>2=3</emma:literal>
                </emma:interpretation>
                <emma:interpretation id="interp1" emma:lang="" emma:confidence="0">
                  <emma:literal>n =3</emma:literal>
                </emma:interpretation>
                <emma:interpretation id="interp2" emma:lang="" emma:confidence="0">
                  <emma:literal>n `</emma:literal>
                </emma:interpretation>
                <emma:interpretation id="interp3" emma:lang="" emma:confidence="0">
                  <emma:literal>n=3</emma:literal>
                </emma:interpretation>
                <emma:interpretation id="interp4" emma:lang="" emma:confidence="0">
                  <emma:literal>n -</emma:literal>
                </emma:interpretation>
              </emma:one-of>
            </emma:emma>
          </inkml:annotationXML>
          <inkml:trace contextRef="#ctx0" brushRef="#br0">1701 10838 1105 0,'-18'-10'465'0,"2"-6"-314"0,-1 0-109 0,-2-6 19 16,1-2-14-16,2 4-8 0,4 0-10 0,2 0-7 16,0 2 0-16,2 6-1 0,4-3 0 0,1 6-4 15,1 1-6-15,2 3-5 0,0-1-3 0,0 2-4 0,5 4-7 16,6 7-5-16,-2-1-4 0,3 2-1 0,2 5 0 16,0 6 2-16,9 10-3 0,2 10 1 0,-1 0 1 15,-2-1 4-15,0 11 1 0,6 7-4 0,-1 8 0 16,-3-1-4-16,-2-7 5 0,-3 9-4 0,3 2 3 15,-9-5 1-15,0-3 3 0,-4 0 4 0,-2 0 3 0,-7-16 5 16,-2 3 0-16,-1-7 11 0,-5-11 1 0,-2-4 2 16,4-3 3-16,-7-12 6 0,4 1 3 15,-4-9 3-15,5 3 1 0,-2-9-2 0,-1-5 2 0,3-6-4 16,-3 0 0-16,5-7-6 0,-1-4-4 0,3-7-5 16,-3 1-1-16,4-6-8 0,1-4-1 0,4-1-1 15,1-2-2-15,0 4-2 0,9-4-2 0,4-5-3 16,-2-3-1-16,2 8 2 0,3-4 0 0,0 1 1 0,5-2 0 15,5 6 2-15,-4-4 2 0,2 17 3 0,0 7 0 16,2-5 1-16,1 15-1 0,0 6 0 0,1 7-3 16,-3 2 0-16,1 6 0 0,-4 7 0 0,4 8-1 15,-2 1 1-15,-1 8 2 0,-2 4-1 0,1 6 2 16,-1-1 0-16,-2 8 0 0,-1-1 0 0,0 2 0 16,-2-2-1-16,0 2-2 0,-2-5-1 0,-1 0-6 15,-1 1-5-15,-1-2-3 0,-1-4-8 0,-2 2-18 16,-2-2-14-16,-2 2-21 0,1-2-31 0,-2-3 74 15,2-2-50-15,-6-4-17 0</inkml:trace>
          <inkml:trace contextRef="#ctx0" brushRef="#br0" timeOffset="208.4428">2879 10867 939 0,'4'3'430'0,"-1"5"-275"0,5-8-116 16,4 0 8-16,1 0-3 0,5 0-29 0,6 0-15 15,7-2-19-15,0 2-8 0,7 0-7 0,3 2-12 16,4 1-39-16,1-3-30 0,5 3-49 0,-3 0 109 16,4-3-97-16,-1 0-44 0</inkml:trace>
          <inkml:trace contextRef="#ctx0" brushRef="#br0" timeOffset="397.9352">3378 11440 1378 0,'27'25'607'0,"-11"-7"-405"15,-11-18-155-15,3-5 39 0,9 3-39 0,9-1-60 16,1-1-12-16,12-3-11 0,-2 1-8 0,16-4-33 15,7 1-24-15,5-4-36 0,2-3-54 0,-6 2 132 16,9-9-96-16,8-5-69 0</inkml:trace>
          <inkml:trace contextRef="#ctx0" brushRef="#br0" timeOffset="822.9537">4491 10615 1306 0,'5'5'642'0,"1"3"-371"0,-3-7-198 15,-3-7 59-15,4 1-68 0,2 0-28 0,-1 4-43 0,11 1-9 0,8 1-6 16,-4 3-1-16,3-1-1 0,7 3 0 0,2 2 0 16,4 2-8-16,1 1-1 0,0-2-2 0,-12 1 1 15,4 1-10-15,1 2-2 0,-8-2 1 0,-4 0-2 0,-4 3 2 16,0-1 6-16,-7 3 0 0,-2-2 6 0,-7 2 10 15,2 0 4-15,-8 2 0 0,-2 1 8 0,-1 2 8 16,-3-2 1-16,0 5 2 0,-1-1 1 0,7 1 4 16,0 0 1-16,2 2 6 0,3 2-1 0,8-4 6 15,-1 2 0-15,9-2 3 0,-3-2 3 0,2-3 4 16,3 3 1-16,1-7 0 0,3 1-1 0,-3-4 2 16,1-1 0-16,7 1-5 0,-3-3-2 0,3-1-3 15,-2 2-5-15,-1-2-2 0,1-2-2 0,0 5-9 16,-4-3-1-16,-1 2-4 0,-1 1-2 0,-3 5-6 15,-2 0-2-15,-6 1-2 0,-3 2-2 0,-6 5-2 16,-7 2-1-16,-10 6-1 0,-4 1 1 0,-8 4-3 16,-12 7 0-16,-6 2-3 0,0 1 1 0,-11-1-9 15,-5 2-1-15,2-7-7 0,1-1-10 0,7-5-7 16,11-13-22-16,-1-1-128 0,0-1 157 0,10-5-89 0,10-9-51 16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3:17.455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8DA0A13C-0311-497C-AC26-820F1FA51F4C}" emma:medium="tactile" emma:mode="ink">
          <msink:context xmlns:msink="http://schemas.microsoft.com/ink/2010/main" type="writingRegion" rotatedBoundingBox="24841,8476 27578,17484 26063,17944 23326,8936">
            <msink:destinationLink direction="with" ref="{48CFE710-CA69-467D-83EA-A6352FA52EFC}"/>
          </msink:context>
        </emma:interpretation>
      </emma:emma>
    </inkml:annotationXML>
    <inkml:traceGroup>
      <inkml:annotationXML>
        <emma:emma xmlns:emma="http://www.w3.org/2003/04/emma" version="1.0">
          <emma:interpretation id="{08FAD311-EECA-4330-9509-2037FBBC30BB}" emma:medium="tactile" emma:mode="ink">
            <msink:context xmlns:msink="http://schemas.microsoft.com/ink/2010/main" type="paragraph" rotatedBoundingBox="24841,8476 27578,17484 26063,17944 23326,89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94C6B3-EE0D-4079-93B1-8D2FFFDBEAAB}" emma:medium="tactile" emma:mode="ink">
              <msink:context xmlns:msink="http://schemas.microsoft.com/ink/2010/main" type="line" rotatedBoundingBox="24841,8476 27578,17484 26063,17944 23326,8936"/>
            </emma:interpretation>
          </emma:emma>
        </inkml:annotationXML>
        <inkml:traceGroup>
          <inkml:annotationXML>
            <emma:emma xmlns:emma="http://www.w3.org/2003/04/emma" version="1.0">
              <emma:interpretation id="{E83F5F5B-DDC1-4DA6-B9FE-11F68CBD9EF9}" emma:medium="tactile" emma:mode="ink">
                <msink:context xmlns:msink="http://schemas.microsoft.com/ink/2010/main" type="inkWord" rotatedBoundingBox="24292,8643 24737,10107 23949,10346 23504,8882">
                  <msink:destinationLink direction="with" ref="{07EE4637-7718-4D64-9FD3-109F17D0A367}"/>
                  <msink:destinationLink direction="with" ref="{BD3E52FF-3D3B-4ADA-9BD1-862480AABAD9}"/>
                  <msink:destinationLink direction="to" ref="{AD52E825-BD1F-4362-A779-86CDC390014E}"/>
                  <msink:destinationLink direction="from" ref="{AD52E825-BD1F-4362-A779-86CDC390014E}"/>
                  <msink:destinationLink direction="with" ref="{50A2B133-088C-454D-BAAC-60F262F48C78}"/>
                </msink:context>
              </emma:interpretation>
            </emma:emma>
          </inkml:annotationXML>
          <inkml:trace contextRef="#ctx0" brushRef="#br0">6356 770 697 0,'4'-13'360'0,"3"4"-186"0,-7-1-108 16,1 0 22-16,1 4-4 0,0-2-21 0,-1-1-28 15,1 4-10-15,1 2-4 0,-1-2-1 0,1 2-3 16,-3 1-2-16,0-3 4 0,0 2 2 0,0 3-1 0,0-1 0 16,0 1 5-16,0 3-4 0,0-3-4 0,0 3-1 0,0 2-3 15,0 3-2-15,1 1-2 0,1 2-2 0,0-1-5 16,-1 4 0-16,2 10 1 0,1 2-1 0,-3 5-1 15,2-3-1-15,-1 10-3 0,-1-2 0 16,4 11-1-16,2-4-1 0,-3 3-5 0,4 3-1 0,-1 2-5 16,-1 3-4-16,4 0-28 0,-4 2-28 0,-1 0-68 15,0 0 108-15,-5 1-85 0,1-1-47 0</inkml:trace>
          <inkml:trace contextRef="#ctx0" brushRef="#br0" timeOffset="-262.2988">6047 249 300 0,'-10'0'229'15,"1"-1"-71"-15,1 1-82 0,4-2 57 0,-2 0-28 0,1 1-21 16,-3-2-11-16,7 1-24 0,-1-1-7 15,-1 3-5-15,3-3-5 0,-3 1-11 0,3 2-3 0,0 0-3 16,1 3-3-16,-1-1-4 0,0 1 1 0,4 3-4 16,-1 1 2-16,-2 1 0 0,1 1-1 0,0 6 1 15,1-1 0-15,2 0 0 0,-4 5-3 0,4 4 4 16,-2-1-3-16,2 3 0 0,0-1 0 0,-1 2 0 0,-2 7-1 16,1 1-1-16,2-2 1 0,-2 1-4 0,0 2 1 15,-1-2-1-15,0 4 0 0,-1-3 0 0,2-4-1 16,0 3-2-16,1-4 0 0,-4-2-1 0,3-3-4 15,-2 3-4-15,3-5-3 0,-3 2-4 0,1-2-14 16,-2-1-11-16,1 0-12 0,1-5-18 0,0-2-83 16,1 4 115-16,2-7-72 0,-1-2-38 0</inkml:trace>
          <inkml:trace contextRef="#ctx0" brushRef="#br0" timeOffset="-556.5124">5513 302 325 0,'-5'-4'156'15,"1"0"-94"-15,-1-1-48 0,2 2 7 0,1 3-4 16,1-2-10-16,-3 2-8 0,4 0 0 0,-1 0 6 0,1 0 9 16,0 0 25-16,0 0 12 0,0 0 11 0,0-1 11 15,0 1 6-15,1-2 6 0,1-3 12 0,-2 2-1 16,0 0-17-16,0-2-5 0,5 3-5 0,-2-2-4 15,2-1-7-15,-4-1-5 0,2 2-17 0,5 1-4 0,4-2-2 16,-1 1-5-16,8 0-4 0,0 3-5 0,6-1-3 16,1 1-2-16,14-3 0 0,-2 4-5 0,3-1-3 15,7-1-1-15,-3 1-1 0,1-3-2 0,0 1-2 16,-1 0 0-16,-6 2-3 0,0-3 0 0,-4 3-5 16,-2-2-4-16,-6-1-5 0,0 1-4 0,-3-2-20 15,-3-1-12-15,-4 3-15 0,-1-5-17 0,-1 2-60 16,-3-2-38-16,-4 1 122 0,0-1-93 0,-3 3-49 15</inkml:trace>
        </inkml:traceGroup>
        <inkml:traceGroup>
          <inkml:annotationXML>
            <emma:emma xmlns:emma="http://www.w3.org/2003/04/emma" version="1.0">
              <emma:interpretation id="{819A612E-63F0-4078-AAA8-75EA246A4A79}" emma:medium="tactile" emma:mode="ink">
                <msink:context xmlns:msink="http://schemas.microsoft.com/ink/2010/main" type="inkWord" rotatedBoundingBox="25537,10769 26309,13309 25494,13557 24722,11016"/>
              </emma:interpretation>
            </emma:emma>
          </inkml:annotationXML>
          <inkml:trace contextRef="#ctx0" brushRef="#br0" timeOffset="2053.2385">6744 2402 830 0,'-1'-6'337'15,"1"1"-242"-15,0-1-75 0,0 3 5 0,-2-2-14 16,2 3-7-16,2 1-3 0,-1-1-1 0,-1 0-2 16,2 2 0-16,-1 2 1 0,3 0 1 0,-1-1 2 15,2 4 2-15,-4-2 0 0,4 4 3 0,-3-3 1 16,2 3 0-16,-2 1 0 0,1 1 1 0,-1 1-1 0,3 1 2 15,-4 3-1-15,4 4-2 0,-4 1-1 0,1 0-1 16,3 2 0-16,-2-1 0 0,0 4-2 0,-1 5-1 16,3-4 0-16,-2-2-2 0,2 1 1 0,-1 4 1 0,0-1-2 15,0 0-3-15,1 0 1 0,-2-4 0 0,2 1-3 16,0 1 1-16,0-3-2 0,-2-4-2 0,-2-4-2 16,4 2-7-16,0 0-8 0,-3-6-9 0,1-1-13 15,-2-2-74-15,1-1 91 0,1-3-54 0,-1 2-36 16</inkml:trace>
          <inkml:trace contextRef="#ctx0" brushRef="#br0" timeOffset="2577.1216">7018 2420 379 0,'3'-2'235'15,"1"1"-109"-15,0-1-82 0,-2-3 43 0,1 0-42 0,2 7-21 16,0-2-17-16,1 0-12 0,2 0-1 0,-2 2 1 16,2-1 0-16,-1 4 6 0,1-5 2 0,-2 2 4 15,0-1 1-15,2 2 5 0,-1 1 0 0,-1-4 1 16,-1 3 2-16,1 2-1 0,-1-4-1 0,-2 4-1 16,2 0-1-16,-2-2-5 0,-4 3-2 0,1 1-3 15,-2-1 0-15,2 0-2 0,-3-1 0 0,0 1-2 0,-2 2 0 16,2 0 0-16,1 2 1 0,-3-2 1 0,2 3-1 0,-6 2-1 15,1 1 2-15,-2 2 1 0,-1 0 1 0,3 3-2 16,-3 0 3-16,0 2 1 0,0-2 0 0,1-1 4 16,0 1 2-16,4 0 1 0,0-5 5 0,-1-1 7 15,4 1 4-15,0-3 2 0,1 0 4 0,2-1 5 16,4-2 2-16,-1-3 0 0,3 1-5 0,0-1-8 16,6-3-3-16,0-1-6 0,3-1-5 0,2-1-14 15,5-3-10-15,-1-2-8 0,3 0-8 0,-2-1-10 16,7-6-17-16,1 1-40 0,-1-3-27 0,-5 1-27 15,5-3 95-15,-1-3-73 0,1 3-47 0</inkml:trace>
          <inkml:trace contextRef="#ctx0" brushRef="#br0" timeOffset="2865.3511">7547 2506 283 0,'-3'0'184'0,"0"1"-70"16,-4-1-64-16,4 2 42 0,-2 1-31 0,-1 0-10 15,0 1-7-15,-1 0-4 0,-1-1-8 0,2 4-4 16,-1 1 1-16,1 0-2 0,-3-3-3 0,2 4-1 15,-4-1-2-15,6 0-1 0,-3 0-4 0,3 0-5 0,4 3 0 16,-4 0 0-16,0-1-5 0,5 1 0 0,0 0 0 0,-1 0-1 16,-1 0-1-16,2 2 0 0,0-3 0 0,2-4 0 15,3 4 4-15,4-2 1 0,2 1 1 16,-4-4 3-16,5-2 5 0,-2 2 5 0,-1-5 0 0,3 3 2 16,-1-5 6-16,1-1 1 0,0-1 5 0,0 2 3 15,1-4 3-15,0-1 3 0,-2-1 0 0,0 0 2 16,-1-3-2-16,-2 0-2 0,-2 0 0 0,0-4-5 15,1 4-7-15,-4-3-7 0,0 0-3 0,-3-1-7 16,0 3-11-16,0-4-9 0,0 1-17 0,-1 3-21 16,-3-1-38-16,-2 2-66 0,-12 0 108 0,3-2-74 15,-3 2-32-15</inkml:trace>
          <inkml:trace contextRef="#ctx0" brushRef="#br0" timeOffset="53210.142">7114 2493 93 0,'-2'-3'57'0,"-1"0"-25"0,1 1-21 15,1 0 14-15,-2-1-11 0,1 2-3 0,2-4 1 0,-3 3-2 0,1-1 1 16,2 0 2-16,-1 0 4 0,-1 0 2 0,2-1 1 15,-2 1 1-15,1 3 6 0,1-5 2 16,-2 2-3-16,1 2-1 0,-2-1-1 0,-1-1-3 0,3 1-3 16,-1 1-4-16,-1-1-6 0,0 2-2 0,-2-3-1 15,3 3-3-15,-2 0-1 0,2-2-1 0,-3 1-2 16,4 1 2-16,-1 0 1 0,0-2-1 0,-2 2 0 16,4 0 0-16,-2-1 2 0,-1 1 3 0,0 0 1 15,1-2 0-15,-1 2-1 0,0 0 2 0,0 0 1 16,-1 0 0-16,3 0 0 0,-4-2 1 0,3 2 3 15,-1 0-1-15,0-1 1 0,0 1 2 0,-2 0-2 16,2 0 0-16,1 0 1 0,1 0-1 0,-2 0 0 16,1 1 0-16,0-1 2 0,1 0 2 0,1 0 4 15,-2 0 0-15,1 0 0 0,1-1 3 0,-2 1-1 0,2 0 1 16,0 0-1-16,0-2-4 0,-2 2-4 0,2 0-2 16,0 0-2-16,0 0-6 0,0 0-1 0,0 0-3 15,2 0-3-15,0 0-5 0,-1-1-3 0,2 1-2 16,-1 0-4-16,3 0-13 0,0 0-9 0,1 0-13 15,0 0-16-15,2 1 45 0,3 1-32 0,-3-2-9 16</inkml:trace>
          <inkml:trace contextRef="#ctx0" brushRef="#br0" timeOffset="56482.123">7461 3235 879 0,'-6'-1'404'0,"1"-6"-247"0,-2 4-105 16,4-7 18-16,-2 3-8 0,-1 0-25 0,5 2-13 15,-3-1-20-15,4 6-6 0,-1-2-4 0,-1 1-4 16,2 1-3-16,0 0 3 0,0 0 0 0,2 1-3 15,-2 4 0-15,0-3 0 0,0 3 0 0,0-2-5 0,0 2-16 16,0 1-14-16,0-1-19 0,0-1-22 0,1 3 59 16,-1 1-46-16,4 1-15 0</inkml:trace>
          <inkml:trace contextRef="#ctx0" brushRef="#br0" timeOffset="56632.7198">7428 3788 694 0,'-10'14'338'0,"4"-1"-195"0,-1 0-95 0,2-9 28 0,2 3-20 16,0 4-25-16,0 0-15 0,1-3-17 0,2 2-8 16,0-2-5-16,0 3-19 0,0 3-12 0,3 2-11 15,2-5-14-15,2 2-24 0,-6 6 59 0,4 2-44 16,1 3-6-16</inkml:trace>
          <inkml:trace contextRef="#ctx0" brushRef="#br0" timeOffset="56763.3705">7490 4586 295 0,'0'25'196'0,"-2"-4"-89"0,0 0-65 0,2 1 32 16,-3-3-20-16,3 5-34 0,0 1-13 0,0 2-8 15,-1-3-12-15,1-5-12 0,1 1-13 0,1 3-62 16,1 3 76-16,0-9-49 0,0 1-23 0</inkml:trace>
        </inkml:traceGroup>
        <inkml:traceGroup>
          <inkml:annotationXML>
            <emma:emma xmlns:emma="http://www.w3.org/2003/04/emma" version="1.0">
              <emma:interpretation id="{03D673C8-8135-44B9-920D-A302C17DF788}" emma:medium="tactile" emma:mode="ink">
                <msink:context xmlns:msink="http://schemas.microsoft.com/ink/2010/main" type="inkWord" rotatedBoundingBox="25758,14157 26126,15370 25352,15605 24984,14392">
                  <msink:destinationLink direction="with" ref="{ABC22B6C-6D51-4696-9257-F6D585ED21E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1331.4031">7248 6449 467 0,'0'-8'258'0,"0"2"-126"0,-2-2-78 0,-1 1 42 15,0 1-25-15,1 0-16 0,-1-1-8 0,1 1-15 0,2 4-4 16,-3-3 1-16,3 2 1 0,2 0-7 0,-2 2-2 15,1-1 0-15,1 2-1 0,-1 0-3 0,1-2-1 16,-4 2-6-16,2 2-5 0,0 0-2 0,-1-1-1 16,2 7 0-16,-1 2-2 0,-1-4-3 0,1 5 1 15,3 5-2-15,2 2 2 0,-2-1 1 0,-1 4-2 16,-1-2-2-16,-1 6 2 0,5 2 0 0,-3-1-1 16,4-1-1-16,-5 3-2 0,3-1-3 0,2 1 2 0,0 1-2 15,2-4-4-15,-4-1-1 0,-1 0-3 16,0-3 0-16,-1 0-12 0,2-1 6 0,-2-2-27 15,-2-4-19-15,1-3 50 0,4 2-32 0,-5-3-11 0</inkml:trace>
          <inkml:trace contextRef="#ctx0" brushRef="#br0" timeOffset="71974.6916">7483 6492 522 0,'0'-5'251'0,"0"-3"-143"0,0 5-72 16,0-3 20-16,0-1-16 0,0 3-9 0,2-1-12 15,-2-2-3-15,1 6 3 0,1-4-1 0,0-1 2 16,-1 1 2-16,4 0-2 0,0 4 0 0,1-3-1 15,1 0-2-15,-1 0-4 0,3 0-2 0,1 4-9 16,0-2-2-16,2-1-2 0,-2 0 0 0,1 1-6 0,-1 2-5 16,4 0 1-16,-1 5-7 0,-4-5 2 0,1 6 0 0,-2 2 0 15,3 2-1-15,-3 4 4 0,0 0 5 16,-3-1 1-16,-2 1 6 0,0 4 2 0,-1 1 1 0,-4 0 4 16,0-1 1-16,-1 1 4 0,0 2 1 0,0-4 0 15,0 1 1-15,-2-1 3 0,3-1 0 16,-1 0-4-16,3-3 2 0,0-1-6 0,0-2 1 0,0 1-3 15,2-1-2-15,1-4-6 0,0 0 2 0,2-4-5 16,1 3-6-16,1 0-10 0,0-5-7 0,3-2-7 16,1 2-4-16,2-3-20 0,1-2-8 0,-1-1-2 15,0-1 1-15,-1-1 11 0,3 0 4 0,-1 0 10 16,-1-3 8-16,-2 0 24 0,0 1 10 0,0 4 9 0,0-2 19 16,-3 0 4-16,0 3 6 0,-1 1 4 0,-4 0 0 0,2 3 7 15,-2 1-3-15,-3 0-2 0,2 1-14 0,-1 4 5 16,1-3-13-16,-1 4-4 0,1 1-5 0,-2 2-6 15,3 1-2-15,2-1-1 0,-4 1-1 0,1 3-7 16,3-2 7-16,3-2 2 0,-3 1 2 0,-1-1 5 16,3-1 1-16,-3-3 4 0,3 1 1 0,2-6 14 15,-2 0 5-15,-7 0 3 0,8-1 4 0,1-4 5 16,-1-1 4-16,0-4 0 0,-1 1 5 0,-3-1-7 16,4-1-2-16,0-2 1 0,-1 2-3 0,-3-2-5 15,0 2-4-15,-4-5 4 0,3-1-2 0,-2 2-9 16,-1-1-2-16,0 4-4 0,-1-6-7 0,-6 2-5 15,3 0-4-15,-3 5-12 0,1-2-25 0,-5 2-16 16,0-1-23-16,-7 0-37 0,-1 6 75 0,-2 0-56 0,-4 1-20 16</inkml:trace>
          <inkml:trace contextRef="#ctx0" brushRef="#br0" timeOffset="56909.9792">7566 5576 371 0,'-6'27'229'0,"1"-1"-100"0,0-7-79 0,-1-5 27 15,-1 1-14-15,4-1-20 0,0-1-20 0,1-4-36 16,1 2-13-16,-1-1-13 0,1 1-13 0,1-1-57 16,0-4 78-16,-2 2-52 0,2 0-26 0</inkml:trace>
        </inkml:traceGroup>
        <inkml:traceGroup>
          <inkml:annotationXML>
            <emma:emma xmlns:emma="http://www.w3.org/2003/04/emma" version="1.0">
              <emma:interpretation id="{01DB228F-D81A-4425-9B70-01B6BD1C8771}" emma:medium="tactile" emma:mode="ink">
                <msink:context xmlns:msink="http://schemas.microsoft.com/ink/2010/main" type="inkWord" rotatedBoundingBox="27282,17045 27429,17529 26844,17707 26696,17223"/>
              </emma:interpretation>
              <emma:one-of disjunction-type="recognition" id="oneOf1">
                <emma:interpretation id="interp1" emma:lang="" emma:confidence="0">
                  <emma:literal>no</emma:literal>
                </emma:interpretation>
                <emma:interpretation id="interp2" emma:lang="" emma:confidence="0">
                  <emma:literal>;</emma:literal>
                </emma:interpretation>
                <emma:interpretation id="interp3" emma:lang="" emma:confidence="0">
                  <emma:literal>rp</emma:literal>
                </emma:interpretation>
                <emma:interpretation id="interp4" emma:lang="" emma:confidence="0">
                  <emma:literal>np</emma:literal>
                </emma:interpretation>
                <emma:interpretation id="interp5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73750.9351">8689 8628 840 0,'-8'0'473'16,"8"-4"-296"-16,0 1-145 0,0 0 20 0,0 0-17 0,0 0-11 15,-2-4-4-15,-1 4-15 0,3 0-93 0,0-2 89 16,2 4 1-16,6-3 1 0,-4 1 2 0,3 2 3 16,2-4-5-16,6 3 6 0,-4-3-3 0,3 2-2 15,-3-1-3-15,2 0-2 0,-2 1-4 0,5 2-11 16,-3-1-2-16,0 2-4 0,1 0-1 0,-1 3-7 16,-1 0-1-16,0 2 0 0,-1 0-1 0,-3 4 5 15,0-1-1-15,-4 4 4 0,0-1 2 0,-3 1 10 16,-1 3 3-16,-3-1 3 0,0 0 0 0,-2 1 5 0,-1-6 8 15,-4 6 4-15,4-3 3 0,-2 0-1 0,1-1 0 16,3-3 0-16,-3 3 3 0,3-2 2 0,-3 3-7 0,6-8-2 16,-4 3-1-16,3-1-1 0,-1-1-1 15,3 4 0-15,0-5-2 0,2 2 0 0,-1 0-1 0,2-3-2 16,4 2-1-16,-2 0 0 0,1-2-1 0,2 2 1 16,0 1-1-16,-2-1-1 0,2 3 1 0,0-2 1 15,-2 4 0-15,2-2-1 0,-3 2 0 0,0-1-2 16,-2 2-1-16,0-1-1 0,-1 1 2 0,-2 0-3 15,-2-1 1-15,2 1 2 0,-4 0-1 0,-4-3 0 16,1 1-1-16,-1 1 0 0,-1 3-6 0,2 0-1 16,-2-7-18-16,-1 3-13 0,4-5-17 0,-2 2 7 15,2-1 30-15,1-5-31 0,3 1-8 0</inkml:trace>
          <inkml:trace contextRef="#ctx0" brushRef="#br0" timeOffset="74078.0503">9235 8669 892 0,'6'5'392'0,"4"-2"-232"16,-5 0-115-16,-4-1 47 0,-1-2-39 0,4 3-57 16,-4 2-12-16,3 0-6 0,2 2 0 0,-1 5-3 15,1-1 3-15,-3 0 4 0,-1 0 4 0,2 3 9 16,-3 1 3-16,0-3 2 0,0 0 3 0,0-3 4 15,2 2-1-15,0-1 1 0,1-1-2 0,0-5-1 16,2 0 0-16,3 0 0 0,-2-3 1 0,-4 1 0 16,3-2 1-16,1-2 2 0,-1-1 3 0,-1 1 3 0,0-6 1 0,-1 2 7 15,-3 1 0-15,5-1 1 0,-4 0 2 0,2-1 2 16,-1-4 3-16,0 1 0 0,-2 1-1 0,1-1-2 16,-1-4-1-16,-1 1-2 0,-4-3 0 0,-2 7-7 15,1-4-6-15,-2 0-8 0,0 1-6 0,5 4 1 16,1-2-24-16,-9 4-42 0,3-4-40 0,-3 5-50 15,-3-1 110-15,-4 3-102 0,-7 1-57 0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42.88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0A270289-80E5-4F95-B7E5-94E93AE53880}" emma:medium="tactile" emma:mode="ink">
          <msink:context xmlns:msink="http://schemas.microsoft.com/ink/2010/main" type="writingRegion" rotatedBoundingBox="28302,8658 30224,8658 30224,11209 28302,11209"/>
        </emma:interpretation>
      </emma:emma>
    </inkml:annotationXML>
    <inkml:traceGroup>
      <inkml:annotationXML>
        <emma:emma xmlns:emma="http://www.w3.org/2003/04/emma" version="1.0">
          <emma:interpretation id="{47239F7F-6631-489E-80F3-F0AE3099615D}" emma:medium="tactile" emma:mode="ink">
            <msink:context xmlns:msink="http://schemas.microsoft.com/ink/2010/main" type="paragraph" rotatedBoundingBox="28302,8658 30224,8658 30224,11209 28302,112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65366D-6374-4922-A814-764F0CA6C861}" emma:medium="tactile" emma:mode="ink">
              <msink:context xmlns:msink="http://schemas.microsoft.com/ink/2010/main" type="line" rotatedBoundingBox="28302,8658 30224,8658 30224,11209 28302,11209"/>
            </emma:interpretation>
          </emma:emma>
        </inkml:annotationXML>
        <inkml:traceGroup>
          <inkml:annotationXML>
            <emma:emma xmlns:emma="http://www.w3.org/2003/04/emma" version="1.0">
              <emma:interpretation id="{4A6F66E6-0BB4-4429-8AD7-82B12E952036}" emma:medium="tactile" emma:mode="ink">
                <msink:context xmlns:msink="http://schemas.microsoft.com/ink/2010/main" type="inkWord" rotatedBoundingBox="28302,8658 29774,8658 29774,9741 28302,974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10278 251 443 0,'-1'-18'227'16,"-1"4"-157"-16,2 0-56 0,0 1 6 0,2 5-9 15,-1-3 3-15,2 3-1 0,1-3 1 0,-1 4 3 16,0 2 4-16,0 1 15 0,0-6 6 0,2 7 5 0,2-2 0 15,-3-1 11-15,3 1 6 0,1 3-2 16,1-2 1-16,2 0-3 0,2 0-1 0,3-1-5 16,2 0-2-16,2 3-11 0,6-2-4 0,1 1-4 0,3-1-5 15,3 1-11-15,6 2-3 0,-1-6-6 0,0 4-2 16,0-2-7-16,2-1-5 0,-5 1-3 0,0 2-4 16,-3 0-13-16,-3 3-6 0,-2-2-8 0,-2 4-13 15,-6-2-59-15,1 0-50 0,-6-3 113 0,0-1-80 16,-3 1-34-16</inkml:trace>
          <inkml:trace contextRef="#ctx0" brushRef="#br0" timeOffset="263.1099">10559 155 642 0,'-4'8'344'0,"-2"-8"-181"0,3 0-106 0,-4 0 45 0,-1 0-41 16,5 2-16-16,-1 2-21 0,2 1-20 0,0 3 0 15,1 0-2-15,1 5 0 0,1 6 1 0,-1-5 2 16,2 15-1-16,4-2 1 0,1 3 1 0,-3 4 1 16,4 9 0-16,4-5 0 0,-3 5 2 0,2 2 0 15,2-1-3-15,0-2 0 0,-1 4-1 0,1-5 0 16,2-6-2-16,-6 2 0 0,2-4-5 0,-1-1-3 16,3-2-1-16,-4-2-2 0,1-5-9 0,-1 1-4 15,1-3-6-15,-1 0-11 0,-1-4-44 0,-1-4-37 16,4-3-55-16,-5 1 120 0,-3-2-107 0,2-4-56 15</inkml:trace>
          <inkml:trace contextRef="#ctx0" brushRef="#br0" timeOffset="590.7413">10944 633 1132 0,'-2'-11'435'0,"2"3"-316"0,2 1-97 16,3 1 2-16,1 3-14 0,5 1-10 0,0 2-8 16,1 0-1-16,2 3 0 0,0 2-1 0,2 3 0 15,0-1 2-15,-5 1-1 0,4 1 0 0,-3 9 0 16,-1-2-1-16,-3 4-1 0,0-2-1 0,-3-1-4 16,-2 7 1-16,-1 2-1 0,-2 1 1 0,-2-3 4 15,-2 0 1-15,-1-1 2 0,-2 0 3 0,3 1 8 16,-1-4 3-16,2 1 3 0,1-5 4 0,2 0 2 15,2-2 2-15,4-3 2 0,4 4 3 0,2-1-3 16,6-3 0-16,3-3 0 0,1 5-3 0,0-5-4 0,5-3-2 16,10 3-7-16,-2-2-3 0,-2-4-5 0,6-1-6 15,0-1-8-15,8-1-29 0,4-6-18 0,-2 4-29 16,-6-5-41-16,5-2 93 0,-1 4-71 0,0 0-24 16</inkml:trace>
        </inkml:traceGroup>
        <inkml:traceGroup>
          <inkml:annotationXML>
            <emma:emma xmlns:emma="http://www.w3.org/2003/04/emma" version="1.0">
              <emma:interpretation id="{69D06EF9-AAC8-4357-8A06-7750E3DBF346}" emma:medium="tactile" emma:mode="ink">
                <msink:context xmlns:msink="http://schemas.microsoft.com/ink/2010/main" type="inkWord" rotatedBoundingBox="30086,10713 30224,10713 30224,11209 30086,1120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42.7777">12081 2103 812 0,'-1'-5'383'0,"-4"2"-255"16,0-2-95-16,-1-1 3 0,6 4-7 0,-5 1-14 15,5 1-7-15,0 0-6 0,0 3-2 0,1-2 0 16,-1 3 0-16,4 3 8 0,-1 3 3 0,6 1 6 15,-4 0 2-15,0 4 8 0,-2-3 3 0,0 6 2 16,10-2 2-16,-7 1-3 0,-4 1-1 0,8 1-3 16,-6-5-6-16,1 5 0 0,1-3-8 0,-1 0-3 15,-2 2-3-15,5-2-5 0,-6 0 0 0,-4-2-2 16,4 2 0-16,4 1-9 0,-1-2 5 0,-2-1-2 16,0 0-3-16,-3 1 1 0,5-1-14 0,0-4-4 15,-5 4-6-15,0-3-16 0,-2-1-11 0,4-1-15 0,1 1-14 16,-1-2-22-16,-2 1-17 0,1-1 77 15,3 0-55-15,0-5-2 0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59.38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18A50DB4-9ED7-48B5-B310-7334E4BD8B62}" emma:medium="tactile" emma:mode="ink">
          <msink:context xmlns:msink="http://schemas.microsoft.com/ink/2010/main" type="writingRegion" rotatedBoundingBox="31741,12092 33192,15697 31412,16414 29961,12808"/>
        </emma:interpretation>
      </emma:emma>
    </inkml:annotationXML>
    <inkml:traceGroup>
      <inkml:annotationXML>
        <emma:emma xmlns:emma="http://www.w3.org/2003/04/emma" version="1.0">
          <emma:interpretation id="{81A0BD9A-3DC5-4335-AD08-51097F01542E}" emma:medium="tactile" emma:mode="ink">
            <msink:context xmlns:msink="http://schemas.microsoft.com/ink/2010/main" type="paragraph" rotatedBoundingBox="31741,12092 33192,15697 31412,16414 29961,128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8A1CF5-2D71-4971-BF79-6BA5BE9DC5EF}" emma:medium="tactile" emma:mode="ink">
              <msink:context xmlns:msink="http://schemas.microsoft.com/ink/2010/main" type="line" rotatedBoundingBox="31741,12092 33192,15697 31412,16414 29961,12808"/>
            </emma:interpretation>
          </emma:emma>
        </inkml:annotationXML>
        <inkml:traceGroup>
          <inkml:annotationXML>
            <emma:emma xmlns:emma="http://www.w3.org/2003/04/emma" version="1.0">
              <emma:interpretation id="{3A53ABC0-D2D8-43CB-AAB0-D94628591CAC}" emma:medium="tactile" emma:mode="ink">
                <msink:context xmlns:msink="http://schemas.microsoft.com/ink/2010/main" type="inkWord" rotatedBoundingBox="31741,12092 33192,15697 31412,16414 29961,12808">
                  <msink:destinationLink direction="with" ref="{77922060-4345-4222-A6F9-A19FB722EFCF}"/>
                  <msink:destinationLink direction="with" ref="{A07A41C1-AB4D-4554-9C2D-DCBCEEFA019B}"/>
                  <msink:destinationLink direction="with" ref="{4A9EB02A-F5E4-4BC9-86D3-05E29C755F30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5521 6654 239 0,'0'-5'169'0,"0"-1"-59"15,0 2-51-15,0-2 33 0,0 3-11 0,0 1-14 16,0-2-3-16,0 0-3 0,2 0 0 0,-2 0-10 0,0 0-3 0,0 4 7 15,1-2-4-15,-1-3-8 0,0 4-4 0,0-4-2 16,5 2 1-16,0 1-5 0,-2 1-1 0,0-1-10 16,-3-1-1-16,7-2-2 0,-4 2-1 0,0 0 0 15,-3-1-7-15,0 1 2 0,0-2 0 0,0-1 0 16,0 3-1-16,-2 0 0 0,2 0 1 0,0-2-1 16,0 3 5-16,0-3-4 0,-1 2 3 0,-2 2-2 0,3-3 6 15,0 1-1-15,0 0 1 0,-5-2 2 16,5 0-1-16,-2 2 1 0,2-1-1 0,-1-4 1 0,-3 1-3 15,-2-1-1-15,1 0 0 0,5-1-1 0,-3-2 0 16,0-1 0-16,0 0-1 0,3 1 1 16,-3-5 2-16,4 1 1 0,-1-2 0 0,-3-1-1 0,1-2-2 15,1-3 1-15,-1 3-2 0,-1-4 2 0,1 0-7 16,-1 0 1-16,-3 0-2 0,4 2 0 0,-2-4-1 16,0 2-1-16,-2-3 1 0,1 0-2 0,0 2 0 15,-1-4 0-15,6 4 1 0,-3-1-3 0,-4 2 0 16,6 2-1-16,-2-4 1 0,0 4-2 0,-1 5 1 15,1-6-2-15,0 1-2 0,-2 0 1 0,4 1-1 16,1 3 0-16,-4-1 0 0,1-5 0 0,3 4-2 16,0 1 0-16,-3 0 2 0,3 3 1 0,-2-7-1 15,2 6-1-15,0-2 1 0,0 4 0 0,-1-1 0 16,-1-1 1-16,-3-1-1 0,4 2-1 0,-2 2 1 16,-2-2 0-16,3-1-1 0,1 2 0 0,-2 1 1 15,1-2 0-15,2 3 1 0,-2-4-1 0,2 4 0 16,-1 0 1-16,-2-4-1 0,1 2 2 0,0 0-2 0,-1-3 0 15,2 5 0-15,-1-4 1 0,0-1 1 0,2 4-2 16,-1 0 1-16,1-1-1 0,0 1 0 0,0 0 0 16,0-2 0-16,0 3-1 0,0 2 1 0,0-2-1 0,1 2 0 15,-1-2 1-15,2 2 0 0,-2 1 0 0,0 1 0 16,2-2-1-16,-2 1 1 0,1 1 0 0,1-1 0 0,-2-3 1 16,0 2-1-16,0 0 0 0,1 1 0 0,-1-2 2 15,2 1-2-15,-2-2 0 0,0 2 0 16,0-2-1-16,0 2 1 0,-2-2 0 0,2 2 0 0,0-2 0 15,-4 2 0-15,4-2 1 0,-2-1-1 0,0 3 2 16,2-2-1-16,-1 0-1 0,-1-1 1 0,2 3 1 16,-1-2 0-16,1-1-1 0,-2 1 0 0,2-1 0 15,-2-1 0-15,1 1 1 0,-1 1 0 0,1-3-1 16,-2 2-1-16,1 3 0 0,-1-3 0 0,1 1 1 16,1 3-1-16,-1 1 0 0,-3-6-2 0,4 4 1 15,-3 0 1-15,1 0 0 0,2 1-1 0,-1 1 0 0,-3-7-1 16,5 6 0-16,-1 1 1 0,-3-1 0 0,4 1-1 15,-1-2 1-15,-1-1 0 0,-1 4-1 0,2-1 0 16,1 3 2-16,-2-2-1 0,0 1-1 0,1 2-1 16,-1 1 2-16,2 0 0 0,-1 0 1 0,-1 0-1 15,0 3 0-15,2-2-1 0,0 1 2 0,-1 1-1 16,1-1-1-16,0 2 1 0,-2-2 0 0,2 2-2 16,0 0 1-16,-1 0 2 0,1 0-2 0,0 0 2 0,0 0-2 15,0 2 1-15,0 0 0 0,1-1 1 0,1 1 0 16,-1 1 0-16,3-3 0 0,-1 5 0 0,0-4-1 15,0 2-1-15,0 2 0 0,4-3 1 0,-1 1 0 16,5 3-2-16,-3 1 1 0,3-2 1 0,2 1 0 16,3-5 0-16,1 4 1 0,-1 2 0 0,5-6 0 15,-5-1 2-15,6 3-2 0,-3 1 0 0,1-1 2 0,-6-2 0 16,3 3 0-16,4-4 1 0,-2 3-2 0,5-2 1 16,-6 1 0-16,4-2-1 0,5 0 0 0,-5 0-1 15,5 0 1-15,-6-2-2 0,1 1 1 0,1 1 0 16,-1 0-1-16,-1-3-1 0,1 1 1 0,-1-3 0 15,3 7 0-15,-5-2 1 0,0 0-1 0,1 0 1 16,1 0 0-16,0 3 0 0,-2 0 0 0,-1 0 1 0,1-1 1 16,-3 1-2-16,1-1 1 0,-3 1 1 0,4 2-1 15,-4-5 1-15,2 1-1 0,-5 1 2 0,4-1-1 16,-1 1-1-16,-1 0-1 0,-1-1 1 0,1-1 2 16,-3 0-2-16,4 0 1 0,2 0-2 0,-3 0 0 15,1 0 1-15,-1 2 1 0,0-2-1 0,-1 0-2 16,1 0 1-16,-2-2 0 0,4 2 0 0,-3-1 0 15,-1-1 0-15,2 2 0 0,0 2 0 0,-4-2 1 16,4 0-1-16,-6 1 1 0,1 1 1 0,0-2-2 16,-1 0 3-16,0 0-2 0,-1-2 1 0,1 4-1 15,1-1 0-15,-2-1 0 0,2 2 0 0,-2-2 0 16,4 2 0-16,-2-2-1 0,0 3 0 0,0-5 0 16,0 1 2-16,0 1-1 0,-2 0-1 0,2 0 0 15,-2-2 2-15,1 0-1 0,-1 1 1 0,2 1 0 16,-2-3-2-16,-1-1 1 0,3 3 1 0,-1 1-1 15,-3-2-1-15,3-1 0 0,-3 0 1 0,1 0-1 16,0 0 1-16,-2 3 1 0,2-2-3 0,-2-1 3 0,-1 6-2 0,-1-3 0 16,4 0 0-16,-3 3 0 0,1-1 0 0,0-1-1 15,-3-1 3-15,2 0-2 0,-1 0 1 0,1 2 1 16,-2-2 0-16,0 0-1 0,1 0-1 0,-1 1 2 16,0 3-2-16,2-4 0 0,-2 3 0 0,0 3-1 15,0-4 1-15,2 4 0 0,-2-1 0 0,0 3 1 16,1-3-1-16,-1 3 0 0,2-2 0 0,-2 4 0 15,1-1-1-15,1-1 1 0,0 2 0 0,-2-1 0 16,1-1-1-16,1 5 1 0,-1-4 0 0,1 3 0 16,0 0 0-16,-1 1-3 0,1 1 3 0,-1 1-1 15,1 1-1-15,-2 0 2 0,2 0-2 0,1-1 0 0,-2 5 3 16,-1-3 0-16,3 4-2 0,1-2 0 16,-3 5 1-16,2-4-1 0,1 1 1 0,-3 5 0 15,2-1-1-15,-1 2 0 0,1-1 0 0,-1 4 1 0,1 0-1 16,-1 0 1-16,-1 1 0 0,2 2 0 0,-1-1 0 15,0 0 0-15,-1 5 2 0,-1-9-1 0,2 6-1 16,-2-1 0-16,3-1 1 0,-3-3-1 0,0-4 1 16,1 2-1-16,-1 0-1 0,2 3 1 0,1-6 0 15,-1 2 1-15,-2-4 0 0,0 8-1 0,0-3 0 16,0 1 2-16,-2-5 0 0,2 0-2 0,0 7 0 16,0 0 1-16,0 2-1 0,2-5 3 0,-2 3-1 15,3 1-1-15,-3-4 0 0,-2 3 1 0,2-3 1 16,0-3-1-16,2 6 1 0,0-6 0 0,-2 0-2 15,0 2 2-15,1-4-1 0,2 0 1 0,-1 2-1 16,1-6-1-16,-1 2 0 0,1-1 0 0,0 0 1 16,-1 1-1-16,-2 0 1 0,1 1-1 0,1-2 1 0,-2 2-1 15,2-2 0-15,-2 2 1 0,0-4 0 0,1 1-2 0,1 2 0 16,-1-1 2-16,-1-3-2 0,0 2 0 0,0-1 2 16,2 3 0-16,-2-1 0 0,1-2-1 0,1-1 2 15,0-2-2-15,-1 6 1 0,4-3 1 0,-2 2-1 16,-1-1-1-16,6-1 0 0,-3 2 2 0,-5-3-2 15,1 0 0-15,2 0 1 0,-1 0 0 0,-2 0 0 16,0-5 0-16,2 0-1 0,1 2 2 0,-2-5 0 16,1 5-1-16,-1-4-1 0,3-1 0 0,-3 3 0 15,2-1-1-15,-3-2 1 0,0 0-2 0,2 3-1 0,0-5-1 16,-2 1-3-16,1-4-4 0,1 2-7 16,-2-1-4-16,0 1-12 0,3-3-17 0,-3-2-73 0,0 0-44 15,0 1-63-15,-2-2 157 0,-1-4-123 0,-6-6-91 16</inkml:trace>
          <inkml:trace contextRef="#ctx0" brushRef="#br0" timeOffset="648.2868">5647 5303 390 0,'-6'-3'210'0,"2"2"-106"0,3-3-70 0,-2 1 43 15,3 0-45-15,0 1-9 0,0 1 3 16,6 1-2-16,-3-3 3 0,-1 3 0 0,4 0 12 16,1-2 6-16,-1 0 0 0,0 1 3 0,5-2 1 0,4 3-2 15,-4-5-2-15,6 2-1 0,1-1-10 0,-1 0-5 16,1-3-5-16,1 4-5 0,-3-3-9 0,3 1-3 16,0 0-5-16,0-1-2 0,-1 1-9 0,1 0-2 15,0 2-5-15,0-2-3 0,-1 1-11 0,-2 0-9 16,-2 3-8-16,2 1-13 0,-5-3-12 0,-3-1-20 0,3 0 57 15,-1 4-41-15,-2-2-3 0</inkml:trace>
          <inkml:trace contextRef="#ctx0" brushRef="#br0" timeOffset="1018.872">5943 5283 416 0,'-5'8'290'0,"1"-4"-166"0,0 0 7 0,3-1-27 0,-4-3-83 15,2 3 0-15,0-2-5 0,0 4-5 0,1-2-3 16,-1 2-2-16,3 2 1 0,-2-1-1 0,1-1 5 16,1 0 0-16,0-1-1 0,0 4 4 0,0 0 1 15,0-3 2-15,0 1-2 0,0 4 2 0,3 1-3 16,-2 0-1-16,3 0 2 0,-1 2-4 0,1 1 2 0,0 4-4 16,0-2-1-16,1 3-1 0,2 0 1 15,-1 3 2-15,0-1-2 0,1 1-1 0,-1 2-1 16,0 0 4-16,1 2-1 0,-2-2 1 0,1 3 0 0,-1 0 0 15,0 0 0-15,-2-2 1 0,0 4 0 0,2-2-2 16,-4 0 0-16,1-3-1 0,-1 0-4 0,1 1-2 16,-2-2-1-16,0 2 0 0,0-4-5 0,0-2-1 15,0 2-3-15,0-1-3 0,-2-2-7 0,1 1-6 16,-1-6-9-16,1 1-9 0,1-4-40 0,-4 4-37 16,1-3 83-16,0 0-60 0,2-3-39 0</inkml:trace>
          <inkml:trace contextRef="#ctx0" brushRef="#br0" timeOffset="1422.8181">6123 5724 549 0,'10'9'397'15,"-4"-6"-186"-15,-6-3-141 0,0 0 118 0,-2 0-130 16,2 0-37-16,0 0-9 0,4 0-7 0,-4 0 0 16,1 0 3-16,4 2 1 0,3-2 3 0,-2 2 2 0,-1-1 3 15,3 2 1-15,-3 1 0 0,3-4-1 0,-2 0-6 16,-1 0-2-16,-2 3-4 0,5-3-5 0,-1 1-9 16,0 1-3-16,1 1-3 0,-3 0-3 0,2 1-2 15,-6-3-3-15,6 4-4 0,-4 1 2 16,-2 1 5-16,1 1 1 0,3 0 2 0,-2 0 3 0,-2 6 3 15,4 0 4-15,-5-1 5 0,0 0 3 0,2-2 2 16,-4 2 2-16,-1-2 2 0,1 0 2 16,2-2-1-16,0-1 3 0,4 0 1 0,-3-1-1 0,1 1 3 15,3-2-2-15,-4 0-1 0,4 1-1 0,1 2 1 16,-2-1-3-16,-3-1 0 0,4-3-3 0,-2 4-4 16,2 0 1-16,-4 4-2 0,4 0 0 0,-5-7-3 15,0 6 0-15,0 4-3 0,-3-4 0 0,0 3 0 16,-2-3-2-16,-3 2 0 0,-5 0-5 0,1 1-2 15,-3-3-3-15,1-1-5 0,0 1 0 0,-4 0-38 16,1-1-22-16,-1-4-36 0,4-1 84 0,-4-1-58 0,1-2-24 16</inkml:trace>
          <inkml:trace contextRef="#ctx0" brushRef="#br0" timeOffset="1968.3435">5981 4706 576 0,'-1'-3'276'16,"-1"3"-161"-16,1 0-72 0,-1 0 23 0,0 0-19 0,2-5-9 16,0 5-9-16,0 2-13 0,0-2-1 0,0-2-2 15,0 2-5-15,0 5 1 0,2-2-1 0,-2 3-2 0,0 2-3 16,2 2-1-16,-2 0 0 0,-2-1-2 0,2 4 0 15,0 3-4-15,-2-2-2 0,2 4-2 0,0-2-3 16,-3-1-8-16,3 5-5 0,-3-1-5 0,0 1-8 16,1 3-22-16,-2-3-15 0,-1-2-21 0,0 3-35 15,0-2 87-15,0-2-59 0,5 6-16 0</inkml:trace>
          <inkml:trace contextRef="#ctx0" brushRef="#br0" timeOffset="2203.725">6074 4773 496 0,'9'-6'311'0,"-4"-1"-159"16,-5 6-102-16,3 1 61 0,-3-4-53 0,0 3-47 15,0 1-6-15,0 0-5 0,0 0-2 0,0 3-2 16,0-1 2-16,-1 4 1 0,1-1-1 0,0 1 4 15,0 4-2-15,0 1 0 0,-3 0 1 0,3-1-1 0,-2 4-3 0,-1 2-5 16,1 1-2-16,-3 1-5 0,2 3-5 0,0-4-4 16,0 9-19-16,0 2-13 0,1-2-14 0,-1-2-22 15,3-2 60-15,-2 3-55 0,2 4-23 0</inkml:trace>
          <inkml:trace contextRef="#ctx0" brushRef="#br0" timeOffset="2417.0595">6407 4790 1050 0,'-2'0'461'15,"2"0"-355"-15,0 0-97 0,0 5-7 0,3 2-20 16,-3-1-13-16,2 7-7 0,-2-1-9 0,1 9-20 15,-1 1-14-15,-3 10-28 0,-2 0-50 0,-1 10 111 16,-3 5-71-16,-6 4-26 0</inkml:trace>
          <inkml:trace contextRef="#ctx0" brushRef="#br0" timeOffset="5918.2117">6752 7361 540 0,'3'-3'290'0,"-3"-4"-151"16,0 4-84-16,0 2 36 0,-1-3-15 0,1 1-33 16,0 3-4-16,0 2-5 0,-2-4-4 0,2 2-4 15,-1 0-1-15,1-3 0 0,0 3 0 0,0-2-5 16,0 2-3-16,0 0 6 0,0 2-3 0,-2-4-2 15,2 2-1-15,0 5-2 0,0-2 2 0,-2 2-7 16,1 2-1-16,-2-1-5 0,-1 3-1 0,4 7-2 0,-4 2-1 16,-1 4 2-16,3-1-5 0,-1 3 3 0,0 0 0 15,3 1 0-15,0 1 2 0,-2-1-1 16,2 1 0-16,0-3-2 0,2 1 2 0,-2 0-1 0,2-3 0 16,-1-4 0-16,-1 6-2 0,2-6 1 0,-2-1 0 15,1-5-1-15,-1 5-1 0,0-3-4 0,2-2 1 16,-2-1-4-16,0-4-5 0,0 2 0 0,-2-2-21 15,2 1-8-15,-1-4 7 0,-1-1-29 0,-1-1-23 0,1 1-73 16,2-2 116-16,-1 1-78 0,-1-1-25 0</inkml:trace>
          <inkml:trace contextRef="#ctx0" brushRef="#br0" timeOffset="6613.6032">6970 7431 227 0,'0'-6'166'16,"0"2"-73"-16,2 1-58 0,1-3 42 0,-1 4-13 16,-2-4-36-16,-2 3-2 0,-3 0 1 0,9 1 4 0,-4-1 4 15,0 0 2-15,-4 1-3 0,4 0-3 16,0-1 8-16,-3 2 1 0,5-3-4 0,-4 3-2 15,1-1-3-15,1-1-2 0,0 1-2 0,-7 1-10 0,7-1 0 16,-3 2-5-16,-2 0-2 0,1-3-3 0,-3 0-2 16,4 0-1-16,-5 0-1 0,6-1 1 0,-2 3-2 15,-1 1 0-15,0 1 1 0,0-1 0 0,1 0 1 16,2 0 1-16,-1 0-2 0,-4 0 1 0,3 0 0 16,-1 0 1-16,-3 2 1 0,5 1-3 0,-5 0 1 15,-2 2-1-15,4 0 0 0,-2 4-1 0,-2-4 2 16,4 10-2-16,3-6-2 0,-5 1 0 0,3 6 0 15,0-2-1-15,0 0 1 0,2 4 0 0,-2-7-3 16,4 2 3-16,-2 1-1 0,3-1 1 0,1 1 0 16,-1-1 2-16,3 0-1 0,1-6 1 0,-1 1 3 0,3-1-1 15,-3-2 4-15,2-2-1 0,2-3 4 0,2 3-3 16,-6-3 3-16,4 2 1 0,-1-2-1 0,7-5 2 16,-1 2-2-16,-4 1 1 0,7-4-3 0,-4-1-1 0,5-2 3 15,-5-2-2-15,5-2-2 0,-7 3 1 0,3-1 0 16,0-2-1-16,0-1 3 0,0 1 1 0,-2 1 0 15,1-1 1-15,-1 2 4 0,2-2-3 0,-1 0 3 16,-1 2 1-16,1 0-2 0,-3 0 0 0,-2 3-3 16,7 0-1-16,-10 0-2 0,1 5 0 0,-3-4-2 15,2 4 0-15,-3 0-1 0,5-2 1 0,-2 4 1 0,-3 1-1 16,2-2 0-16,1 2 0 0,-1 0-2 0,-1 0 0 16,-1 5 0-16,0 1-2 0,0-3 0 0,0 0 0 15,2 5-1-15,-1 2 0 0,1 0 1 0,0-1 0 16,-1 2-1-16,2 2 1 0,-1 6 1 0,-2 0-1 15,2 0 2-15,-1 0-1 0,-1-1 0 0,3 4-1 16,-1 1 0-16,-2-3 0 0,2-1-2 0,-1 0-1 16,-1 1-1-16,0-3-1 0,0 1-2 0,0-2-2 15,0-1-3-15,-1-3-3 0,-1 0-4 0,2 1 0 16,-5-3-17-16,2-4-8 0,0 4-9 0,0-6-29 16,1 3-15-16,0-1-17 0,-1 0-23 0,2-4 75 15,1 3-52-15,3-4-11 0</inkml:trace>
          <inkml:trace contextRef="#ctx0" brushRef="#br0" timeOffset="6957.6701">7287 7501 443 0,'2'-8'290'0,"-2"6"-116"16,0-1-104-16,0 3 57 0,0 0-42 0,2 2-21 15,-2-2-21-15,0 0-27 0,0 0-5 0,0 5-5 16,0-1 0-16,0 0-3 0,1 0-2 0,-1 6 0 0,0-2 2 15,0 3 0-15,0 0 0 0,0 2 1 0,0-3-1 16,0 4 0-16,0-1 0 0,0-1-1 0,2 1 0 16,-2 0 1-16,3-4-3 0,-2 1 2 0,4 1 0 15,-2-3 0-15,2-3 4 0,0 0-2 0,1 1 7 16,2-4 2-16,0 1 0 0,2 0 3 0,-4 0 0 0,4-1 4 16,-2-2-1-16,3 0 3 0,-3-2-6 0,1-1 3 15,3 1 5-15,-1-2-3 0,0-3 4 0,-3 2 1 16,1-1 2-16,3-2-1 0,-5 2 4 0,5-2 2 15,-4-2-1-15,-2-1-1 0,2 1-1 0,-3-1-5 16,-1-1-4-16,-4 2-3 0,2-3-6 0,-4 1-16 16,-2-3-13-16,-1 2-18 0,-1-2-22 0,-4 2-103 15,-1-5 123-15,-10 4-75 0,0-4-52 0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0:58.77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D394F8C-1E06-4DA8-8264-E4E449CE775F}" emma:medium="tactile" emma:mode="ink">
          <msink:context xmlns:msink="http://schemas.microsoft.com/ink/2010/main" type="inkDrawing" rotatedBoundingBox="9776,7733 12843,7688 12844,7747 9777,7792" semanticType="underline" shapeName="Other">
            <msink:sourceLink direction="with" ref="{934DB7AD-5430-4E08-B5EE-E54F8C1956DA}"/>
          </msink:context>
        </emma:interpretation>
      </emma:emma>
    </inkml:annotationXML>
    <inkml:trace contextRef="#ctx0" brushRef="#br0">8948 6567 152 0,'-8'-5'110'0,"0"4"-25"0,0-1-36 0,-2 0 35 16,2-1-5-16,2 2-1 0,-2-3-13 0,3 3-4 0,0-1 5 15,4 1-2-15,-1-1-1 0,-1 0-11 0,3 2 0 16,0-1-3-16,3-1-7 0,0 1-1 0,4-1-8 16,1 0-5-16,3 2-6 0,5 2 0 0,4 0-8 15,6 1-1-15,6-3-2 0,6 5-1 0,7-1-6 16,7 0 2-16,9-1-1 0,-4-2-3 0,10 1 0 16,3 1 1-16,6 0 0 0,2-1-2 0,8 0 2 15,5-1-2-15,0 1 0 0,3-2 2 0,5 0-1 16,3 0 1-16,0 0 1 0,0-2 1 0,-16-1 1 0,4 0 0 15,9-2 5-15,0 0 0 0,-13 2 1 0,-3-3 0 16,-4-2 0-16,14 3 3 0,-7-1-2 0,0-1 2 16,-16 2-3-16,6 1 0 0,-3-3 0 0,-3 6 2 15,-6-3 0-15,-8 3-3 0,0-1-2 0,-9 2 0 16,-5 0-2-16,-4-1-1 0,-5 1-4 0,-5 0-2 16,-6 1-4-16,-1 1-9 0,-6-2-5 0,-3 3-9 15,-1-1-5-15,-8 1-21 0,3-2-13 0,-6 3-9 16,0 0-14-16,-14 4-47 0,4-1 91 0,-9 2-59 15,-9 2-19-15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0:59.11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81EFF1A-1040-481B-9AAA-6349B7CB52C6}" emma:medium="tactile" emma:mode="ink">
          <msink:context xmlns:msink="http://schemas.microsoft.com/ink/2010/main" type="inkDrawing" rotatedBoundingBox="10216,8157 12885,7804 12888,7829 10219,8182" semanticType="underline" shapeName="Other">
            <msink:sourceLink direction="with" ref="{934DB7AD-5430-4E08-B5EE-E54F8C1956DA}"/>
          </msink:context>
        </emma:interpretation>
      </emma:emma>
    </inkml:annotationXML>
    <inkml:trace contextRef="#ctx0" brushRef="#br0">9317 6968 709 0,'-1'-5'295'0,"5"4"-182"0,7-4-80 16,2 2 26-16,11 1-10 0,0-1-37 0,11 0-6 16,-3 0 0-16,22 0 0 0,-1-2 4 0,13 0 4 15,9-3 2-15,2 0 5 0,2 2 0 0,6-5 6 16,4-1 1-16,0 1 2 0,0 0-2 0,4 0-3 15,1-3-2-15,-2-1-2 0,-1 3-4 0,1-1-5 16,2-1-5-16,-1-1-4 0,-3 2-1 0,-5 1-4 16,1-1-5-16,-5 0-1 0,0 2-3 0,-4-2-3 15,-7 4-2-15,-10 1-3 0,6-2-4 0,-14 2 0 0,-9 4-7 16,8-3-21-16,-2 1-13 0,-9 3-14 0,-2-1-27 16,-1 1-35-16,3-2 90 0,-2-3-67 0,0 4-15 15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3:16.157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48CFE710-CA69-467D-83EA-A6352FA52EFC}" emma:medium="tactile" emma:mode="ink">
          <msink:context xmlns:msink="http://schemas.microsoft.com/ink/2010/main" type="inkDrawing" rotatedBoundingBox="25223,10615 25426,8204 25513,8211 25309,10622" semanticType="verticalRange" shapeName="Line">
            <msink:sourceLink direction="with" ref="{8DA0A13C-0311-497C-AC26-820F1FA51F4C}"/>
            <msink:sourceLink direction="with" ref="{765E94DD-AD88-4F57-B711-A5B883735B1C}"/>
            <msink:destinationLink direction="with" ref="{07EE4637-7718-4D64-9FD3-109F17D0A367}"/>
          </msink:context>
        </emma:interpretation>
      </emma:emma>
    </inkml:annotationXML>
    <inkml:trace contextRef="#ctx0" brushRef="#br0">7418-284 116 0,'-6'0'87'0,"2"0"-35"16,-2-4-29-16,4 3 32 0,-2-1-13 0,4-1-3 15,-2 1-5-15,-1-1 10 0,1 0 0 0,2 1 2 16,3 2 1-16,-1-4 1 0,-2-1 0 0,2 2-2 16,-2-2-1-16,4 0-2 0,-4 0-1 0,8 1-3 15,-4-3-1-15,2-1-11 0,2 2-4 0,-5-2-4 16,5 3-3-16,-2-3-9 0,-4 0-1 0,0 0-3 15,1 2-1-15,-2 1-2 0,1 0 3 0,0 2-1 16,-1 0 3-16,1 1 1 0,-2 1-1 0,-2-1 5 16,2 2 1-16,0 0 3 0,0-1-1 0,0-1 3 0,-1 2 2 15,1 0-1-15,0 0 3 0,1 0-2 0,1 0-2 0,-2 0 3 16,0 3 2-16,0 0 1 0,0 1-4 0,0-1 5 16,0 0-1-16,-2 0 0 0,2 0 1 0,-1 2-2 15,1-3 0-15,-2 2-4 0,0 0 2 0,2 0-3 16,0 0 0-16,4 4-1 0,-4-4-2 0,0 1-1 15,0 0-3-15,0 1 1 0,0 1-2 0,0 2-2 16,-2-1-1-16,2 0-2 0,0 3 0 0,0 0-3 16,0 4 2-16,0-2-2 0,0 1 0 0,2 2 1 15,-2 0-1-15,0 4 2 0,0-2-2 0,0-1 2 0,0 6 0 16,0 1 1-16,0 1 0 0,0-3-2 16,0 2 2-16,-4 2-1 0,1 4 1 0,0 2 0 0,1-2 1 15,-2-3-2-15,0 3 1 0,-2 2 2 0,1-1 0 16,-1 2 0-16,-2-1-1 0,0 1 1 15,0 1-2-15,-1 1 1 0,2 1 1 0,-4 3-1 0,3-3 1 16,0 3-1-16,2 0 3 0,-1 1 0 0,1 0 0 16,3-2 0-16,-5-3 1 0,6 3 1 0,-1-4 0 15,-3-4 1-15,2-1-3 0,1-2 3 0,-1-2-1 16,-1 1 1-16,5-1-1 0,-5-2 2 0,5 1-1 16,-2-2 0-16,2 2 0 0,0 0 0 0,0-4-2 15,2 4 1-15,-2-3 0 0,2 0 0 0,2-2-2 16,0 1 2-16,-4 1 0 0,1-2-2 0,2 2 1 15,-3-2 1-15,-1 0-3 0,-2 2 2 0,-1-2 0 16,3 0-1-16,1 0 0 0,-3-1 0 0,1-2 2 0,-1 0-3 16,1-1 0-16,-3 0 1 0,5 1-1 0,-1-2-1 15,-2-1 0-15,1 1-1 0,2 0 1 16,0-1-2-16,3 0 2 0,-4-3-3 0,-1 2 2 0,4 3-2 16,-2-4 2-16,0 0 0 0,0 2 0 0,-2-1 2 15,2 3-4-15,0-1 4 0,2-1-3 0,-1 0 1 0,1 1 0 16,-2-1 0-16,1-1-1 0,-1 1-1 0,0 0 2 15,0 1-1-15,-1-3 1 0,-1 0-1 0,-1 1 1 16,0-1 2-16,-2-2-2 0,3 1 2 0,2 1 0 16,0-3 0-16,0 2-1 0,0-1-1 0,0-1 0 15,0 3 0-15,5-3 1 0,-3 2-4 0,-4 1 1 16,-1-2 1-16,1 3 0 0,4-3-1 0,-4-1-2 16,-1 2 0-16,-1-4-1 0,2-1-1 0,4 0-2 0,-2-2-5 15,0 1-7-15,-2 1-5 0,2-2-8 0,0 4-12 16,-2-4-24-16,2 0-91 0,0-3-78 0,0 0 170 15,0 0-118-15,-12-11-64 0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27.955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ABC22B6C-6D51-4696-9257-F6D585ED21EE}" emma:medium="tactile" emma:mode="ink">
          <msink:context xmlns:msink="http://schemas.microsoft.com/ink/2010/main" type="inkDrawing" rotatedBoundingBox="25783,16067 28402,16138 28387,16704 25767,16633" semanticType="callout" shapeName="Other">
            <msink:sourceLink direction="with" ref="{03D673C8-8135-44B9-920D-A302C17DF788}"/>
            <msink:sourceLink direction="with" ref="{EA422DA8-669F-46AF-9694-99980228FC81}"/>
          </msink:context>
        </emma:interpretation>
      </emma:emma>
    </inkml:annotationXML>
    <inkml:trace contextRef="#ctx0" brushRef="#br0">520 1244 540 0,'0'2'274'0,"0"-2"-105"16,0 0-95-16,0 0-37 0,0 0-16 0,0 3-14 15,1 2 0-15,-1-2-3 0,4 0 5 0,-3 0 2 16,1 1 6-16,3 0 1 0,-2 0 1 0,2 0 0 15,-1 1 0-15,1-2 2 0,-3 4-4 0,2-3-1 16,3 3-7-16,-4-1-2 0,3 4 0 0,1-2-2 16,-1 0-3-16,-1-2-2 0,3 2 1 0,0 0-1 15,-2 3-2-15,2-5 0 0,0 4 0 0,0 1 0 16,3 4 1-16,-1-1 0 0,-2-3-1 0,0 3 2 0,3-1 2 16,-2-2 1-16,1-1-1 0,-2-1 1 0,1 2 2 15,6-3 2-15,-7 0 0 0,5-1 1 0,-2 1 4 16,0-2-2-16,3 2 6 0,-3-3 2 0,-3 0 3 15,5-2 3-15,3 0 2 0,-5-1 2 0,0 1 0 16,-3-3 5-16,3 0-5 0,2 0-2 0,0 0-2 16,0-2-2-16,-1-3-2 0,1 2-1 0,1 0-1 15,-1-5-4-15,0 2 3 0,-4-1 0 0,3-1-3 16,-3 0 2-16,1 2-1 0,-1-2-1 0,-2 2-1 0,1-1-1 16,3-2-2-16,-2 1 1 0,1 0-2 0,-1 0-2 15,-1 0 1-15,3-2-2 0,1-2-1 0,-1 0-2 16,-2 6-1-16,6-3-1 0,-4 1-1 0,5 0 0 15,-2 1-2-15,2 1 0 0,2 1 0 0,-1 0 2 16,-1 1 0-16,0 0-2 0,0 3 0 0,-2-1-1 16,2 2 3-16,-3 2-3 0,0 3-3 0,1-1 2 0,2 4 0 15,3 2 0-15,-5-2 0 0,5 1-1 0,-1 4-1 16,3-2 3-16,-5 0 1 0,1 2-1 0,-3 0-1 16,2 1 0-16,0 1-1 0,-1-3 3 0,-1-1 0 15,-1 2 0-15,1 2 2 0,-4-3-1 0,4-2 0 16,-6 1 1-16,1-1 3 0,-2-1-3 0,1-1 0 15,-2 2 1-15,-1-4-1 0,3-1 1 0,-3 3 0 16,1-4 2-16,-3 3-2 0,0-4 1 0,2 0 1 16,-2 0-1-16,0-1 1 0,1 0 1 0,-1-2 0 15,0 0-1-15,2 0 1 0,0-2 1 0,-1 0 2 16,3-2 1-16,-1-1 0 0,4-2-2 0,-1 1 1 16,-1 0 1-16,3-4-2 0,4-1-2 0,-1 0 0 15,0 1-3-15,2-1 0 0,2 3 0 0,4-1 0 0,4-1-1 16,-4 1 1-16,-1 1 1 0,4 4-2 0,2-2 1 15,0 1 0-15,3 2 0 0,-7 0-1 0,7 3 0 16,0 0 0-16,4 0-2 0,-2 0 2 0,1 5-1 16,0-2 1-16,-1 3 0 0,3-3-1 0,-1 2 1 15,-4 0 0-15,-1 0 0 0,1-2 0 0,-1 0 1 16,-1-1 1-16,1-1 1 0,1 2 0 0,-1-3 1 16,3 0 0-16,3 0 1 0,-5 0 1 0,0-3 1 15,2-1-1-15,0-3 2 0,-5-1 0 0,5 2 2 16,-5-2 1-16,0 1 2 0,0-4-2 0,-1 5 2 0,-6-2-2 0,-1-3-1 15,7 1-2-15,-12 1-2 0,-1-2-3 0,1-2 0 16,-3 0-5-16,1-1-5 0,-1-1-5 16,0-5-9-16,-5 1-31 0,4-2-27 0,-7-5-38 0,0-4-64 15,-3-14 127-15,0-1-92 0,-5-8-34 0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5:27.79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BD58BBC-33D8-47EA-9EB3-F334E50020F1}" emma:medium="tactile" emma:mode="ink">
          <msink:context xmlns:msink="http://schemas.microsoft.com/ink/2010/main" type="inkDrawing" rotatedBoundingBox="17072,7957 19804,6218 20117,6709 17385,8448" semanticType="callout" shapeName="Other">
            <msink:sourceLink direction="with" ref="{A776703A-9EBA-46F6-8073-3DF88CAD601E}"/>
            <msink:sourceLink direction="with" ref="{70024FFC-78A2-4A66-832A-0A2D381C4A5F}"/>
          </msink:context>
        </emma:interpretation>
      </emma:emma>
    </inkml:annotationXML>
    <inkml:trace contextRef="#ctx0" brushRef="#br0">133 1547 411 0,'-6'-19'193'0,"-4"-2"-129"0,2 2-40 16,2 4 7-16,-1-1 1 0,1 1 5 0,-2-1 5 16,2 0 3-16,-1 8 3 0,1-2 9 0,-2-1 1 15,2 3-1-15,-1 2-1 0,-1 3-9 0,0-1-6 16,5 9-3-16,-5-2-7 0,2 4-14 0,1 5-5 16,3 6-3-16,1 3-4 0,1 4-5 0,0 4-1 15,0 3-1-15,3-2-2 0,3 5 1 0,1 2 0 0,2-1-1 16,1-1-1-16,-1-3 2 0,1 1 1 15,3-7 0-15,1 4 1 0,-3-6 1 0,2-6 0 0,3-4 5 16,0 2 2-16,1-7 1 0,1-2 3 0,4-7 4 0,5-5 0 16,18-9 17-16,-2-4-5 0,-3 2 9 0,9-12 3 15,13-17 4-15,11-11-1 0,12-17 4 0,-1 3-6 16,15-22-14-16,-7 4 8 0,25-19-14 0,-11 4-1 16,11-9-4-16,-1 2-3 0,-8 1-6 0,5 3 3 15,-9 11-3-15,-1-2 0 0,-14 12-3 0,5 2-3 0,-6 13-7 16,-7 10-5-16,2 7-6 0,-5 4-6 0,-3 6-26 15,3 11-21-15,-8 5-35 0,0 3-65 0,-1 10 122 16,-7 7-80-16,-10 4-31 0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5:26.31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13D724F-52A8-4134-A26D-B5AB1DD3125E}" emma:medium="tactile" emma:mode="ink">
          <msink:context xmlns:msink="http://schemas.microsoft.com/ink/2010/main" type="inkDrawing" rotatedBoundingBox="13929,8408 16129,7155 16376,7588 14176,8841" semanticType="callout" shapeName="Other">
            <msink:sourceLink direction="with" ref="{934DB7AD-5430-4E08-B5EE-E54F8C1956DA}"/>
            <msink:sourceLink direction="with" ref="{6122C958-2690-456F-BE55-A23E046A90AA}"/>
          </msink:context>
        </emma:interpretation>
      </emma:emma>
    </inkml:annotationXML>
    <inkml:trace contextRef="#ctx0" brushRef="#br0">13162 7352 337 0,'-13'-10'200'0,"-5"3"-86"0,4-5-60 0,0 3 36 16,4 1-17-16,1-2-12 0,-1-1-7 0,4 2-6 16,-1-3-7-16,3 3-2 0,-1 1-3 0,2-2-2 15,1 1-5-15,0 1-2 0,2 1-2 0,0 3-3 16,0-3-6-16,0 4-5 0,5 0-3 0,-2 1-1 16,1 2-5-16,0 0-2 0,1 5-1 0,0 0-2 15,6 9 0-15,-1-4 2 0,2 6 1 0,1 8 0 16,3-4-1-16,5 9 0 0,1-2 0 0,-3 3 0 15,2 1 2-15,0-3-1 0,-2 1 0 0,1-8 0 16,-2 1 5-16,-1-5 3 0,-1 1 1 0,2-10 2 16,-1 1 16-16,-1-5 10 0,5-4 8 0,3-8 18 15,-5 0 0-15,6-8 4 0,3-8 1 0,11-10 7 16,3 1-18-16,4-12-6 0,16-7-7 0,7-9-17 16,-1-2-4-16,13-7-6 0,4-2-2 0,2-8-6 0,2 1-1 15,1-7-4-15,0 4-1 0,-2 6 0 0,4-7-2 16,-10 18-2-16,-4-5-3 0,-2 11-5 0,-7 8-1 15,-11 11-4-15,0 0-4 0,-7 10-17 0,-8 8-7 16,0 3-7-16,0 1-15 0,0 9-65 0,-3 1-60 16,4 6 132-16,2 2-93 0,2 3-60 0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22.76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70024FFC-78A2-4A66-832A-0A2D381C4A5F}" emma:medium="tactile" emma:mode="ink">
          <msink:context xmlns:msink="http://schemas.microsoft.com/ink/2010/main" type="inkDrawing" rotatedBoundingBox="15802,8880 18191,8665 18195,8710 15806,8925" semanticType="underline" shapeName="Other">
            <msink:destinationLink direction="with" ref="{3BD58BBC-33D8-47EA-9EB3-F334E50020F1}"/>
          </msink:context>
        </emma:interpretation>
      </emma:emma>
    </inkml:annotationXML>
    <inkml:trace contextRef="#ctx0" brushRef="#br0">14906 7717 240 0,'0'-2'158'0,"-2"-1"-65"0,2 1-53 0,0-1 27 15,0 0-15-15,0 3-9 0,2-3-13 0,-1 1-1 16,1 1-4-16,1-1 5 0,0 2-4 0,0 0-3 16,1 0 0-16,-3 0 1 0,2 0 6 0,-3-2 3 15,2 1 2-15,-2-1-1 0,1 2 4 0,1-1 3 16,0 1-3-16,-2 0-2 0,0-2-6 0,0 2-5 16,0 0-2-16,0 0-7 0,1 0-4 0,-1 0-2 15,3 2-2-15,-1-2-2 0,1 0 0 0,2 0 3 16,1 0 0-16,1 1 1 0,2-1 1 0,1 0 0 15,3-1 1-15,3-1 1 0,3 2 0 0,1-3-2 16,4 1 0-16,0 1 0 0,11 1-2 0,2-2 2 0,-2 2-2 16,1 0-1-16,-1 0 0 0,8-1-1 0,2-3-1 15,1 1 2-15,-11 2-1 0,8-4 0 0,-1 0 0 0,7-1 4 16,-3 1-1-16,0 0-1 0,-4 0 3 0,4 2-3 16,3-3 3-16,4 3 1 0,0 1 2 0,-4-3-5 15,5 0 3-15,0 2 0 0,2-2 0 0,-7 1 1 16,5-1 1-16,-4-3-2 0,-6 5-2 0,1-2 3 15,-4-1-3-15,-1 1 1 0,-2 3 0 0,1-3-1 16,-3 4-2-16,1-4 2 0,-4-1-1 0,1 3-1 16,-4-1 0-16,0 0 0 0,2-3-1 0,-5 4 0 0,-3-2-3 15,2 2-1-15,-6 1-1 0,4-1-1 16,-6 0 0-16,-2 3-1 0,0-3 0 0,0 3-1 0,-1-2 0 16,-2 2 0-16,2-3 2 0,-4 2-2 15,0-3 0-15,0 4 0 0,-1-1 2 0,-3 1-1 0,1-2 1 16,0 2 1-16,0 2-1 0,-1-1 2 0,-2-1 0 15,-1 0 0-15,1 0-1 0,-2 0 2 0,0 2-1 16,-1 0 0-16,0-2 0 0,1 0 0 0,0 1 0 16,-1-1-1-16,-2 2 1 0,3-1-2 0,-2-1 1 15,-1 0 1-15,2 0-1 0,0 0 0 0,-2 0 1 16,1 2 0-16,-1-2 0 0,0 0 2 0,2 0-2 16,-1 0 1-16,-1 0-1 0,0 0 0 0,0 0 0 0,2 1-1 0,1-1 0 15,-1 0-1-15,-2 2 1 0,1 0-2 0,-1-1 0 16,2-1 2-16,-1 0-2 0,1-1 2 0,-2-1 1 15,0 2 0-15,2 0 0 0,-1 0 1 0,1 0-1 16,-2 0 1-16,1 0 1 0,1 3 0 0,0-1 1 16,-1-2-2-16,-1 0 1 0,3 0 0 0,-1 0 1 15,0 0 0-15,-1 1-2 0,-1-1 0 0,3 0 1 16,1 0-2-16,-3 0 2 0,2-1 0 0,-3-1-1 16,4 1-1-16,-1 1 2 0,-2-2-1 0,-1 0-1 15,0 2 1-15,0 0 0 0,0 0-1 0,3 0 0 16,-3 0 0-16,2 0-2 0,0 0 2 0,1 2-2 15,-2-2 2-15,1 0-1 0,-2-2 0 0,2 2 1 16,-1 0 1-16,1 0-2 0,-1-1 2 0,1-2 0 0,0 3 1 16,-1 0-1-16,2 0 0 0,-1 0 2 0,-2 0-3 0,3 0 3 15,-1 0-2-15,-1 0 1 0,1 0-3 0,0 0 4 16,-1-3-1-16,1 1-1 0,-1-3-2 0,1 4 3 16,-1-3-2-16,1 4-2 0,1-1 2 0,-3-1-2 15,2 2 0-15,-1 0 1 0,1 0 0 0,1 0-1 16,-1 0 2-16,-2-1 0 0,1 1 0 0,3 0-1 15,-3-2 0-15,1 0 1 0,3 2 0 0,-5 0-1 16,3 0 0-16,0 0 0 0,-1 0 0 0,-1 0 2 16,-1 0-2-16,0 0 1 0,2 0 2 0,-2-1 0 0,1 1-1 15,-1-2 0-15,0 1-1 0,2-1 0 0,-2 2-1 16,1-2 0-16,1 2 0 0,-2-1-1 16,3 1 1-16,-3 0 0 0,0 1 0 0,2 1 1 0,-1-2 1 15,-1 0-2-15,0-5-1 0,0 5 0 0,0-3-1 16,4 3 1-16,-3 0-1 0,-1-2-1 0,3 2 1 15,-3 0-2-15,0 2 2 0,2 1-1 0,-2-3 0 16,0 0 2-16,0 0-2 0,0 0 1 0,0 0-1 16,3 0 1-16,-3-1-2 0,0 1 0 0,3 0-1 15,-3-2-2-15,0 0 0 0,0 1-2 0,0 2-3 0,0-1-2 16,0 0-1-16,0-1-4 0,0 1-2 0,4-2-4 0,-1 4-15 16,0-2-10-16,-3-3-13 0,3 1-17 0,-1 4-19 15,-1-2-68-15,-1 0-47 0,0 0 136 0,0 0-95 16,-4 1-62-16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0:21.1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A820A37-67C8-4973-9525-9344344E5977}" emma:medium="tactile" emma:mode="ink">
          <msink:context xmlns:msink="http://schemas.microsoft.com/ink/2010/main" type="inkDrawing" rotatedBoundingBox="6913,12985 20388,11061 20706,13289 7232,15214" semanticType="callout" shapeName="Other">
            <msink:sourceLink direction="with" ref="{10CC9BF2-99AD-436D-BC91-872C1808FD63}"/>
            <msink:sourceLink direction="with" ref="{E93C4737-820A-4512-ADAB-3D8E8C26A47A}"/>
          </msink:context>
        </emma:interpretation>
      </emma:emma>
    </inkml:annotationXML>
    <inkml:trace contextRef="#ctx0" brushRef="#br0">-11 1547 821 0,'0'-7'402'16,"0"-1"-260"-16,0 0-105 0,0 4 17 0,1-3-25 16,3 3-17-16,2-1-9 0,5 2-8 0,2-1-3 15,-4 3 1-15,9 2-2 0,3 4 2 0,6 0 2 0,8 3 1 16,-2-2 2-16,10 5-1 0,-1 1 3 15,13 2 0-15,-4-1 0 0,10 6-1 0,-1-2-2 0,3 7-2 16,3 3-1-16,9 7 2 0,0 2 0 0,11 3-3 16,-3 0 1-16,6 8 2 0,10 0 0 0,-2 3 2 15,5-3 0-15,6 0 2 0,1 2 0 0,2-6 1 16,0 3 1-16,9-6 0 0,4-3 1 0,7-4-1 16,-5 1 2-16,-18-7-2 0,3-5 0 0,25 7 0 15,-57-17-2-15,-39-5 1 0,0-1 0 0,122 20 2 16,7-6-3-16,-2 1-1 0,1 1 1 0,4-4 0 0,22 4-2 15,-16-8 1-15,-28-1 0 0,-13 0-3 0,17-2 2 16,-2 0 0-16,5 0 0 0,9 5 0 0,-11-8 0 16,2 5 2-16,-2-2 0 0,7 0 0 0,-9 2 3 15,2-3-3-15,-4-1 3 0,0-1 0 0,4-3 3 16,-3 1-1-16,-2-4 2 0,0-1 0 0,3-9 3 16,-2 5 2-16,0-6-1 0,-1 1 1 0,3-10 2 15,-2 1-3-15,2-4 3 0,-6-1-1 0,2-1-1 16,3-2 1-16,-1-5-2 0,0-2 1 0,-6-2-2 15,2 4 4-15,2-3-3 0,1-2 1 0,-8-5 1 16,0 2 2-16,-5-9 1 0,9 3-2 0,-6-7 1 16,-4-5 0-16,-4-6 0 0,2 3 0 0,3-8 0 15,-5-3-2-15,2 0-2 0,-9-2 2 0,3-1-5 16,-1 0 2-16,4-2-3 0,-5-1-1 0,-9 1-3 16,4-2 0-16,-6 7 0 0,0-3-2 0,-1 1 1 15,-5 5-2-15,-6 4 1 0,-2-3 0 0,-9 14 1 0,-17-1-2 0,12-4 2 16,-1 1 2-16,-17 10 0 0,-7 1-1 0,0 4-1 15,5 0 3-15,-5 4-2 0,0 2 1 0,-11 5-2 16,-5 1-1-16,5 0 0 0,-8 1 0 0,-6-1 2 16,-5 5-3-16,3-1-1 0,0-4 2 0,-2 11-1 15,-2-4 0-15,-6 1 0 0,2 4 1 0,-1 1-1 16,-2 0 2-16,-5 7-1 0,-3-4 1 0,-7 2 0 16,2 6 2-16,2-3-1 0,-8 5-1 0,1-2 0 15,1 2 1-15,-3 1 0 0,4 2-3 0,-6 0 0 16,1-1-2-16,0 1 1 0,-1 0 0 0,-2 0 0 15,0 0-3-15,-2 0 3 0,1 0-1 0,1-2 1 16,1 2 1-16,-4 0 0 0,3-2 0 0,0 2 0 0,0 2 0 16,2-2-3-16,-1-2 1 0,-1 1 1 0,3 2-2 0,-3 1 0 15,0-2-2-15,2 2 0 0,-2-1 2 0,-2 4-3 16,2-2-1-16,0 0-2 0,-1-1-1 0,1 3-10 16,0-4-3-16,0 4-5 0,-3 0-8 0,1-2-22 15,-1 2-10-15,-2-2-19 0,0 3-20 0,-3 1-79 16,-1-3 128-16,-6 1-82 0,1-2-38 0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11.05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12611077-2146-4696-B167-7C8183CBD7FD}" emma:medium="tactile" emma:mode="ink">
          <msink:context xmlns:msink="http://schemas.microsoft.com/ink/2010/main" type="inkDrawing" rotatedBoundingBox="13862,7878 16770,9500 15923,11019 13015,9397" semanticType="callout" shapeName="Other">
            <msink:sourceLink direction="with" ref="{695B9D37-E980-43DE-AAA7-6AF860C3D81A}"/>
            <msink:sourceLink direction="with" ref="{6122C958-2690-456F-BE55-A23E046A90AA}"/>
          </msink:context>
        </emma:interpretation>
      </emma:emma>
    </inkml:annotationXML>
    <inkml:trace contextRef="#ctx0" brushRef="#br0">-4665 389 179 0,'-10'-1'67'0,"-4"-4"-54"0,3 2-12 0,0 1 14 16,1 1-4-16,1-4 5 0,-1 3 10 0,4 1 29 16,1 1 12-16,2-4 12 0,-2 1 10 0,0-3 17 15,4 1 3-15,-1 5 0 0,2-5-1 0,-2-3-12 16,2 4-7-16,2-3-9 0,1 4-9 0,4 0-23 16,1-2-7-16,4 3-9 0,4-2-4 0,5 4-14 15,8 0-3-15,15 0-2 0,-9-2-3 0,3 2-1 0,15 3-2 16,6 0 2-16,-2 1-2 0,-1 0 0 0,-2 3 0 15,0-1 0-15,16 4-1 0,2 1 0 0,-4-2 2 0,-5 1-2 16,-1-4 0-16,11-1 2 0,0 0 0 16,-3-4-2-16,-8 1 3 0,8-2-1 0,1-2 2 0,-3-2-1 15,4 2 1-15,-1-4-3 0,1 1 1 0,-2 0-1 16,2-3-1-16,-4-1-1 0,1-1-1 0,4 7 2 16,-8-5-2-16,-3 2 1 0,1-1 1 0,-6 2 0 15,-1 1 3-15,-9 2 3 0,-5-3 2 0,-4 4-2 16,-3-1 5-16,-9 0 3 0,-6 2 1 0,-2 2 3 15,-2 0-2-15,-4 1-2 0,-4-2-1 0,-1 3 0 16,-2-1-1-16,-1-2-4 0,-4 3-1 0,2-1-1 16,-2 2-1-16,0-1-1 0,-2 3-2 0,2-3 0 0,-1 4 0 15,-2 2-2-15,-1-2-1 0,3 2-1 0,1 4-1 16,0-1-1-16,-2 3-2 0,1 1-1 0,1 10-1 16,0-1 0-16,0 5 0 0,3 4-1 0,-3 7 1 15,3-1 1-15,0 9 2 0,5 2-1 0,-3-1 1 16,1 2 2-16,1 2-1 0,-1 3 1 0,2 1 1 15,-2-2 0-15,1 4-1 0,1 1 1 0,0-3 0 16,-2 3 1-16,4-2 0 0,-1-2 1 0,-1-6-1 16,2 4 0-16,-2-7 2 0,1 1-3 0,-1 1 1 15,-2-4 1-15,1 3-2 0,-2-2 0 0,1-1 2 16,-1 4 1-16,-2-3-3 0,0-2 3 0,-1-3 3 16,1 0-3-16,-3-3 3 0,0-3-1 0,0-4 1 15,0-3 2-15,0-7 0 0,-2 2 0 0,-1-7-2 16,2-2 0-16,-3-5-2 0,1 1 1 0,0-5-4 15,-2-2-4-15,4-1-5 0,-6-2-14 0,1-2-48 16,1 0-37-16,-6-6-70 0,-2-1 128 0,4 1-94 0,-14-7-51 0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42.464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289018F7-661A-449E-9DFF-8A94E60FB57E}" emma:medium="tactile" emma:mode="ink">
          <msink:context xmlns:msink="http://schemas.microsoft.com/ink/2010/main" type="inkDrawing" rotatedBoundingBox="28236,7012 31338,8832 30427,10385 27325,8565" semanticType="callout" shapeName="Other">
            <msink:sourceLink direction="with" ref="{8BC3BB59-2895-4578-AF15-78E0F9A68F96}"/>
            <msink:sourceLink direction="with" ref="{6DB570E7-5467-457A-95DE-621659B9E770}"/>
          </msink:context>
        </emma:interpretation>
      </emma:emma>
    </inkml:annotationXML>
    <inkml:trace contextRef="#ctx0" brushRef="#br0">9589-519 233 0,'0'-6'158'16,"-4"1"-62"-16,3 5-52 0,-1-3 43 0,2 0-34 15,-1 0-7-15,1-2-3 0,0 5-1 0,0 0-4 16,1-3-3-16,-1 0 0 0,2 3-1 0,-1 0-8 0,-1 1 3 16,0-1 3-16,0 0-1 0,0 0-6 0,0-1-2 15,0 2-2-15,0-1-4 0,0-1-2 0,0-1-2 16,0 2-5-16,0 0-3 0,0 2 1 0,2-1 0 16,3 4 0-16,0-2 0 0,-1 4 3 0,3-3-2 15,4 1 0-15,-2 1 1 0,6-1 1 0,-1 0-1 16,4 0 0-16,-1-2 0 0,4 0-1 0,1 2 2 15,2 0-1-15,5 0 0 0,-2-2 0 0,5 3-1 16,-2-1 0-16,0 0 0 0,5-2-1 0,-1-2-1 16,-1 3 0-16,-3-3 1 0,4 1-2 0,1-2 1 15,1 0-2-15,1 1 3 0,-5-1 0 0,5 0 0 0,-6 2 2 16,6-2-4-16,-8 0 3 0,-1 0-4 0,6 0 3 16,-2 0-2-16,-2 0-2 0,0 0 1 0,0 0 0 0,7-2 2 15,1 2-2-15,1-1 3 0,-6 1 0 0,5 0-2 16,2 0 2-16,1 0 0 0,1 0-1 0,-6-2 1 15,0 2 0-15,-1-1 0 0,-2-3 0 0,-1 3 1 16,-2-4 1-16,-3 3-1 0,0 1 2 0,-1-1-2 16,1-4 1-16,-3 4 1 0,4 1-1 0,-1-2 3 15,-3-1-3-15,3 1 1 0,2 0-2 0,0 0 0 16,-2 1 1-16,0-1-1 0,-3 1-2 0,4-1-2 16,1-2 1-16,-3 2-1 0,1 2 1 0,-2-1-2 15,2-1 1-15,-3 1 0 0,2-1 0 0,-6 3 1 16,4 0 1-16,-5 0-2 0,-1-5 0 0,-2 5 1 15,1-3 1-15,-1 0-2 0,-1 0 1 0,-1 3-1 16,-1-3 1-16,-2 3 0 0,2-2-1 0,-2 2 1 16,-2 0-1-16,1 0 0 0,1 2 0 0,-2-2 0 15,1 0-2-15,1 1 0 0,-1-1 1 0,-2 0 0 16,0 0 0-16,1 2 0 0,2-2 0 0,-3 1 0 16,0-1 1-16,2 0 1 0,-1 2 0 0,3 0-2 0,-6-1 2 15,0-2 0-15,-1 1 1 0,5 0-1 0,-4 0 2 16,4 0-1-16,-7 1 2 0,6 2 1 0,1-3 0 15,-5 2-1-15,4 0 1 0,-6-1 1 0,2 1-2 16,-5-2 3-16,3 0-2 0,-1 0-1 0,0 1-1 0,2 1 0 16,-4-1-1-16,3 3-3 0,2-1 2 15,-2 2-2-15,1-2-2 0,-3 2 0 0,1-1 3 0,1 3-2 16,0-4 1-16,-3 0 1 0,3 2-1 0,-3 0 2 16,5-2 0-16,-3 0 0 0,-1 0-1 0,3 0 2 15,-3 2 0-15,1 0-1 0,1-2 0 0,8 0 0 16,-8 2 0-16,4 1 1 0,-3 1-3 0,0-2 2 15,-1 1-3-15,2 0 3 0,-2 1-1 0,-3-1-1 16,1 0 0-16,2 1 1 0,-1-1 1 0,0 2-1 16,4-1 3-16,-6 1-1 0,5-1-1 0,3 1 0 15,-7 0 1-15,6 2-1 0,-1 0 1 0,-4 1-1 16,4-2-1-16,-6 2 0 0,2 2-1 0,1 1 1 16,-3 2-1-16,1 0-1 0,3 0 1 0,0 0-1 15,0 0 0-15,-4 0 0 0,3 6 0 0,-3-1 0 16,5-3-1-16,-5 2 0 0,4 1-1 0,-4 1 1 15,7 4-1-15,-3-2-1 0,1-5 2 0,-3 1 0 0,3 4 0 16,-5 0 0-16,1 0 1 0,2-2-1 0,-1 1 2 16,1 1-1-16,4-2 0 0,-3 0-1 0,1 4 1 15,0-4 0-15,0 0 1 0,-1 2-1 0,3 0 1 16,-4 0 2-16,2-2-2 0,0 2 3 0,1 0 0 16,-1 0 0-16,-1 1-2 0,1-1 3 0,0 0-3 15,0 0 1-15,1 0-1 0,-3 1 0 0,2 1-1 16,-3-2-1-16,4 0 1 0,-3 1-1 0,-1-1 0 0,1-2-1 15,-3 5 0-15,2 0 0 0,1-6-1 0,-3 3 0 0,1 3 1 16,1 0-1-16,-2 3-1 0,2 1 2 0,-1-6 0 16,1 1 0-16,-1 6 0 0,-1-4 0 0,0 1 0 15,0-2 0-15,0 3 0 0,0-1 1 16,0 3-1-16,0 1 0 0,0-1 1 0,0 3-1 0,-1-6 0 16,-1 3 1-16,2-4 1 0,-1-2 0 0,1-2 0 15,-2-1 0-15,0-3-1 0,2 0 0 0,0 4 1 16,0-5-2-16,0 0 0 0,0 1 1 0,0 0-1 15,-1-2 0-15,1-2 1 0,0-2-1 0,0-1 0 16,0-1 1-16,0 1 0 0,0-5-3 0,1-3-3 16,1 1-3-16,0-1-3 0,-2-5-8 0,0 0-44 15,0 0-36-15,0-3-58 0,0 0-54 0,-2 0 144 0,-3-9-142 16,-1-8-75-16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3:01.992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64FCEDBC-8809-4FD4-A9F9-BB17283D3466}" emma:medium="tactile" emma:mode="ink">
          <msink:context xmlns:msink="http://schemas.microsoft.com/ink/2010/main" type="writingRegion" rotatedBoundingBox="20710,13743 22232,13342 22495,14342 20972,14742"/>
        </emma:interpretation>
      </emma:emma>
    </inkml:annotationXML>
    <inkml:traceGroup>
      <inkml:annotationXML>
        <emma:emma xmlns:emma="http://www.w3.org/2003/04/emma" version="1.0">
          <emma:interpretation id="{E1E32802-CC69-408C-9312-8FF4D8647340}" emma:medium="tactile" emma:mode="ink">
            <msink:context xmlns:msink="http://schemas.microsoft.com/ink/2010/main" type="paragraph" rotatedBoundingBox="20710,13743 22232,13342 22495,14342 20972,147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0F708D-1373-48ED-8D07-56E4E3E11248}" emma:medium="tactile" emma:mode="ink">
              <msink:context xmlns:msink="http://schemas.microsoft.com/ink/2010/main" type="line" rotatedBoundingBox="20710,13742 22232,13342 22495,14342 20972,14742"/>
            </emma:interpretation>
          </emma:emma>
        </inkml:annotationXML>
        <inkml:traceGroup>
          <inkml:annotationXML>
            <emma:emma xmlns:emma="http://www.w3.org/2003/04/emma" version="1.0">
              <emma:interpretation id="{ECCE4DC1-F77F-4781-B2CA-3905E12C0F72}" emma:medium="tactile" emma:mode="ink">
                <msink:context xmlns:msink="http://schemas.microsoft.com/ink/2010/main" type="inkWord" rotatedBoundingBox="20710,13742 22232,13342 22495,14342 20972,14742"/>
              </emma:interpretation>
              <emma:one-of disjunction-type="recognition" id="oneOf0">
                <emma:interpretation id="interp0" emma:lang="" emma:confidence="1">
                  <emma:literal>39</emma:literal>
                </emma:interpretation>
                <emma:interpretation id="interp1" emma:lang="" emma:confidence="0">
                  <emma:literal>3 .</emma:literal>
                </emma:interpretation>
                <emma:interpretation id="interp2" emma:lang="" emma:confidence="0">
                  <emma:literal>3 $</emma:literal>
                </emma:interpretation>
                <emma:interpretation id="interp3" emma:lang="" emma:confidence="0">
                  <emma:literal>3 ,</emma:literal>
                </emma:interpretation>
                <emma:interpretation id="interp4" emma:lang="" emma:confidence="0">
                  <emma:literal>3 &amp;</emma:literal>
                </emma:interpretation>
              </emma:one-of>
            </emma:emma>
          </inkml:annotationXML>
          <inkml:trace contextRef="#ctx0" brushRef="#br0">-2590-1604 555 0,'-6'-4'321'0,"1"-1"-175"0,0 3-101 16,0-2 75-16,2 0-89 0,0 0-17 0,1 2-5 16,1-1-2-16,1 3 2 0,0 0 5 0,-2-2 14 15,4 2 8-15,-1 0 5 0,1 0 6 0,0 0 5 0,4 0 9 16,5 0 2-16,0 0-2 0,-1 0-11 0,6 0-4 15,6-1-3-15,5-1-5 0,7 0-4 0,-6-2-13 0,9-1-4 16,1 2-2-16,8-4-4 0,-3 1-3 16,2-2-7-16,-1-2-1 0,1 2-1 0,0 1-2 0,-6 0-5 15,1-1-3-15,-6-3-2 0,1 3-7 0,-3 0-21 16,-7-1-14-16,2 4-20 0,-3-3-25 0,-2 0-90 16,-3 1 135-16,-3 0-90 0,0 2-45 0</inkml:trace>
          <inkml:trace contextRef="#ctx0" brushRef="#br0" timeOffset="323.275">-2162-1597 299 0,'-9'0'223'0,"-2"0"-77"0,4-2-79 0,3 1 62 0,0-1-31 16,4 0-23-16,-3 2-10 0,3-1-10 0,2-1-2 15,-2 1-3-15,5 1-3 0,-4 0-4 0,2-2 0 16,1 2-4-16,0 0-3 0,0 2-5 0,3 2-3 0,1 0-2 16,0-1-2-16,-4 2-9 0,4-1-3 0,0 4-3 15,3 0-1-15,-5 0-3 0,2 0-1 0,0 2-1 0,-3 1-1 16,6 5-1-16,-5-2 0 0,-1 1 0 16,0 2 0-16,3 4 0 0,-2-2-1 0,2 8 0 15,-5-3 2-15,2-2-2 0,0 4 1 0,0-1-1 0,-2 2-1 16,2-1-2-16,-4-2 1 0,-1-2 0 0,7 3-2 15,-6-2-3-15,2-3-3 0,1-2-1 0,-3-1-5 16,1-2-15-16,1-3-10 0,0 3-17 0,0-7-26 16,-1 0 59-16,1-2-41 0,-1 0-14 0</inkml:trace>
          <inkml:trace contextRef="#ctx0" brushRef="#br0" timeOffset="903.7226">-1733-1373 567 0,'3'2'248'0,"-1"0"-174"0,-2-4-67 0,1 0 18 15,-1 1-29-15,2 1-17 0,-2 0-2 0,0 0 3 0,3 1 6 16,-3 1 15-16,2 1 10 0,-1-1 17 0,-1-2 6 0,0 1 6 15,3-1 14-15,1 0 4 0,-3 0 2 16,2 0-7-16,2-1 4 0,0 1-5 0,0-2-1 0,-1-1-4 16,4 1-8-16,-3 1-4 0,5-2-3 0,-1 1-2 15,-1-1-12-15,3 1-2 0,-1-1-4 0,0 3-4 16,-4-3-8-16,3 3-1 0,-1-2-6 0,2 2-3 16,1 0-3-16,-8 5-3 0,4 0-1 0,-3 0-4 15,3 3 1-15,-2 1-1 0,-4 2 3 0,-1 4 2 16,-1-3 4-16,1 1 3 0,-2 1 1 0,4 4 3 15,-10-7 2-15,3 3 5 0,-8-7-2 0,8 6 2 16,-1-5 0-16,-4 1 1 0,2 1 1 0,-3-4 1 16,7 4 1-16,0 1-2 0,1 0 1 0,0-3 1 15,1 3 2-15,1-5 0 0,-1 1 1 0,2-1 1 16,0-4 2-16,2 1 0 0,1 0 0 0,0 2 1 16,4-4-2-16,-1 1-1 0,7 0-1 0,-4 1-3 0,1 2-1 15,6-2-1-15,-2 0-2 0,0-3-1 0,-1 2 0 16,-5 2-1-16,5-1 0 0,-2 1 0 15,0-3-2-15,-1 2 1 0,-4-1 1 0,5 4-2 0,-1-1-1 16,1-2 3-16,-3 1-2 0,1 2 2 0,-5-1-1 16,4 3 0-16,-4 1 0 0,-4-2 1 0,2 2 0 15,1 1 0-15,-5 2 0 0,1 0 0 0,-4 0 1 16,-1-1 1-16,1 2 0 0,-5 0-1 0,-1 0-1 16,-1-2 0-16,-6 0-1 0,2 0-2 0,-3-1-8 15,-3-1-3-15,-2-1-6 0,1 3-10 0,-2-1-53 16,0-1-52-16,-3-1 100 0,0-3-71 0,-2 0-53 15</inkml:trace>
          <inkml:trace contextRef="#ctx0" brushRef="#br0" timeOffset="1911.5097">-1071-1850 319 0,'-1'-2'177'0,"-1"-1"-89"15,1-4-49-15,-3 6 13 0,4-4-8 0,-3 0-7 0,3 2 0 16,-1-2-4-16,1 2-2 0,0-2-7 0,-2 2 0 16,2 2 3-16,0-3 0 0,0 0-2 0,0 4-1 15,0-5-2-15,0 2 0 0,0 0-4 0,0-1-1 16,-2 0-3-16,1 0-3 0,-1 4 1 0,1-4-5 16,1 4 1-16,-2 0-1 0,0-2 2 0,1 0-3 15,1 4 2-15,-2-2-1 0,1 0-2 0,1 3 3 16,-2-3-4-16,1 0-1 0,-1 0-1 0,0 5 1 0,-1-3-2 15,2 1 0-15,-4 2 0 0,2 1-1 0,-1 2 1 16,1 0-1-16,-2 3-1 0,1 0 1 16,0 3 0-16,1 1-2 0,0 2 2 0,-5 1-2 0,3 3-2 15,-1-1 4-15,1 1-1 0,-1-2 1 0,-2 2-2 16,0-1 2-16,3 1 0 0,0-3 2 0,-1 2 0 16,1-1 0-16,0-3-1 0,-1 0 2 0,1 0 1 15,-1-3-1-15,1-2 0 0,0 2 1 0,-1-4 3 16,1-1 0-16,0-1 0 0,2-1 1 0,-2-1 1 15,2 0 2-15,2-2 2 0,-2-2-1 0,3 3 6 16,0-3 1-16,0 1 3 0,0-2 2 0,0 0 5 16,0-2 1-16,0 1 3 0,0-3-1 0,1 1-2 15,2-1-1-15,0-6-2 0,1 4-3 0,0-1-5 0,3-4-3 0,-2 0 0 16,1 0-1-16,-1-2-4 0,0 2-1 0,-1 0-1 16,3-7 2-16,-1 1-2 0,0 1 0 0,2 3-3 15,-1-8 2-15,-1 4 0 0,0-2-1 0,2-2 3 16,0 2-2-16,0 1 0 0,0-2 0 0,-1 2-2 15,1 2 0-15,0 0 0 0,0 4-1 0,-2-1-2 16,0 3-2-16,1-1 0 0,-3 2 0 0,1-3 2 16,-2 4-2-16,1 0 1 0,-1 2 0 0,2 1-1 0,-5-3 0 15,1 5-1-15,1 3-1 0,-1 0-1 16,-1 0-5-16,0 0-1 0,-1 3 0 0,-4 5-2 0,2 3-1 16,-2-1 0-16,-6 8-2 0,3-1 1 0,-3 9-1 15,0-3-3-15,-4 9-6 0,3-1-1 0,-3 4-21 16,1 3-23-16,0 3-42 0,-2 4 76 0,1 4-62 15,1 2-33-15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36.226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6DB570E7-5467-457A-95DE-621659B9E770}" emma:medium="tactile" emma:mode="ink">
          <msink:context xmlns:msink="http://schemas.microsoft.com/ink/2010/main" type="inkDrawing" rotatedBoundingBox="27572,8066 27759,10723 27623,10733 27435,8076" semanticType="callout" shapeName="Other">
            <msink:destinationLink direction="with" ref="{289018F7-661A-449E-9DFF-8A94E60FB57E}"/>
            <msink:destinationLink direction="with" ref="{9A953523-8DFC-43F6-BCF0-873CF98D9FAC}"/>
          </msink:context>
        </emma:interpretation>
      </emma:emma>
    </inkml:annotationXML>
    <inkml:trace contextRef="#ctx0" brushRef="#br0">4394-4687 75 0,'-2'0'69'0,"-1"0"-23"0,0 0-32 16,1 3 16-16,0 1-10 0,1 0-10 0,1 1-4 15,-2 0 4-15,2 1 6 0,0-2 6 0,0 0 22 16,0-2 10-16,0-2 11 0,0 0 7 0,2 0 17 16,-2-2 3-16,0-2 4 0,0-1-4 0,1 2-7 15,-1-1-7-15,-1-2-8 0,-1 3-6 0,1-5-19 16,-1 3-6-16,0-4 0 0,-1 1-2 0,2 0-11 15,1-2-1-15,-2 4-1 0,0-5 3 0,2 1-4 16,-3-1 1-16,2 3-4 0,1-2-1 0,-2 1 2 16,-1-4 1-16,1 0 1 0,-1 2-4 0,0 0 8 15,1-2 1-15,1 0-1 0,-2 2 2 0,-1-1 0 16,1-1 0-16,0-1-1 0,0-1 0 0,0-2-3 0,-2 1-1 16,0-2-2-16,2-1-2 0,0 0-3 0,0 0-1 15,-1 1 0-15,0-1-3 0,0 0 0 0,1 2-1 16,3-1 1-16,-3-3-2 0,0 6-2 0,1-3 0 15,1-4-2-15,-3 4 0 0,3 1-1 0,1 4-4 0,-3-11 2 16,1 5 0-16,-1-2-3 0,3 2 1 0,-2 2-1 0,1-4 2 16,-2-3-1-16,-1 0 2 0,3 7-1 15,-1-3 1-15,-1 1 2 0,0-1-1 0,0-1 0 0,1 0 0 16,-1 2 2-16,1-2 0 0,1 1-1 0,-1 1 0 16,0 0 0-16,2 1 0 0,-3 0-1 0,2-1 0 15,-1 2-1-15,-1-1 0 0,1 2-1 0,1 0 0 16,-2 1 0-16,3 2 0 0,-4-2-1 0,3 3 1 15,-2-1-2-15,-1 2 0 0,4-2 0 0,-3 0-1 16,2 1 1-16,-1-1 0 0,2 0-1 0,-2-1 2 16,2 3 0-16,0-2-2 0,-3-3 3 0,3 3 0 15,-1 1-3-15,1-1 2 0,0 0 0 0,0-3-2 16,-2-1 0-16,0-1 1 0,1 4-1 0,-1-4 0 0,1 1 1 16,-2-4 0-16,3 2-1 0,0 5 0 0,-4-1 1 15,4-2-1-15,0 4 1 0,0 2-1 0,0-2 0 16,0 0-1-16,0-1 0 0,-3 1 1 0,3-3 0 15,-1 2 0-15,2 0 0 0,-1 1 0 0,-1-1 0 16,-1-1 0-16,2 4 0 0,0-3 2 0,2 1-1 16,-2 0-1-16,0 1 0 0,0-1 0 0,1 2-1 15,-1-2 1-15,-1-3 0 0,-1 5-1 0,0 0 1 0,-1 0-1 16,2-4 2-16,1 2-1 0,-4-1 0 0,4 3 0 16,2 0 2-16,-2-3-2 0,0 1 0 0,2 2 0 15,-1-1-1-15,-1 6 0 0,0-3-1 0,2-1 2 16,-2-3-2-16,1 2 1 0,-1 2 1 0,0-4 0 15,0-2-1-15,-1 3 2 0,1-3-1 0,0 4 0 16,-2-1 0-16,1 0 1 0,1-2-1 0,0 1-2 0,-2-1 2 16,2 4-1-16,-3-2 1 0,1 1 0 0,2-2-2 15,-1 0 2-15,1 5-2 0,-2-1 2 0,-3 2-1 16,5-6 1-16,0 2 0 0,0 3-1 0,0-3 1 16,0 3-1-16,0-3 1 0,2 3 0 0,-1-1 0 15,1 1 0-15,-2 0 0 0,0-2 0 0,0 2 0 16,0 0 0-16,0-1 0 0,0 1 0 0,0-2 0 0,-2 0 0 15,2 3 0-15,-1-1 0 0,1 0 0 0,0 1 1 0,0-1-1 16,0 3-1-16,1-1 1 0,1 0-1 0,-2-2 1 16,2 1-1-16,-2-1 0 0,0 0 0 0,1 2 0 15,-1 0 1-15,0-4 0 0,0 2 0 0,0 0 1 16,0 0-1-16,0 0 1 0,0-1 0 0,0-1-1 16,2 2 0-16,1 2 0 0,-3 0 0 0,2-2 0 15,-1 1 0-15,6 1 0 0,-7 1 0 0,1 2 0 16,1 0 0-16,-2-2-1 0,1 2 0 0,1 0 1 15,-5-1-1-15,1 0-1 0,2 0 1 0,0 0 0 16,0-1 0-16,0 2-1 0,-1-1 1 0,1 3-1 16,1-1 1-16,-1 1-1 0,2-1 2 0,-2 1-3 15,-2 1-1-15,1 1 2 0,-1-2-3 0,2 1 0 16,0 0 0-16,2 1 1 0,-2-1-2 0,-2 0 0 16,2 0 1-16,0 0 1 0,2 0 0 0,-2 0 0 15,0-1 1-15,-2 1-1 0,2 3 1 0,2-3 2 16,-2 1-1-16,0-1-1 0,-4 3 2 0,4-1 1 0,0-2 0 15,-1 2-1-15,-1-2 1 0,1 1 0 16,1-1 0-16,-2 0 0 0,2 0 0 0,0 3-1 0,0-3 1 16,0 0 0-16,0 0 0 0,2 2 0 0,-1 1 0 0,-1-3 2 15,0 2-2-15,0-1 2 0,0-1-1 0,0 0 0 16,2 0 1-16,-2 0-2 0,1-1 1 0,1 1-1 0,0 0 0 16,-1 0 0-16,-1 0 0 0,0 0 0 0,-1 0 0 15,1 0 0-15,0-3-1 0,-4 3 1 0,4 0 1 16,0 0-2-16,0 1 0 0,0 2 0 0,0-3-1 15,0 4 1-15,0-4 1 0,4 0-1 0,-4 1-1 16,1-1 2-16,2 0 0 0,-1-1 0 0,-2-1-3 16,3 2-1-16,-3-2-2 0,2 2-3 0,-1 0-13 15,-1 0-8-15,3 2-12 0,4 0-21 0,1 2-108 16,-2 1 132-16,9 0-80 0,-1 3-50 0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4:34.536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9A953523-8DFC-43F6-BCF0-873CF98D9FAC}" emma:medium="tactile" emma:mode="ink">
          <msink:context xmlns:msink="http://schemas.microsoft.com/ink/2010/main" type="inkDrawing" rotatedBoundingBox="27699,9748 27716,10669 27598,10671 27581,9750" semanticType="callout" shapeName="Other">
            <msink:sourceLink direction="with" ref="{6DB570E7-5467-457A-95DE-621659B9E770}"/>
          </msink:context>
        </emma:interpretation>
      </emma:emma>
    </inkml:annotationXML>
    <inkml:trace contextRef="#ctx0" brushRef="#br0">4335-4785 144 0,'0'1'119'0,"-2"-1"-24"0,2 0-41 0,0 0 27 0,0 0-7 15,0-1 3-15,0 1-6 0,0-4-17 0,2 4-4 16,-1-3-6-16,1 3 2 0,-2-3-4 0,1 0-1 15,1 1-8-15,-2-1-1 0,2 1 6 0,-2 1-4 16,0 1-2-16,0-2-6 0,1-1 1 0,1 3-2 16,-2-2-3-16,0 2-2 0,0 0-4 0,0 0-1 15,0-1-2-15,0-1-1 0,0 2 1 0,0 0 0 16,0 0 1-16,0 0-1 0,0-1 2 0,1 1 3 16,-1 0 1-16,2 0 3 0,0 0 0 0,-2-2 2 0,3 0 0 15,-3-1 1-15,1 0 0 0,-1-2-1 0,2 1 0 16,0 0-1-16,-1-2 1 0,1 1-2 0,-2-1 1 15,3-1-1-15,-3 3 0 0,3-3-1 0,-3-2 5 16,0-1 0-16,2 2-2 0,-2-1-1 0,0-2 0 0,1-2 3 16,-1-3 1-16,0 2 0 0,2 1-3 0,-1-1-3 15,-1-6 3-15,0 3-1 0,0-2 1 0,0 1-4 16,0-4 1-16,2 1-2 0,-2-3-1 0,0 0-1 16,-2 2-4-16,1-3 0 0,1-1-2 0,-2-1-1 15,1 2-5-15,-1-4 1 0,0 4 0 0,-1-6-2 0,0 3 0 16,0 1-1-16,-2-2 0 0,4 5-1 0,-3-2-1 15,1 4 0-15,0-2-1 0,1 7 0 16,1 1 0-16,-1 3-2 0,2 2-1 0,-1 3 0 0,-1 0 1 16,0 6-3-16,1-1-1 0,-1 0 0 0,2 3-2 15,0 0 0-15,-1 0-1 0,1 0-5 0,-2 0 2 16,2 3-2-16,0-1 2 0,0 1-2 0,0 3-2 16,0 6 0-16,0 2-1 0,0 0 5 0,0 7-1 15,2-2 2-15,-1 10-1 0,1-1 2 0,-1 4 1 16,4 3 2-16,-2-1 2 0,1 2-1 0,0 1-1 15,0 1 3-15,-1-3 0 0,0 0 1 0,-1-3 2 16,1 0 0-16,-2 0 1 0,-1-4-1 0,0 1 1 0,2 0 0 16,-2-4 0-16,1 1 0 0,-1-2 1 15,0-2 1-15,0 0-1 0,0-1 0 0,0-5 2 0,-1 1-1 16,1-4 1-16,-2 5-2 0,2-6 2 0,-1 3-1 0,1-3 1 16,0 1 1-16,-2-5-1 0,2 2 0 0,0-2 2 15,-1 3 1-15,-1-10-3 0,2 3 3 0,-2-4-1 16,2 1 1-16,0 1 0 0,0-1 0 0,0-1 1 15,0 0 0-15,0 0 1 0,0 4 0 0,0-4-1 16,0-2 1-16,-1 2 0 0,-1-2 0 0,1-4-3 16,1-2 3-16,0-3-1 0,-2 0-1 0,2-2 0 0,0-3 0 15,0-3 0-15,0 3-1 0,-2-5 0 0,2 1-1 16,-1-1-1-16,-1-1-1 0,1-4-1 0,-1 4 1 16,-1-4-1-16,1 4 1 0,-1-2-2 0,1 2 0 15,-1-2 0-15,2 5-1 0,-1-2 0 0,0 2-1 16,1 0-1-16,1 6-2 0,-2 1 0 0,2-1 0 15,-1 3-1-15,1 5 0 0,0-1-1 0,-2 0-3 16,2 3 1-16,-1 3-1 0,1-2-1 0,0 2-2 16,0-2 0-16,-2 1 1 0,2 1-1 0,0 3 1 15,-2 0-1-15,1-1 3 0,-1 2 1 0,2 1 2 16,-1 3 2-16,1 2-1 0,0-1 2 0,0-1 4 16,1 2-1-16,-1 3 0 0,2-2 2 0,-2-2 2 15,1 2-2-15,-1-1 2 0,0 1-1 0,0-1-1 0,-1-2 2 16,1 3 0-16,0-2-1 0,-2-1 0 15,1 2 2-15,-1-5-2 0,0 3 0 0,1 1 1 16,-2-4 1-16,1-2-1 0,0 2 2 0,1 0 1 0,-1-1 0 16,2 0 1-16,-1-1 1 0,-1-3 2 15,0 0-1-15,1 1 1 0,-2-1-1 0,1 0 0 0,0 0-2 16,1 0 0-16,-2-1-2 0,1 1-1 0,1 0-2 16,1-3 1-16,-2 1-2 0,-1 0-1 0,1 1 0 15,1-4 0-15,1 2 0 0,0-2-2 0,-2 0-3 16,0 2-4-16,2-2-10 0,0-1-15 0,0 1-28 15,2-1-38-15,0 3 72 0,-1-2-50 0,7-1-22 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5:31.30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7922060-4345-4222-A6F9-A19FB722EFCF}" emma:medium="tactile" emma:mode="ink">
          <msink:context xmlns:msink="http://schemas.microsoft.com/ink/2010/main" type="inkDrawing" rotatedBoundingBox="30842,12189 31987,11834 32058,12063 30913,12418" semanticType="callout" shapeName="Other">
            <msink:sourceLink direction="with" ref="{3A53ABC0-D2D8-43CB-AAB0-D94628591CAC}"/>
            <msink:sourceLink direction="with" ref="{981019D7-D787-43AE-989F-7627396E2C6D}"/>
          </msink:context>
        </emma:interpretation>
      </emma:emma>
    </inkml:annotationXML>
    <inkml:trace contextRef="#ctx0" brushRef="#br0">7568-3188 735 0,'-2'9'378'0,"-9"-10"-215"0,0-2-113 15,4 1 61-15,-2 0-89 0,4-1-9 0,0 3-13 16,5 7-13-16,-1-1-3 0,1 4 2 0,6 7 1 16,0-4 6-16,1 4 4 0,2 2 2 0,1-3 1 15,-2-1 4-15,6 2 2 0,-4-6 2 0,-1 1 1 16,2-3 5-16,-1 1 5 0,0-4 2 0,1-1-1 16,5-2 9-16,-5 0 0 0,9-3 0 0,0-3 2 15,2-5-1-15,8-2-3 0,7-9-4 0,4 2 0 0,10-9-14 16,8-4-8-16,16-11-6 0,-2-1-15 0,8-4-45 15,12-8-32-15,-1-3-54 0,4-2 105 0,7-2-94 16,-1-1-48-16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5:33.15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07A41C1-AB4D-4554-9C2D-DCBCEEFA019B}" emma:medium="tactile" emma:mode="ink">
          <msink:context xmlns:msink="http://schemas.microsoft.com/ink/2010/main" type="inkDrawing" rotatedBoundingBox="31520,16917 33243,16329 33263,16385 31539,16973" semanticType="callout" shapeName="Other">
            <msink:sourceLink direction="with" ref="{3A53ABC0-D2D8-43CB-AAB0-D94628591CAC}"/>
          </msink:context>
        </emma:interpretation>
      </emma:emma>
    </inkml:annotationXML>
    <inkml:trace contextRef="#ctx0" brushRef="#br0">0 566 754 0,'17'5'355'0,"-2"-7"-217"0,-7-6-94 0,8 1 35 16,3-3-24-16,0 2-28 0,10-5-6 0,7-4 3 15,4 2-3-15,-2-1-1 0,5-3 0 0,2-1-2 0,9-1 3 16,8-1-4-16,-1-1-1 0,-6 3-4 0,1 1 1 0,9-7 1 16,4 2 1-16,-2 3 1 0,-13-1-4 15,6 0 0-15,2-4-1 0,-7 9-3 0,0-4 0 16,-4 5-5-16,-1 2-2 0,4 0-1 0,-6-1-3 0,-1 4-4 16,1-2-1-16,-5 4-4 0,0-2-3 0,-3 1-12 15,-7 2-5-15,-4-1-7 0,1 2-12 0,-4 1-1 16,-2 1-75-16,-5 0-51 0,0 4 124 0,-5 1-94 15,-1 1-51-15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5:33.62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A9EB02A-F5E4-4BC9-86D3-05E29C755F30}" emma:medium="tactile" emma:mode="ink">
          <msink:context xmlns:msink="http://schemas.microsoft.com/ink/2010/main" type="inkDrawing" rotatedBoundingBox="31514,17346 33291,16776 33325,16880 31547,17450" semanticType="callout" shapeName="Other">
            <msink:sourceLink direction="with" ref="{3A53ABC0-D2D8-43CB-AAB0-D94628591CAC}"/>
          </msink:context>
        </emma:interpretation>
      </emma:emma>
    </inkml:annotationXML>
    <inkml:trace contextRef="#ctx0" brushRef="#br0">36 613 503 0,'-10'-3'335'0,"5"-1"-143"0,-1 0-107 0,-2-4 65 15,2 1-37-15,6-1-42 0,-2 0-11 0,5-1-9 16,-1 2-8-16,1-1-11 0,8 1-3 0,10-3-6 15,-7-1-3-15,7 0-7 0,4-2-1 0,4 0-1 16,3-1-1-16,5-2-4 0,1 2 0 0,2-1 2 16,1 1-2-16,4 0 2 0,1-2-2 0,5 1 2 15,-2 1-2-15,-6 1 3 0,6-1-2 0,10-4 2 16,-1 2-1-16,-9 1-2 0,4-1 2 0,-6 1 0 0,11-2 3 16,-7 2-1-16,1 0 2 0,-10 0-3 0,9 4 4 15,-4-3 1-15,1-1 1 0,-2 1-3 0,-3 1 2 16,2-3 1-16,-2 2 0 0,0 3-1 0,-10-2 2 15,1 4-1-15,-2 1-2 0,-4-4 2 0,-2 6-4 16,-2 3 0-16,-5-2-2 0,-3 2 1 0,0 1-1 16,0-1-6-16,-5 3 1 0,-2-5 0 0,1 5-2 15,-1-1-2-15,-2-2-1 0,-4 1-2 0,2 0-5 16,0 1 2-16,-2 2-4 0,0 1-3 0,2 1-12 16,-4-1-6-16,3-2-13 0,0 5-20 0,1-4-102 15,0 2 127-15,1 1-75 0,1 2-50 0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5:12.12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C96ACD32-D471-4785-8DCB-B66DA231AC94}" emma:medium="tactile" emma:mode="ink">
          <msink:context xmlns:msink="http://schemas.microsoft.com/ink/2010/main" type="inkDrawing" rotatedBoundingBox="32727,5577 33176,11851 32911,11870 32462,5596" shapeName="Other"/>
        </emma:interpretation>
      </emma:emma>
    </inkml:annotationXML>
    <inkml:trace contextRef="#ctx0" brushRef="#br0">422 4237 604 0,'0'-5'270'16,"-3"-3"-173"-16,-2 1-69 0,5-1 27 0,-5 0-34 15,4 4-11-15,-4-3-6 0,5 1 1 0,-5 0-5 0,5-1 0 16,-5 4 4-16,2-2 3 0,2-1 1 0,-1 3 3 16,-3-4 4-16,2 3 3 0,-2-3 4 0,-1 2 4 15,3-3-3-15,-2 4 2 0,0-3-2 0,3 4 1 16,-1 0-2-16,2 0-6 0,-2 1-2 0,3 2-1 16,0 3-5-16,-2 2-2 0,-1 0-1 0,1 1-2 15,2 4 0-15,-3-1 3 0,1 3-2 0,-1-1 2 16,0 1 1-16,-2 3 3 0,2-1-2 0,0 2 1 15,-2 5 0-15,7-1-1 0,-4 3 1 0,2 2-2 16,-6 2 0-16,4 0 1 0,2 2-2 0,-1 1 1 0,-4 2-2 16,3 2 1-16,-3-1 0 0,4 5 0 15,1-4 1-15,0 5-3 0,-2 0 3 0,1-1-2 16,1 2 1-16,-2 3 1 0,2 0 1 0,0 0-1 0,-2 4 1 16,4 0 1-16,0 0-2 0,-1 0 1 0,1-3-1 15,1 1-2-15,2-4 0 0,-2-1 0 0,2 0 0 16,-2-5-2-16,3 0 3 0,-4-3 0 0,6 1 2 15,-3-1 0-15,3-2 1 0,0-3 0 0,-4 2 1 16,3 0 0-16,-1-2-1 0,0-2 1 0,-1 1-2 16,0-4 0-16,-2-3-1 0,4 2 1 0,-1 1 0 15,-3-4-2-15,3-2 2 0,-1 0-1 0,-2-2 4 16,1-1-2-16,0 1 2 0,1-6-1 0,-5 0 4 16,2 0 1-16,-1-3 0 0,-1 3 3 0,0-7 4 15,2 4 2-15,-2-2 2 0,0-1 2 0,-2-4 3 16,-1 2 0-16,2-5 2 0,-4-3-3 0,6 0-1 15,-2-3-3-15,1 0-1 0,0-3-4 0,-3-5-5 0,1 1 0 16,-1-4-4-16,1-2-1 0,-3-6-5 0,-4 1 0 16,3-6-2-16,-2 0 1 0,1-2-4 0,2-1-1 15,-1-2 2-15,0 1 0 0,-2-4-2 0,1 1 0 16,1-2 0-16,6 1 0 0,-6-4 2 0,-1 1-2 16,2 0-1-16,4 0 0 0,-2 1 1 0,1-1 0 15,-3 1-2-15,-1 2 2 0,3 2 0 0,-2 1 1 16,2 4 1-16,-4-4-1 0,4 3-1 0,-3 1 1 15,1 4 0-15,-1-3-1 0,3 0-1 0,-4 1 1 16,-2-1 0-16,4 5 0 0,0-4 0 0,0 1-1 16,2 3 1-16,3-1 0 0,-5 1 0 0,5 2 0 15,0 2 0-15,0-3 0 0,2 9 1 0,-4-3-1 0,2 4 0 16,-1-3 0-16,1 4-2 0,0 4 2 0,3 3-2 0,-3-5 0 16,3 6-1-16,0 1-1 0,-1 1 1 0,3 5 0 15,-2-4-1-15,0 3-2 0,-1 4 0 0,4-2-1 16,-6 2-1-16,5 0 3 0,-5 0-2 0,1 0 1 15,1 3-2-15,-2-1 1 0,2 3 1 0,-1 1 1 16,-1 0 2-16,2 2-3 0,1 0 1 0,-2 3 1 16,3 1 0-16,-3 0 1 0,1-1-2 0,-2 4 1 15,3-1-1-15,-3 4 2 0,3-1-1 0,4-3 2 16,-3 4-1-16,3 1 1 0,-4 5 1 0,0-2 1 0,3-3-2 16,-7 1 1-16,1 5-1 0,0 2-1 0,-2-1 3 15,2-3-1-15,-1 1-2 0,1 3 1 0,3 5 0 16,-2-1 0-16,1-6 2 0,0 0-1 0,1 6-1 15,-2-1 1-15,-1 0 1 0,2-3 0 0,3 5-1 16,0 0 1-16,-5 1 0 0,1 3-1 0,-1-1 1 16,2 1 0-16,3 2-2 0,-5-1 2 0,0 1-1 15,3 0 0-15,-3 4 1 0,1-1-1 0,1-3 1 16,-2 2-1-16,0-3 1 0,5 1 0 0,-5-3 0 16,0-3 0-16,3 0 0 0,0 0 2 0,0 0-2 15,0-1 1-15,1 0 0 0,-4-3 0 0,3-1 0 0,-5-3-1 0,2 5 0 16,5-2 0-16,-5-5 0 0,3 4 0 0,0-4 0 15,-3 5 0-15,7-1 0 0,-4-1 0 0,2-4 3 16,-5-2-3-16,0 2 1 0,0-1 0 0,-2 0 1 16,4-8 0-16,-4 1 1 0,2 3 1 0,2-5-3 15,-1-1 4-15,1-2 0 0,-1-2 0 0,-1-1 0 16,0 1-1-16,5-1 0 0,-3-5 1 0,-1 1 1 16,-2 1 0-16,2 0-1 0,3-2 2 0,0-2 1 15,0 0 1-15,-6 2 0 0,2-4-1 0,-3 1 0 16,4-4 1-16,-1-2-1 0,-1 1 1 0,-4 0-2 15,3-3-1-15,2-4 1 0,0 1-1 0,0-4 0 16,-3 4-1-16,0 1 0 0,1-4-3 0,2-4 2 0,-4 2 0 16,-1 1-2-16,2-1 1 0,-5 0 0 0,5-6 0 15,-2-1-1-15,2 2 2 0,-2 0-1 0,2 1-1 0,1-3 2 16,2 2-1-16,2-1 1 0,-7 1-1 0,3-2 0 16,-4-1 0-16,0 5 0 0,1-5 0 0,-3-2 1 15,-2 2-3-15,4-3 1 0,3 4 1 0,-4-4-1 16,3-2 1-16,-1-4 1 0,0 4-1 0,3-5 1 15,-1 1 2-15,-2-4-3 0,1 0 0 0,0 0 2 16,0 0-1-16,4 0 0 0,-3 1 0 0,1 0 0 16,2 3-1-16,-2 1 1 0,4 0 2 0,-2 5-3 0,0 2-1 15,-3-7 0-15,3 0 1 0,-3 4-1 16,-1-3 0-16,3 1 1 0,-2-4-1 0,3-3 1 0,-4-3-1 16,3 8 1-16,-1 2-1 0,2-6 1 0,0 1-1 15,-1 0 0-15,1 5 0 0,-2-7-1 0,2 3 3 16,0 2-3-16,-2-3 1 0,1 0 0 0,1 1-2 15,0-3 1-15,-3 2 0 0,3-3 1 0,-2-2-1 16,-1-4 0-16,3 1-1 0,-2 2 0 0,1-4 0 16,-1 2 1-16,4-1-2 0,-2 1 1 0,4 3 0 15,-2-1 0-15,-2 2 1 0,6-4 2 0,-1 3-3 16,-2-5 0-16,1 4 2 0,-4 2-2 0,3-1 0 0,2-6-1 16,-1 0 1-16,-4 2-1 0,4 4 1 0,0 2-1 0,-2-8 0 15,1 2 0-15,0 3 2 0,-1 4 0 0,1 0-1 16,-1-3 0-16,-2-1 0 0,1-1 0 0,1 7 0 15,-2-7 1-15,0-3-1 0,1 2 0 0,1 2 1 16,0-1-1-16,-1 1 0 0,4 2 2 0,-3-2-1 16,1 2 0-16,-3 2-1 0,1 2 0 0,-1-3 0 15,0 2 0-15,-4 1 1 0,-3-2-1 0,6 4 0 16,-1-2 0-16,0-2 0 0,1-2 0 0,-2 1 1 16,3 3 0-16,0-4-1 0,0 4 0 0,-2-2 2 15,-1 2-2-15,1 1 0 0,-3 2 0 0,1 0 1 16,1 3-1-16,1 4 0 0,-4-7 1 0,1-2-1 0,-2 8 0 15,3-2 2-15,-1 0-2 0,0-5 1 16,-3-2 0-16,0-1-1 0,0 1 0 0,0-2 1 0,3-1 0 16,-3-2-1-16,2 3 0 0,0-1 0 0,-2-1 0 15,3 4 0-15,-1 5 0 0,-1-2 0 0,1-1-1 16,0 3 1-16,-2 0 0 0,1 2 0 0,1 4 0 16,1-3 1-16,-1-2-1 0,1 5 0 0,0-2 0 15,-1 1 0-15,1 1-1 0,-1 1-1 0,1-1 0 16,0 5 1-16,0-2 0 0,0 2-1 0,2 4 0 15,0 1 0-15,-2 2 0 0,2 1 0 0,0 0 0 16,-2 2-1-16,2 5 2 0,1 0-1 0,-2-2-1 16,4 4 1-16,-4-2 0 0,4 4-2 0,-1 0 0 15,1 1-1-15,0 1 0 0,0-1-3 0,0 2 1 16,0 0-1-16,-2 0 0 0,2 0 1 0,-1 2 1 16,1 1-2-16,0-1 2 0,0 1 2 0,0 2-1 15,0-1 2-15,1 3-1 0,1 1 1 0,-2 1 0 0,0 2 1 16,0-3-1-16,0 4 1 0,0-1 0 0,0 1-1 15,1 1 0-15,-1-2 2 0,0 0-3 0,0 4 2 16,0 2 0-16,0-4 1 0,-1 1-1 0,-1 4 1 0,2-4 1 16,-1 4 0-16,-1 1 0 0,0-5 0 0,2-3 0 15,-1 7 0-15,-1-2-1 0,2 0 1 0,0 0-1 0,-1 0 0 16,1-1 1-16,0 3-1 0,0-2 0 0,0 1 1 16,0-1-1-16,0 2 1 0,0-1-2 15,0-1 1-15,0 3 0 0,-2 1 1 0,2 2-2 0,-1 0 1 16,-1-1 1-16,0 1-2 0,1 0 0 0,1 4 2 15,-2-1-2-15,2-1 1 0,-1-1 0 0,1 4 0 16,0 0 0-16,0 3 1 0,0-5 0 0,0-1-1 16,0 0 0-16,1 5 0 0,1 0-1 0,-2-7 2 15,1-1 0-15,3 1 0 0,-3 5-1 0,-1-2 1 16,3 1-1-16,-1-4 1 0,-1 4 0 0,3 1-2 16,-3 0 1-16,-1-3 0 0,0 1 1 0,3 5-3 15,-1-1 2-15,0 3-1 0,-2-2 0 0,0 4 2 16,0 1-1-16,0 8 2 0,1-10-1 0,-1 2 0 15,0 3 0-15,0-4 0 0,5 1 0 0,0 2 0 0,-2-6 1 16,-1 0-1-16,1 1 0 0,2-2 0 16,-2 0 0-16,0 2 0 0,0-2 0 0,0-3 0 0,0 0-1 15,1 2 1-15,0 0 2 0,0 1-2 0,-1-1 1 16,2 1-1-16,-1-2 1 0,0 1 0 0,-1 0-1 0,3 4 0 16,-4-1 0-16,2-2 0 0,0 1 0 0,0-4 0 15,0 8 0-15,-1-3 0 0,0-1-1 0,0-5 1 0,0 1 0 16,1 3-1-16,-3 0 1 0,-1 2 0 15,2-5-1-15,-1 5 1 0,1 2 1 0,-1-1-1 16,-1-1 0-16,2 3 1 0,-2 0 0 0,0-5-1 0,2 5 0 16,-2-1 0-16,0-2 0 0,0 3 1 0,3-2-1 15,-2-4-1-15,1 4 1 0,0-1 0 0,-1-3 0 16,1-1 1-16,-1-2-1 0,1 3 0 0,1-4 1 16,-3 2-1-16,2-1 0 0,-1 1 0 0,1 1 0 15,0-2 0-15,1 3 0 0,0 2 0 0,-3 0 0 16,3-3 1-16,-1-1-1 0,-1 4 2 0,4 4-1 15,-3-2-1-15,1 1 0 0,-2-4 1 0,-1-3 0 0,4 6-1 16,-1-2 0-16,3 0 0 0,-4-5 1 0,3 1 0 16,-2 0 0-16,5 2-1 0,0-1 1 0,-4 3 1 15,3-3-2-15,-4 1 0 0,3 0 0 0,-1-1 1 16,-2 3-1-16,2-1 2 0,0 0-1 0,-2-1 1 16,3 3-2-16,4-1 2 0,0 3-1 0,-4-1 0 15,2 1 0-15,-2 2 0 0,-1-4-1 0,5 0 1 16,-6-2 1-16,4 2-1 0,-3-3 2 0,3-4-1 0,0-1-1 15,0 2 1-15,2 2-1 0,-2-2 0 0,-2-2 0 16,0-2 2-16,2 8-3 0,0 1 1 0,3-1 1 16,-3-3 0-16,2-2-1 0,-4 4 2 0,2 0-1 15,2 3-1-15,-4-5 2 0,0 5-1 0,-1-4 1 16,2 6-3-16,-1-3 1 0,0 1 0 0,1 0 0 16,-6-5-1-16,6 0 0 0,-3-1 1 0,0-2 0 15,-1 1-1-15,2 1 0 0,-4-2 0 0,6 1 0 0,-4-1 2 16,0 1-2-16,0 1 0 0,-1-2 0 15,-1-2 1-15,-1 2-1 0,2 0 1 0,0 1 1 0,-1-1 0 16,-1-1 0-16,0 0 0 0,0 4 0 0,2-1 1 16,-2-1 0-16,0-5-2 0,0 0 1 0,0 3 1 15,1 0-1-15,-1-5 0 0,0-1 0 0,0-1 1 0,0 5 1 16,-1-5 1-16,1 2-1 0,-2-3-2 0,2 0 3 16,0 4 1-16,-1-3-1 0,1 0 0 0,-2-2 1 15,2 2-1-15,0-2 1 0,2 2 1 0,-1-5 1 16,-1 1-2-16,0-3 3 0,0 1-2 0,0 1 3 15,0 0-1-15,-3 0-1 0,3-3 4 0,-5 2 0 16,5 1 2-16,-1-3-1 0,1-2 0 0,-2 1 1 16,2 0 2-16,-2 0 0 0,-1-1 0 0,3 1-3 15,-1-3 0-15,-4 1 0 0,5 0-2 0,-3 0-4 16,1-2-4-16,2-2-2 0,-2 4-5 0,2-5-22 16,0 3-31-16,0-3-77 0,-1 4-159 0,-12-11 229 15,2-1-137-15,-40-20-75 0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3:56.857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BC062C9-0B3E-45A1-9648-78A761D1378A}" emma:medium="tactile" emma:mode="ink">
          <msink:context xmlns:msink="http://schemas.microsoft.com/ink/2010/main" type="writingRegion" rotatedBoundingBox="28571,14210 29252,18515 28341,18659 27660,14354"/>
        </emma:interpretation>
      </emma:emma>
    </inkml:annotationXML>
    <inkml:traceGroup>
      <inkml:annotationXML>
        <emma:emma xmlns:emma="http://www.w3.org/2003/04/emma" version="1.0">
          <emma:interpretation id="{3387A519-04A4-4E38-A2E5-AC926FA1216E}" emma:medium="tactile" emma:mode="ink">
            <msink:context xmlns:msink="http://schemas.microsoft.com/ink/2010/main" type="paragraph" rotatedBoundingBox="28571,14210 29252,18515 28341,18659 27660,14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B342CB-26F5-4C7C-9AA6-2D5B69254EEA}" emma:medium="tactile" emma:mode="ink">
              <msink:context xmlns:msink="http://schemas.microsoft.com/ink/2010/main" type="line" rotatedBoundingBox="28571,14210 29252,18515 28341,18659 27660,14354"/>
            </emma:interpretation>
          </emma:emma>
        </inkml:annotationXML>
        <inkml:traceGroup>
          <inkml:annotationXML>
            <emma:emma xmlns:emma="http://www.w3.org/2003/04/emma" version="1.0">
              <emma:interpretation id="{EA422DA8-669F-46AF-9694-99980228FC81}" emma:medium="tactile" emma:mode="ink">
                <msink:context xmlns:msink="http://schemas.microsoft.com/ink/2010/main" type="inkWord" rotatedBoundingBox="28571,14210 28838,15901 28012,16031 27744,14341">
                  <msink:destinationLink direction="with" ref="{ABC22B6C-6D51-4696-9257-F6D585ED21E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2869-484 457 0,'-3'-12'247'0,"3"2"-124"0,0 2-71 16,-3 0 32-16,3 0-11 0,-2 2-29 0,-1 3-8 0,-2-4 1 15,2 2-1-15,3 1-9 0,0-1-3 0,-2 2-1 0,2 1 2 16,0 1-2-16,2-4 2 0,-5 5-6 0,1 0 1 16,2 0 0-16,-3 0-2 0,3 0 1 0,0 5-6 15,-5-1 1-15,7 1-2 0,-2 6-1 0,1-3-4 16,1 7 1-16,-1-1-2 0,1 0-2 0,1 4-2 15,0-1-1-15,4 1 0 0,-1-1-1 0,-3 2 2 16,0-3-2-16,1 0 2 0,2-1 2 0,-6-3 0 16,2 1 1-16,-2-3 3 0,3-4 1 0,-2 2 2 15,-1-2 0-15,-1-1 2 0,-1 0-1 0,2-4 6 16,0 3 2-16,0-6-2 0,-1 2 0 0,-3-2 2 16,4 1 0-16,0-9 0 0,-3 4 1 0,0-5-1 15,-2 1-1-15,-3-2 2 0,0-1 1 0,8-3 2 16,-8-2 0-16,-1-1 1 0,6 0 0 0,-2-3-3 15,3-2-1-15,-6 2-2 0,4-4-2 0,-1 4-9 16,-2 0-1-16,6 2-3 0,-4 0-4 0,-3 5-2 16,8 3-3-16,-6 4 0 0,4 3-2 0,-1-1 0 0,1 9-2 0,-1 0-2 15,-2 3 3-15,2 2-4 0,2 2 0 0,1 4 3 16,-5 4-2-16,-2 6 0 0,-1-1 3 0,4 1 4 16,1 0-2-16,-2 8 5 0,2-2 0 0,-2-4 1 15,5 2 0-15,0 4 2 0,0-3 0 0,0-2-2 16,1-3 1-16,-1-7 1 0,4 3 1 0,-4-4 0 15,0-4 2-15,1-5 2 0,-1-3 0 0,0 0 1 16,0-3 2-16,-1-1 2 0,1-5-1 0,8 1 0 16,-8-4-1-16,3-2 1 0,1-3 0 0,-4-4-1 15,2 1 3-15,0-3-2 0,-7-2 3 0,2-6 0 16,1 5 1-16,-3-1 2 0,5-4 1 0,-1-1 4 16,1-1-2-16,0 0-3 0,0 1-1 0,0 2 0 0,0-6-3 15,0 4-2-15,0 2-1 0,0 2-8 0,-3 7-1 0,3 1-1 16,1 3-1-16,-1 7-1 0,-3 1-2 0,0 3-3 15,3 1-3-15,0 12 3 0,-2-3-1 0,-3 8 0 16,5 5 0-16,-1 4 0 0,1 2 2 0,1 7 1 16,1 2 1-16,-2-1-2 0,6 3 1 0,6 4-4 15,-3-2-3-15,-1-2-3 0,2-1-6 0,1 4-18 16,1-3-14-16,-2 0-26 0,1-1-43 0,-6 0 85 16,3-1-56-16,3 2-23 0</inkml:trace>
          <inkml:trace contextRef="#ctx0" brushRef="#br0" timeOffset="3746.9392">2687 596 401 0,'4'-1'222'16,"-4"1"-123"-16,1 0-71 0,-1-4 50 0,0 3-58 16,0-1-10-16,2 1-4 0,-1-1-4 0,-1-3 0 15,2 0 2-15,-4 1 1 0,2-1 1 0,0-2 6 16,-1 1 1-16,1-3 2 0,-3 1 0 0,1 1-1 16,2-4 1-16,2 3-1 0,-1 2-2 0,-1-1-4 15,0 4-4-15,0-3 1 0,0 3-1 0,0 3-3 16,0-4 2-16,0 3-2 0,0-2 6 0,0 1 0 15,0 0 5-15,2 2 3 0,-1-1 2 0,-1-1 11 16,0 2 3-16,0 0 4 0,0 2-2 0,0-2 7 0,0 1-1 16,0 3-2-16,-1-4 1 0,1 3-6 15,0-2-4-15,3 4-2 0,-3 0-3 0,0 1-4 0,0 1-3 16,0-2-1-16,0 4-3 0,3 5-1 0,-1-1 0 16,-7 5-1-16,8 1 0 0,-1 0-2 0,1 8 2 15,3-2-1-15,-1-2 1 0,-5 1-1 0,8 0 0 16,0-1 0-16,-5-2-2 0,0-2 0 0,4 0-3 0,-6 0 0 15,4 2-1-15,0-3-2 0,-4-4 0 0,3 0-1 16,-3 4 0-16,1-2-3 0,-4-3 0 0,2 1-1 0,0-5-2 16,0 4-5-16,2-3-3 0,1-1-4 15,-3-2-3-15,0-3-15 0,6 1-11 0,-7-3-20 0,1 3-24 16,-2-5-81-16,1 0 125 0,-9-7-81 0,7-1-43 16</inkml:trace>
          <inkml:trace contextRef="#ctx0" brushRef="#br0" timeOffset="4098.0001">2917 542 622 0,'-4'2'336'16,"0"-2"-205"-16,4 0-90 0,0 0 21 0,-5 0-17 15,7 0-22-15,-2 3-12 0,-2-3-5 0,2 3-6 16,0-1 0-16,3 1 0 0,-3-2 2 0,3 4 5 15,0-3 2-15,-3-1 4 0,4 2 2 0,-1 1 6 16,-3 0 2-16,6 1 0 0,-4-3 2 0,-1 4-3 16,4 1-2-16,0-3-2 0,1 3-2 0,1-1-6 15,-4 2-2-15,-2 0-2 0,3 2-1 0,2-3-2 16,-3 3 1-16,4 3-2 0,-3-4 1 0,1 1 0 0,-2 3 1 16,2-2 3-16,1 3 0 0,-4-4-1 0,0 1 1 0,-2-3 0 15,0 6 2-15,0-4-1 0,-2 1-1 16,4 2-4-16,-7-5 1 0,0 4-3 0,2-2 0 15,-2 1-1-15,-3-1-5 0,0-1-3 0,-3-1-1 0,5 2-3 16,-2-4-11-16,-2 0-6 0,1-1-8 0,-1-2-12 16,1-3-28-16,2 2-13 0,-4-4-17 0,1 2-18 15,-4-4 77-15,3-1-56 0,-3-3-10 0</inkml:trace>
          <inkml:trace contextRef="#ctx0" brushRef="#br0" timeOffset="4534.8322">2727 649 269 0,'2'-13'194'0,"6"2"-66"0,0 0-68 0,0 1 52 16,0-1-37-16,1 0-6 0,1-4-7 0,1 9-6 16,2-3-8-16,1-3-4 0,2 3-2 0,-2-4-3 0,5 4-6 15,0-1-3-15,1 2-5 0,0-3-3 0,-1 0-8 16,4 1-3-16,-3 1-4 0,1 2-1 0,-3-4-5 16,1 2-1-16,-3 1-1 0,0-2 0 0,-2 4-2 15,-1 1-2-15,-2 2 4 0,3-2-2 0,-3 3 2 16,-1 2 1-16,-2 0 0 0,1 3 2 0,-1 4-1 15,-1-2 3-15,1-1-1 0,-5 0 3 0,2 5-1 16,-1 1 0-16,1 4-1 0,-2 0 0 0,0-1 3 16,1 3 0-16,-1 8-2 0,2-2 2 0,-2 1 2 15,-2-1 0-15,1-3 1 0,1 2 0 0,0-1 0 16,-1-1 1-16,1-3 2 0,-1-1-2 0,1-3 2 16,0 1 1-16,3-2 1 0,-2-1 1 0,0-2 1 15,3-2 0-15,-1-1-1 0,-1 1 3 0,0-2-2 0,0-1 4 16,4-5-2-16,-3-1 0 0,1 1 1 0,1-1-3 0,1-5 3 15,1 3 0-15,4-6-3 0,-1 5-4 0,-5 0 3 16,5-4 0-16,-1-3-1 0,1-1 1 0,-2 3-2 16,2-2 1-16,-5-1 3 0,5-5 2 0,-5-1-3 15,4 5 1-15,-2-3 2 0,0-1 1 0,-6 3-1 16,0-5-2-16,0 5-3 0,-2 0-2 0,-2 4-3 16,-2-3-4-16,-2 3-11 0,-1-1-8 0,-3-1-12 15,-3 1-12-15,-4 5-59 0,-1-3-42 0,-9 4-82 16,-2 1 155-16,-10-2-136 0,-7 6-68 0</inkml:trace>
        </inkml:traceGroup>
        <inkml:traceGroup>
          <inkml:annotationXML>
            <emma:emma xmlns:emma="http://www.w3.org/2003/04/emma" version="1.0">
              <emma:interpretation id="{82A13680-D43A-4F0F-906A-C98E3408E4C4}" emma:medium="tactile" emma:mode="ink">
                <msink:context xmlns:msink="http://schemas.microsoft.com/ink/2010/main" type="inkWord" rotatedBoundingBox="28720,16787 28999,18555 28341,18659 28061,16891"/>
              </emma:interpretation>
              <emma:one-of disjunction-type="recognition" id="oneOf1">
                <emma:interpretation id="interp1" emma:lang="" emma:confidence="0">
                  <emma:literal>*to</emma:literal>
                </emma:interpretation>
                <emma:interpretation id="interp2" emma:lang="" emma:confidence="0">
                  <emma:literal>*t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*f</emma:literal>
                </emma:interpretation>
                <emma:interpretation id="interp5" emma:lang="" emma:confidence="0">
                  <emma:literal>*f.</emma:literal>
                </emma:interpretation>
              </emma:one-of>
            </emma:emma>
          </inkml:annotationXML>
          <inkml:trace contextRef="#ctx0" brushRef="#br1" timeOffset="229738.4825">3256 2069 852 0,'0'-2'384'0,"-2"-3"-241"0,1 4-103 0,-2 1 15 15,1-3-10-15,4 1-26 0,-2 0-15 0,0 2-14 16,3 0 0-16,-2 2 0 0,1 0 4 0,3-1 5 15,-4 2 4-15,2 1 7 0,1 0 0 0,-3 1 6 0,4 1-3 16,-2 4 2-16,4-2-2 0,-6 2-3 0,4 2-3 0,-2 4-1 16,2 2 0-16,0 9-6 0,-1-3 2 0,0-2-2 15,-1 5 0-15,0 8 0 0,2 2 0 0,-2 4 0 16,0 4 0-16,-1 1-1 0,1 2 1 0,0 6 0 16,-1-2-1-16,1 4 0 0,0-3 1 0,0 4-1 15,0-4 0-15,1-1 2 0,-1 2-1 0,3-3 0 16,-3 3 1-16,1 1 2 0,-1-6-1 0,-3-1 2 15,0 1 0-15,5-3 3 0,-5-3 1 0,4-5 3 16,-4-1 1-16,2-5 1 0,4-5 1 0,-6-5 0 16,5-1-1-16,-5-5-1 0,0-3-3 0,-3-4 1 15,3 1-2-15,0-1-4 0,0-2-2 0,1-3 0 0,-1 3 0 16,-1-4 2-16,1 0-1 0,0 0 2 0,1 1 2 0,-2-4 6 16,1 0 3-16,-2 0 3 0,1-2 3 0,1-1 2 15,0 1 1-15,-5-3 1 0,0-1 0 0,2 1-5 16,-2-3-1-16,0 0-1 0,-1-1-4 0,1-4-3 15,0-3-4-15,-1 2-1 0,1-5-4 0,1-4 0 16,-3-2-1-16,6-4-2 0,-3 1 0 0,0-3-1 16,2-2 0-16,0-5 0 0,1 4 1 0,-1-6-5 15,1 2 1-15,-1-2-1 0,2 2 0 0,0 3 0 0,0 2 1 16,0-4-1-16,0 0 1 0,2 6 2 0,-1 0-2 16,-1-2 0-16,2-4 2 0,-2 4-1 15,0-2 1-15,0 3 1 0,0 2-1 0,0-7 0 0,0 4 2 16,-2 1 0-16,1 5 0 0,-3-5 0 15,3 2 0-15,-6 6-1 0,4-3 1 0,-1 3 0 0,-3 1 0 16,4 3 1-16,-5-3-1 0,3 3 0 0,0 1 1 16,1 1-1-16,-1-1 0 0,2 1 0 0,-2 1 2 15,0 1-1-15,0-2 1 0,2 3-1 0,0-1 0 16,-2 0-1-16,2 0 2 0,0 1 0 0,1 1-2 16,-1 0 0-16,0 1 0 0,0 2-2 0,1-2 1 15,1 4 0-15,-1-1 0 0,0 2-2 0,-1 0 1 0,2 2 0 16,-1-2 1-16,0 1 1 0,1 3 0 0,-2-1 0 0,1-3 1 15,0 0-1-15,1 2 4 0,-1-1-2 0,-1-1 0 16,1 3 0-16,1-1 0 0,-1 1 1 0,1 1-1 16,-1 4 1-16,0-2-2 0,1-1 0 0,1 3 2 15,-2-2-3-15,2 1 0 0,-1 2 0 0,1 1 0 16,-2-2-2-16,1 1 1 0,-1 9-1 0,-1 1-3 16,-2-1 1-16,2 1 0 0,0 5-1 0,-4 8-1 15,1-1 2-15,1 5 0 0,-3 0-1 0,2 2 3 16,-1 5 0-16,-2 1 1 0,-1-3 1 0,1 2 1 15,-1 3 0-15,-1-3 0 0,1 2 3 0,-1-2-2 16,0 0 2-16,3-8-2 0,-1 3 2 0,-1-4 0 16,2-4 1-16,2-3-1 0,-2-1-1 0,5-9 2 15,-1 1 0-15,1-5-1 0,0-1 1 0,3-4-2 16,0-1 0-16,2-2 2 0,1-5 0 0,2 0 0 16,1-3 0-16,5-5 0 0,-1-2 0 0,2-4 0 15,1-5 0-15,3-5-2 0,0 5 0 0,-2-7 1 16,4-2-2-16,-2-4 1 0,0 3-3 0,0 5 2 0,-4-1-1 15,7-7 0-15,-4-1 0 0,-1 6-1 0,0 1 0 16,1 2 0-16,-2-3 0 0,1 4 0 0,0-3 1 16,-6 9 1-16,2 2 2 0,-1-1 0 0,-1 5 1 15,-1 2 1-15,-3 1 2 0,1 3 0 0,-2 5 1 16,1 2-2-16,-3 4 1 0,1-3 0 0,-2 5-1 16,0 0-2-16,0 2-3 0,0 0-2 0,0-2-1 15,0 3-1-15,0-2-4 0,0 3-2 0,0 2 1 16,0 0 0-16,3 5 1 0,-1 1-2 0,1 4 1 0,1 1 1 15,-2 7 2-15,3-3-1 0,1 7 1 0,2 3 1 16,-3-1 1-16,1 0 2 0,2 4-2 0,2 1 1 16,1-2 0-16,-3 0 1 0,2-1 0 0,2 3 0 15,-1-1 0-15,1-1 0 0,3-3-1 0,-5 4 0 16,4-5 1-16,-1 1 0 0,-3-3 0 0,1-3 1 16,-2-2 0-16,-1-1-1 0,2-4 2 0,-2-2 3 15,-2 1-3-15,2-5 0 0,-1-3 1 0,-4-2 0 16,0-1 0-16,-1 0 1 0,-2-4-1 0,0 6-2 15,-2-7 2-15,-3 0-2 0,-3 1-1 0,0 2 1 16,2-3-1-16,-4 0 0 0,-4 4-1 0,-2-6-1 16,-6 0 1-16,-1 1 1 0,3-1 2 0,-4-1-1 0,-6 1-1 15,-1-1 1-15,1-3 0 0,0 4 1 0,-5-1-2 16,1 0 1-16,2-5-1 0,1 3 0 0,0-3 0 16,1 2 0-16,5 1 0 0,-2 2-1 0,4-7 1 15,3 9-1-15,0-1 0 0,1-4 0 0,3 6 0 16,0-5 1-16,2 5-1 0,5-6 1 0,-1 1 0 15,2 0 1-15,5 0-1 0,-3 5 1 0,4-3 2 16,2 0-2-16,3-2 1 0,-3-1-1 0,2 4 1 0,1-7-2 16,8-1 1-16,-3-3 1 0,0 4-1 0,5-6 0 15,-1-5 0-15,8 1 0 0,3-5-1 0,0 3 1 16,-6-1-1-16,7-1-2 0,0-5 1 0,2 2 0 0,-6-1-2 16,-1 0 2-16,2-2-2 0,0-1 3 0,-4 3-1 15,-1-2 0-15,-1 4 0 0,-1-1 1 0,-3 7 0 16,0-1 0-16,-1 2 0 0,-4 4 0 0,-3-1 1 15,2 1 0-15,-2 6-1 0,-3-1 0 16,0 2 0-16,0 4 0 0,0-2-1 0,-1 5 0 0,-3 2 0 16,4 3-3-16,-3 1 1 0,0 2-2 0,0 10 0 15,-2-4-3-15,2 2 3 0,-2 8-2 0,0 1 0 16,1 2 2-16,-3 0 0 0,2 0 3 0,1 2 0 0,-3 1 2 16,3-1 0-16,-3-2 0 0,4-1 2 0,-2-6 1 0,0 4 0 15,4-5 0-15,-2-3-1 0,1 0 1 0,0-3-1 16,1 1 2-16,1-9-1 0,-2 3-1 0,2-3 0 15,0-2 1-15,2-2 2 0,-2-1-1 0,1 0 0 16,-1 0 1-16,2 0 2 0,0-3-2 0,1-2 2 16,-2 1-2-16,3-7 0 0,0 1 0 0,0-4-1 15,-1-1 1-15,3 3-4 0,-1-4 2 0,-2-2-1 16,2 2 0-16,-2-1-1 0,2-1-1 0,0 1-2 16,-4-2-1-16,2 6 1 0,-1-2-3 0,1 4-1 15,2 7-1-15,0-1-4 0,-4 0 0 0,1 5 1 16,1 0-1-16,-3 5-2 0,5 4 2 0,-5 7 0 15,0-3 0-15,0 8 5 0,0 6 4 0,0-2-1 16,0 7 3-16,1-5 0 0,-1 5 1 0,0 1 3 16,0-4 0-16,0-5 0 0,0 0 1 0,0-3 1 15,2-2 0-15,-2-2 0 0,0-7 1 0,3 1 0 0,-1-1-1 16,-2 1-2-16,3-10 1 0,-1 6-1 0,1-4-1 16,-3 0-1-16,5 2-1 0,-4-5-1 0,1 0-1 15,1 0-1-15,0 0 0 0,0 1-4 0,2-1 2 16,0 0-1-16,1 4 0 0,1-1 2 0,1 5-1 15,1 0 0-15,-4 1 1 0,3 1 3 0,-5 7-2 16,2 2 2-16,-2-4 2 0,-3 4 1 0,2-2-1 16,-2-1 2-16,0 0-2 0,0-5-2 0,1-1 0 15,-1-2-9-15,0-2-51 0,0-4-40 0,0-4-58 16,0-4 116-16,2-16-109 0,-2-9-62 0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0:19.7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B82DD42-B484-4DD5-862D-1314ABC42A40}" emma:medium="tactile" emma:mode="ink">
          <msink:context xmlns:msink="http://schemas.microsoft.com/ink/2010/main" type="inkDrawing" rotatedBoundingBox="18297,9398 27302,9892 27203,11692 18198,11199" semanticType="underline" shapeName="Other">
            <msink:sourceLink direction="with" ref="{E93C4737-820A-4512-ADAB-3D8E8C26A47A}"/>
            <msink:sourceLink direction="with" ref="{22500699-3D38-4BF8-9C3A-D8412572EAEC}"/>
          </msink:context>
        </emma:interpretation>
      </emma:emma>
    </inkml:annotationXML>
    <inkml:trace contextRef="#ctx0" brushRef="#br0">17202 8433 774 0,'1'-14'339'0,"-2"-4"-207"0,-4 1 15 0,3-1-79 16,2 4-36-16,0-2-10 0,0 3-15 0,2-1 4 15,4 1 1-15,-4 2 0 0,3 0 3 0,2 1 0 0,-2 4 2 16,2-4 3-16,-1 1 1 0,-1 2-1 0,0 4-3 16,6-2 1-16,1 5-6 0,-2 0-2 0,4 7-6 15,-3-4-1-15,10 11-1 0,-5-1-4 0,6 5 1 16,-1 1-2-16,3 8 0 0,0-2 1 0,5 4-2 16,-2 4 0-16,3 4-2 0,0 1 3 0,0 7-3 15,1-1 1-15,1 6 2 0,-1-1-1 0,3 5 3 16,-1 0-2-16,4 2 3 0,0-2-2 0,2-1 3 15,1-4 0-15,6-4-2 0,-3-2 1 0,-4-7 1 0,0-8 1 0,6 2-1 16,-2-2 2-16,-3-2 2 0,-4-5-1 16,-1-5 3-16,8 3 1 0,0-7 0 0,-1 1 0 0,-6-3 4 15,1-7-1-15,8 2 2 0,-1-2 2 0,-1-3 0 16,-3-3 1-16,6-2 4 0,0 0 1 16,2-3-1-16,-2 0 1 0,-1-6 1 0,1 0 1 0,-1-1 0 15,-2-1 1-15,0-3-4 0,-3 2 0 0,3-4-2 16,-2 0-1-16,4-1-4 0,-1-4-1 0,6-1-1 15,-4 0-4-15,3-3-3 0,2 0 1 0,2 1-3 16,-2 2-1-16,3 3-1 0,0 0-1 0,0 2-4 16,3 4 2-16,-6 4-1 0,4 9-3 0,10 1 1 15,2-1-1-15,-10 5 0 0,7 5 0 0,-4 6 1 0,9 1-2 16,-4 6-1-16,2 0 1 0,-11-1 1 0,1 7 0 0,7 5 0 16,-2 6 1-16,3 0-2 0,-11-3 1 0,7 7 3 15,1 3-1-15,-6-2 1 0,-2 1 1 0,-2-3-1 16,-4 5 1-16,-8-5 1 0,3 5 0 0,-5-6 2 15,-3 3-1-15,-1-7 1 0,-1-1 0 0,-6-5 3 16,-1-1 1-16,-4-6 2 0,0-4 1 0,-4-5 1 16,-4-3 4-16,-3-4 2 0,0 4 2 0,-3-8 2 15,-3 0 1-15,6-4 3 0,-8 0 1 0,2 2-1 16,2-6 0-16,2 0 3 0,-4-3 0 0,3 1-2 16,-3-2 1-16,1-4-3 0,7 0 4 0,1-5 0 15,-1 0 0-15,0 2-4 0,3-3 1 0,6-3-2 16,2-3-1-16,4-2-1 0,-2 3-6 0,6-5-3 15,0 0-3-15,7 4-3 0,4-1-3 0,5 0-2 0,3 4-4 16,6 4 0-16,2 1-2 0,5 5-1 0,5 1-1 16,-1 3 1-16,4 3 0 0,-2 5-2 0,3 3 1 15,2 8-1-15,5-2 1 0,1 7 2 0,3 6 0 16,1 3 0-16,-3-1 1 0,3 6 0 0,-1 0 2 16,7 0 0-16,-10 2 0 0,2 1 2 0,3 0 1 15,-5-3 0-15,-1 0 1 0,-7-6 3 0,-6-5 1 0,9 1 3 16,1-2 0-16,-15-6 2 0,0-5 1 0,-1-4 0 15,12 0 3-15,0-7-2 0,0 2 3 0,-14-7-2 0,15-3 1 16,-4-1-1-16,0-1 1 0,5-2-1 0,-5-5 1 16,1 0 2-16,4-2 0 0,3-4 0 0,-5 2 4 15,-1-4-1-15,1-2 2 0,-1 1 1 0,-2-9 0 16,-3 4-1-16,-3-3-3 0,6-2 0 0,-8-3-6 16,3-4 0-16,-1-1-2 0,-5-3-2 0,-3 2-6 15,3-1-3-15,-9-3-3 0,-2 5-3 0,-5 0-14 16,-3 0-11-16,-5 4-16 0,-1-3-20 0,-7 1-84 15,1 1-65-15,-10-14 154 0,-2-2-117 0,-16-3-78 16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13.715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1DA25670-A390-4969-870C-C1CF23A16500}" emma:medium="tactile" emma:mode="ink">
          <msink:context xmlns:msink="http://schemas.microsoft.com/ink/2010/main" type="writingRegion" rotatedBoundingBox="13426,8115 13451,10943 13043,10947 13017,8119"/>
        </emma:interpretation>
      </emma:emma>
    </inkml:annotationXML>
    <inkml:traceGroup>
      <inkml:annotationXML>
        <emma:emma xmlns:emma="http://www.w3.org/2003/04/emma" version="1.0">
          <emma:interpretation id="{102E100D-986D-4AAE-B349-72B67175FC1E}" emma:medium="tactile" emma:mode="ink">
            <msink:context xmlns:msink="http://schemas.microsoft.com/ink/2010/main" type="paragraph" rotatedBoundingBox="13426,8115 13451,10943 13043,10947 13017,81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91FF83-5AFB-4E27-9BBD-BFA153CAC242}" emma:medium="tactile" emma:mode="ink">
              <msink:context xmlns:msink="http://schemas.microsoft.com/ink/2010/main" type="line" rotatedBoundingBox="13426,8115 13451,10943 13043,10947 13017,8119"/>
            </emma:interpretation>
          </emma:emma>
        </inkml:annotationXML>
        <inkml:traceGroup>
          <inkml:annotationXML>
            <emma:emma xmlns:emma="http://www.w3.org/2003/04/emma" version="1.0">
              <emma:interpretation id="{6122C958-2690-456F-BE55-A23E046A90AA}" emma:medium="tactile" emma:mode="ink">
                <msink:context xmlns:msink="http://schemas.microsoft.com/ink/2010/main" type="inkWord" rotatedBoundingBox="13426,8115 13451,10943 13043,10947 13017,8119">
                  <msink:destinationLink direction="with" ref="{713D724F-52A8-4134-A26D-B5AB1DD3125E}"/>
                  <msink:destinationLink direction="with" ref="{12611077-2146-4696-B167-7C8183CBD7FD}"/>
                  <msink:destinationLink direction="with" ref="{C225BB9C-E37F-488C-BCAB-8B6B30CC0556}"/>
                  <msink:destinationLink direction="to" ref="{EC4B36DC-8991-486F-AE57-A887DB30582D}"/>
                </msink:context>
              </emma:interpretation>
            </emma:emma>
          </inkml:annotationXML>
          <inkml:trace contextRef="#ctx0" brushRef="#br0">12222 6959 473 0,'0'-4'255'0,"-2"1"-122"0,2 0-75 0,0 0 38 15,0 0-20-15,2-2-12 0,0 2-9 0,1 0-10 16,0 1-8-16,0 2-5 0,0-5-3 0,2 4-8 16,2-3 1-16,-4 4-6 0,1-3 0 0,1 3-9 15,2 0 1-15,-3 2-1 0,1-2-3 0,2 3-1 16,-1 2-2-16,-1 0-1 0,-1 3 1 0,1 3-1 15,-2 1-1-15,-1 12-2 0,1 0 0 0,-3 10-2 16,2 7-2-16,-2 12-1 0,0 1-4 0,0 14-3 16,-3 7-4-16,-1 13-2 0,1-2-3 0,0 12-31 15,-3 11-20-15,1 12-49 0,0-3 88 0,0-13-56 16,4 6-33-16</inkml:trace>
          <inkml:trace contextRef="#ctx0" brushRef="#br0" timeOffset="-3490.7597">12338 7532 383 0,'0'-3'263'0,"2"1"-99"0,-2-1-90 0,0-2 52 15,0 4-28-15,0-3-25 0,0 6-17 0,0 0-23 16,0-1-9-16,3 2-6 0,0 5-5 15,4 10-3-15,-1-1-3 0,0 1-1 0,1 11-3 0,1 6 1 16,1 11 0-16,-1 14-2 0,0-1 1 0,2 13-4 16,-1 0-1-16,2 15-3 0,1-6-3 0,-4 12-10 15,1-2-4-15,-6 4-8 0,4 2-10 0,-4 0-35 16,-3 5-36-16,1 0 76 0,-2-1-53 0,-7-4-36 16</inkml:trace>
          <inkml:trace contextRef="#ctx0" brushRef="#br0" timeOffset="-4064.2186">12404 7964 926 0,'0'-7'389'0,"0"-2"-268"0,-2-2-90 0,-3-1 13 15,2 0-19-15,0 4-14 0,-2-3-6 0,3 4-6 0,1 4-3 0,-2 0 2 16,3 0-2-16,-3-1 4 0,1 3-3 0,0 1 3 15,2 0 0-15,-1 0 0 0,-1 0 3 0,-1 0-1 16,3 1 1-16,-2 4-2 0,2 0 0 0,2 5 0 16,-2 5 0-16,0 1-2 0,2 8-2 0,-1 7 0 15,1 7-1-15,3 0 1 0,-2 8-1 0,1 8-1 16,1 7-1-16,0-1 1 0,1 7 1 0,-1 2-1 16,0 10-1-16,-3-2-2 0,-1 6 0 0,1-1-2 0,-2 0-6 15,-2 4-3-15,1 0-9 0,-3 0-8 16,0 0-51-16,2-2-55 0,-4 5 104 0,1 0-72 0,-5-4-53 15</inkml:trace>
          <inkml:trace contextRef="#ctx0" brushRef="#br0" timeOffset="3158.1653">12445 9578 611 0,'2'-11'279'0,"1"5"-172"0,-3 3-72 0,-2-5 24 16,4 5-22-16,-4-4-8 0,1 4-8 0,1 1-8 16,0 1 1-16,0-1-4 0,0-1 1 0,0 3-3 15,1 0 1-15,-1 0 1 0,0-3 1 0,0 1-1 16,0 2 0-16,0 3 1 0,0-3-3 0,0 0-5 16,0-1-1-16,0 2-4 0,2 1-2 0,-1 1-7 15,-1-1-3-15,4-2-3 0,-4 3 0 0,1 5 0 16,-1-3-2-16,2 3 0 0,-1 3 1 0,-1-2 1 15,-1 7 2-15,-2-1 3 0,-1 1 0 0,-2-2 5 16,-4-1 5-16,-1-1 2 0,0 0 7 0,0-1 9 16,-3-2 5-16,-2 1 3 0,3-4 6 0,0 1 3 0,1-3 2 15,-1 0 10-15,0-3 1 0,0-1-5 0,2 0 2 16,2 0-1-16,-3-3 7 0,1-2-4 0,2-4-1 16,-1 4-8-16,2 3 0 0,-3-6 5 0,2 0-9 15,2 0 0-15,-1-3-10 0,2 2-1 0,-1 2-2 16,4-4-4-16,-3-5-3 0,6 5-12 0,-2 2 5 15,2-4-5-15,0 3-1 0,3-1-9 0,1 2 0 0,2-3-1 16,0 3-3-16,4-2-2 0,1 0-3 0,2 3 2 16,0 1-2-16,-1-1 2 0,4 5-1 0,-5 1 1 15,4 2 2-15,-3 2 1 0,0 1 0 0,-3 2 1 16,2 0 1-16,-3 4 1 0,2-2 0 0,-4 4-1 16,1-3 2-16,-3 3 3 0,-2 2 0 0,4-2 2 15,-6 2-1-15,0-4 4 0,-1-1 0 0,-1-2 3 0,-1 4 2 16,-5-4 1-16,3-1 2 0,-4 0 1 0,-1 0 6 15,1 0-1-15,-3-2 2 0,1 1 1 0,0 0 1 16,-2-1 1-16,1-2 1 0,-3-1 0 0,1 0 0 16,1 0 2-16,-1-1-2 0,1-4-1 0,0-1 2 15,2-1-3-15,2-1 0 0,4 4 0 0,-1-8-3 16,-1 3-2-16,2-4 1 0,4 2-2 0,1-2-4 16,0 2-1-16,0-5-1 0,3 2-3 0,3 1-6 15,1 0 3-15,1-1-7 0,3 1-1 0,2 2-6 16,-1 0-2-16,4 3-2 0,2 2-1 0,-1 1 0 15,2 0-3-15,-1 5 0 0,1 0 2 0,0 3 3 16,-1 4-1-16,-1 4 1 0,-2-2 0 0,-1 4 4 16,-1 3 0-16,-2 3 0 0,-3 2 2 0,-2-2 1 15,-1 2 3-15,-5-4 2 0,3 1 2 0,-3 2 0 16,-2-4 3-16,-6-3 2 0,5 1 1 0,-5-2 6 16,0 0 0-16,-1-2 2 0,-1-1 0 0,-1-1 3 0,2-3-1 0,-3 2 3 15,-2-3 2-15,5-1-2 0,-3-1 0 16,0 0 0-16,-1-2 5 0,2 0-2 0,0-5 2 0,1 3 0 15,0-2-1-15,1-1 3 0,-1-5-1 0,4 1 2 16,1-3-6-16,0 0-1 0,-3 2-2 0,8-6-5 16,2 0 0-16,1-1-7 0,2-2-2 0,3 3-4 15,0-2-1-15,5 2-4 0,1-1-1 0,0-1 1 16,1 4-5-16,2 6 0 0,2-2-3 0,2 4 0 16,0-2-3-16,-2 7-1 0,3 1 1 0,-3 7 0 15,2 0 3-15,-4 1-2 0,-1 3 2 0,-4 0 2 16,5 5 2-16,-6 0 6 0,-1 0-2 0,-5 1 3 15,-2-1 2-15,2-1 4 0,-5-3 1 0,1 4 3 16,-2-1 4-16,-4-4 2 0,2-2 4 0,-1-1 0 0,0 0 11 16,-8-1 5-16,3 1 2 0,-1-5 1 0,-1 2 0 0,0-4 4 15,-3-1-2-15,-1 0 0 0,4 0-10 0,-2-3-6 16,2 0-3-16,0-5-4 0,0 1-6 0,0 1-18 16,1-3-20-16,1-1-26 0,-2 0-37 0,-1-2 69 15,1 1-51-15,-5-15-23 0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7:50.10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C4B36DC-8991-486F-AE57-A887DB30582D}" emma:medium="tactile" emma:mode="ink">
          <msink:context xmlns:msink="http://schemas.microsoft.com/ink/2010/main" type="inkDrawing" rotatedBoundingBox="14034,8448 16189,7007 16488,7454 14333,8895" semanticType="callout" shapeName="Other">
            <msink:sourceLink direction="to" ref="{6122C958-2690-456F-BE55-A23E046A90AA}"/>
            <msink:sourceLink direction="to" ref="{934DB7AD-5430-4E08-B5EE-E54F8C1956DA}"/>
          </msink:context>
        </emma:interpretation>
      </emma:emma>
    </inkml:annotationXML>
    <inkml:trace contextRef="#ctx0" brushRef="#br0">2 1287 692 0,'6'-3'305'0,"4"3"-193"15,-14-6-78-15,1-4 13 0,-3 2-3 0,4 3-17 0,2 1-15 16,-1 0-2-16,-1 1 1 0,2 3-1 0,3 0-1 16,4 2-2-16,-3-2 1 0,0 1 1 0,-1 1 5 15,-2 3 2-15,6-4-1 0,-4 3 3 0,-3-3-1 16,2 2-1-16,2 5-2 0,1-1 1 0,1-3-6 16,7 4-1-16,-8 4-1 0,5-1 0 0,4-3-4 15,-5 1 0-15,3-1 1 0,0 5-3 0,1 0-1 16,-2-4 0-16,4 1 2 0,-3 1-3 0,-1 3 1 15,2 1 0-15,0-4 0 0,-2 0 2 0,-1 0 2 16,-1 3 2-16,-1-4-1 0,0 0 2 0,-3-1 0 16,0-1 2-16,1 2-1 0,-3-4 0 0,2 4 0 0,-2-3-2 15,0 3 1-15,1 1-1 0,0-3-2 16,1 3 0-16,-2-1-1 0,4-1 0 0,-3-1 0 0,1-1 1 16,2-2-1-16,-1-1 4 0,0 1 4 0,2-3 1 15,2-1 1-15,-2-1 2 0,0 0 3 0,3-1 0 0,2-6 7 16,3-1-2-16,-5 0-1 0,5-3 1 0,1 0 0 15,5-3 2-15,6-7-3 0,-1-1 1 0,-3 1-4 16,4-1-1-16,10-7 2 0,4-8-2 0,2-4 0 16,-2 4-2-16,6-6 1 0,1 0 2 0,5-3-3 0,-1-3 2 15,-1-1-2-15,4 1-1 0,1 0-1 0,2-4 2 16,2-1-4-16,-1-2-1 0,-1-1-1 0,2 3-3 16,-2 0 0-16,0-4-1 0,-2 4 1 0,-3 0-3 15,-3 3 0-15,-2 2 0 0,-1 4 2 0,0-1-1 16,1 1-2-16,-2 6 1 0,-4 0-2 0,3 1 2 15,-5 8 0-15,1 0-1 0,-4 6-1 0,-6-2 0 16,-9 7 1-16,-11 10-3 0,4 1 2 0,-4 0-4 16,-2 1-3-16,-9 6 0 0,-1-3-2 0,2 4-4 15,-2 4-3-15,3 0-3 0,-3 0-4 0,0 2-6 0,-1 4-27 16,1 2-20-16,0 4-25 0,-5 0-33 0,5 5 87 16,-3-4-66-16,3 12-23 0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7:50.99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D52E825-BD1F-4362-A779-86CDC390014E}" emma:medium="tactile" emma:mode="ink">
          <msink:context xmlns:msink="http://schemas.microsoft.com/ink/2010/main" type="inkDrawing" rotatedBoundingBox="23528,7221 25397,6650 25578,7242 23708,7813" semanticType="callout" shapeName="Other">
            <msink:sourceLink direction="to" ref="{E83F5F5B-DDC1-4DA6-B9FE-11F68CBD9EF9}"/>
            <msink:sourceLink direction="from" ref="{E83F5F5B-DDC1-4DA6-B9FE-11F68CBD9EF9}"/>
          </msink:context>
        </emma:interpretation>
      </emma:emma>
    </inkml:annotationXML>
    <inkml:trace contextRef="#ctx0" brushRef="#br0">6 558 408 0,'-3'-11'213'0,"2"1"-106"0,1 2-61 0,-2-3 35 0,2 3-1 16,0-3-11-16,2 3-3 0,-1-2 0 0,1-1 1 15,-1 2-2-15,1-3 3 0,0 6-11 0,-2-7-5 0,0 1 4 16,0-1-4-16,0 5-8 0,1-3-5 0,-1 1-4 0,0-3-6 16,0 10-4-16,0-2-5 0,0 2-10 0,0 0-7 15,0 3-5-15,0 2-2 0,0 7-4 16,2-1-1-16,-1 3-2 0,-1 2 2 0,4 13 0 0,0-4 2 15,0 3 0-15,-1 2 3 0,1 2 3 0,1 4-2 16,2-1 1-16,-1-1 1 0,0 2 0 0,-1-1 1 16,2 0 2-16,-1-2-1 0,2-3 0 0,-3 2 1 15,1-4 1-15,0-1 0 0,1-6 2 0,2 2-3 16,-4-5 4-16,5-3 1 0,-2-4 1 0,4 2 3 16,-4-4 1-16,5-6 2 0,8 0 5 0,-5-4 4 15,6-1 0-15,2-3 1 0,9-3 0 0,6-10 3 16,13-8-4-16,-1 2-2 0,-5 0-4 0,13-3-5 0,11-8-2 15,8-2-2-15,3-8-1 0,-4 7-4 0,9-9 0 16,5 4 0-16,-7-8-3 0,1 5 3 0,-6-6 1 16,-4 4-1-16,-7 7-1 0,3-2 1 0,-13 6 4 15,-2 6 0-15,-10 3 1 0,2 2-3 0,-10 5 1 16,-6 6-4-16,-3 4-1 0,-8 1-4 0,-1 4-25 16,-7 6-16-16,0 3-27 0,-4 0-36 0,-1 6 74 15,-1 2-57-15,2 3-21 0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3:07.418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50A2B133-088C-454D-BAAC-60F262F48C78}" emma:medium="tactile" emma:mode="ink">
          <msink:context xmlns:msink="http://schemas.microsoft.com/ink/2010/main" type="inkDrawing" rotatedBoundingBox="23008,10373 23105,10440 23099,10448 23002,10381" semanticType="callout" shapeName="Other">
            <msink:sourceLink direction="with" ref="{8BC3BB59-2895-4578-AF15-78E0F9A68F96}"/>
            <msink:sourceLink direction="with" ref="{E83F5F5B-DDC1-4DA6-B9FE-11F68CBD9EF9}"/>
          </msink:context>
        </emma:interpretation>
      </emma:emma>
    </inkml:annotationXML>
    <inkml:trace contextRef="#ctx0" brushRef="#br0">-230-4932 912 0,'0'0'386'0,"0"-2"-222"16,-5-2-99-16,1-1 27 0,-1 0-6 0,-1 4-40 15,-1-4-3-15,2 3-30 0,-1 1-13 0,-2-4-11 16,2 2-30-16,-1-1-13 0,-1 0-21 0,2-4-26 15,1 3-134-15,-1-3 176 0,3 3-99 0,-4 0-53 16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59.772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E71354B6-ECE3-46A0-9CCF-A4E5E4FE838C}" emma:medium="tactile" emma:mode="ink">
          <msink:context xmlns:msink="http://schemas.microsoft.com/ink/2010/main" type="inkDrawing" rotatedBoundingBox="19759,13394 23527,13003 23714,14807 19947,15198" semanticType="callout" shapeName="Other">
            <msink:sourceLink direction="to" ref="{4C1821B9-B5BF-4507-9FEF-59665162B78E}"/>
            <msink:sourceLink direction="to" ref="{FC41D512-FD21-41BC-AC3B-1E26675EA550}"/>
          </msink:context>
        </emma:interpretation>
      </emma:emma>
    </inkml:annotationXML>
    <inkml:trace contextRef="#ctx0" brushRef="#br0">-3248-605 369 0,'-4'-2'248'0,"0"-1"-82"0,3-2-90 0,-2 2 69 16,1-3-36-16,-3 1-21 0,4-3-35 0,-1 2-7 0,0 1-3 15,-1-1-6-15,2 2-3 0,-1 0-8 0,0-3 4 16,1 1 0-16,1 0 1 0,0 1-2 0,-2-2 0 16,2 1-1-16,-1-2 0 0,1 2-2 0,0-1-3 15,-2 1 0-15,0-2-1 0,1 0 1 0,-1-1-1 16,-1-1-2-16,2-1 0 0,-1 3 0 0,-1-3-1 15,1 0-2-15,-1-1-1 0,0 0 0 0,-2-1-3 16,2 0 0-16,-2-1-1 0,0 0 1 0,0-1-2 0,4 4-3 16,-5-5 1-16,1 0 1 0,0 0-2 0,-1 2-1 15,1 0 2-15,-2-4-3 0,1-3 2 0,0 4-1 16,-1-1 2-16,4 1-2 0,-5-2 1 0,2-2 1 16,1 0 0-16,-1 5 1 0,-1-3 1 0,1-3 0 15,1 1-2-15,-3-1 1 0,0 3 0 0,2-3-1 16,1-1 0-16,0-1-1 0,2 4-2 0,0-3 2 15,-8-1-2-15,8 2 1 0,-1 0-1 0,-4 1 0 0,5 2-1 16,0-3 2-16,-3 1-2 0,6 0-1 16,-2 4 1-16,1-2-2 0,-1 0 0 0,-3 1-1 0,5 4 2 15,-1-1-4-15,1 3 2 0,-5-1-2 0,5-1 0 16,-5-1 1-16,5 6-1 0,-3-4 0 0,-4 3-1 0,3-2 2 16,2-1-1-16,0 3 1 0,-2 1 0 0,4 1 0 15,0 0 1-15,1-2-2 0,-1 2 1 0,0 2-2 16,-1 0 0-16,1-1-1 0,0-2 1 0,-2 4-1 15,1-1 0-15,1-1 2 0,3 4-2 0,-3-3 1 0,3 2 1 16,0 1 0-16,-5 3 0 0,2-8-1 16,5 7 1-16,-3-4-1 0,-1 0 1 0,4 4 0 0,-3-3 0 15,4 4 1-15,5-1 0 0,-1 1 1 0,-1 0 1 16,3 0 1-16,5 0-1 0,-6-2 0 0,7 2-1 16,-1 0 1-16,1 0 2 0,-2-3 0 0,0 3-3 15,1-3-1-15,2 1 1 0,2 1 1 0,-2-4-1 16,2 3-1-16,-2-2 1 0,8 0-2 0,2 0 2 15,-2-1-1-15,-2 0 0 0,5 2 0 0,2 0 2 16,3 1-2-16,0-3-1 0,-1 0 1 0,2 2-1 16,3-3 1-16,-1 1 0 0,2-1-1 0,-5-5 0 15,3 3 0-15,3-2 1 0,1 5 2 0,-4-3-1 16,2 2-1-16,1-2 0 0,-3-2 1 0,5 6-1 16,-1-1 1-16,1 0-2 0,1-3 0 0,1 0 0 15,1 2 1-15,2-1 0 0,0 1 0 0,0-2 1 16,-2 0-2-16,2 3 2 0,-4-1-2 0,2-4 2 0,-3 4-2 15,2 0 0-15,0 1 0 0,-2-1 0 0,0 2 0 16,1-2 0-16,-1 3 0 0,3 0 1 0,-3-5 0 16,2 5 0-16,-1-4-1 0,1-1 0 0,0 2-1 15,-7-1 2-15,3 1 0 0,-1 1-1 0,-2-1 0 16,-1 0 2-16,-4-1 0 0,2 2-2 0,4-1 2 16,-4 1-2-16,0 0 0 0,1 4 1 0,3-2 1 15,-6 1-1-15,2-3 0 0,-3 2 0 0,0 3 1 16,-2-5-1-16,-3 2 1 0,2 3-2 0,-2-1 1 15,2-3-1-15,-2 3 0 0,-4-4 0 0,3 2 0 0,1 1 2 16,-1-1-2-16,-4-3 1 0,-1 3-1 0,-2 1 1 0,6 2 1 16,-4-3 0-16,3 1 0 0,-7 1-1 0,6-1-1 15,-1 2 1-15,-3-3 0 0,5 1-1 0,-5-1 0 16,2-2 0-16,1 4 0 0,-3-1-2 0,0-3 2 16,0 4 0-16,5-1-1 0,-8-1 1 0,2 1-2 15,-2-1 2-15,-1 0 0 0,3 1 1 0,-4 1 0 16,-3-1 0-16,-3-1 1 0,5 1-2 0,1 2 1 15,-4-1-1-15,-2 1 2 0,0 0 0 0,0-2-1 16,0 2-1-16,1 2 0 0,-2-2 1 0,-1 0-1 16,1 0 1-16,1 0-1 0,-1 1 0 0,0-1-1 15,1 0 1-15,-3 0 1 0,1 0-1 0,0 2 0 16,-1-2 0-16,0 0 2 0,1 0-1 0,-3 0 0 16,1 0 1-16,-1 0-1 0,0 0 0 0,0 0-1 15,0 0 0-15,-1 0 0 0,0 3 0 0,1-1 0 0,-2-1-3 16,1 4 3-16,0-2-1 0,-1 0 1 15,2 1-2-15,0 2 0 0,-3-3 2 0,2 4-1 0,0-3 0 16,-1 3 0-16,1 1-2 0,-2 0 1 0,0 0 0 16,0-2 2-16,1 5-1 0,-1-1-1 0,4 2 1 0,-3 1-2 15,1 2 3-15,1-3-1 0,-3 3-1 0,3 4-2 16,-1 0 0-16,-2 2 1 0,1-1-1 0,-1-1 2 0,4 2-1 16,-3 8 0-16,1-1 0 0,-1 3 3 15,-1-7-1-15,2 4 1 0,-2 4 0 0,0-3 0 0,-2 3 0 16,2-9 0-16,-1 3 0 0,1-1 0 0,-2-1 0 15,2 2 0-15,0-2 0 0,0 1 0 0,0-3 0 16,0 4 0-16,0-2 1 0,0-2 0 0,0 4-1 16,2-3 1-16,-1 0 0 0,-1-3 0 0,4 6 1 15,-3-2-2-15,2 0 1 0,0 1-1 0,1 1 1 16,-1 1 0-16,0 0 0 0,2 0 0 0,0-2 0 16,-4-2 1-16,2-4 0 0,1 5 0 0,-3-2 0 15,1-3 0-15,-1-1 1 0,1-1 1 0,0 2 0 16,1 0-1-16,0 0 2 0,-2-4-1 0,1-1 1 15,1 2-1-15,0-2 1 0,-1 2-1 0,0-1 1 16,-1-3-2-16,1 0 1 0,-1 3-2 0,3 0 2 16,-4-2-2-16,3 1-2 0,-3-3 1 0,1 3-1 15,1 2 1-15,0-3 0 0,-2 0-1 0,1 3 0 0,1-4-2 16,1 4 2-16,-1 2-1 0,-1-5-1 16,1 1-2-16,1 0-2 0,2 1-2 0,-2-1-8 0,0-1-6 15,2-1-9-15,-2 1-13 0,2 0-64 0,0-2-36 16,-1-1-53-16,0 4 133 0,0-4-127 0,-1 1-59 15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2:57.46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4ADD96BF-82CA-46DC-9561-9C32DC84E082}" emma:medium="tactile" emma:mode="ink">
          <msink:context xmlns:msink="http://schemas.microsoft.com/ink/2010/main" type="writingRegion" rotatedBoundingBox="19529,15356 24576,15383 24572,16168 19524,16141"/>
        </emma:interpretation>
      </emma:emma>
    </inkml:annotationXML>
    <inkml:traceGroup>
      <inkml:annotationXML>
        <emma:emma xmlns:emma="http://www.w3.org/2003/04/emma" version="1.0">
          <emma:interpretation id="{18CE49AD-4976-450D-B53D-CEFD01AA1190}" emma:medium="tactile" emma:mode="ink">
            <msink:context xmlns:msink="http://schemas.microsoft.com/ink/2010/main" type="paragraph" rotatedBoundingBox="19529,15356 24576,15383 24572,16168 19524,161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2F1EAD-D981-44F6-98E9-C9BF9943ED12}" emma:medium="tactile" emma:mode="ink">
              <msink:context xmlns:msink="http://schemas.microsoft.com/ink/2010/main" type="line" rotatedBoundingBox="19529,15356 24576,15383 24572,16168 19524,16141"/>
            </emma:interpretation>
          </emma:emma>
        </inkml:annotationXML>
        <inkml:traceGroup>
          <inkml:annotationXML>
            <emma:emma xmlns:emma="http://www.w3.org/2003/04/emma" version="1.0">
              <emma:interpretation id="{AECF30DF-F2EC-496C-BD35-BEFABE40AC7A}" emma:medium="tactile" emma:mode="ink">
                <msink:context xmlns:msink="http://schemas.microsoft.com/ink/2010/main" type="inkWord" rotatedBoundingBox="19528,15458 20805,15465 20801,16148 19524,16141"/>
              </emma:interpretation>
            </emma:emma>
          </inkml:annotationXML>
          <inkml:trace contextRef="#ctx0" brushRef="#br0">-5561 588 627 0,'10'5'419'0,"-5"-3"-209"16,-5-4-144-16,1-1 93 0,2-4-85 0,4 3-68 16,-1 0-9-16,4 0-8 0,-2 2-2 0,6-1 6 15,2 1 3-15,3-1 2 0,-5 1 3 0,4-1 13 16,1 0 1-16,-1 0 1 0,1 0 1 0,-2-2-2 15,-1 0-1-15,3-1-3 0,-1-1-2 0,-1 3-4 0,-1-3-3 16,3 3-5-16,0-3-3 0,-1 2-8 0,-1 2-2 16,1 0-5-16,4-2-19 0,-3 2-12 0,4 1-17 15,-6-1-15-15,1 0-29 0,1 0 73 0,0 1-54 16,0 2-11-16</inkml:trace>
          <inkml:trace contextRef="#ctx0" brushRef="#br0" timeOffset="-255.9229">-5620 693 505 0,'-3'-1'270'0,"0"-1"-144"0,-2 0-83 0,0 1 35 15,-1-1-24-15,1 2-26 0,-1 0-13 0,-4-1-14 16,2-1-1-16,-1 2-2 0,2 0 2 0,1 5-1 16,1 0 1-16,1-1 2 0,-3 1 4 0,2 0 3 0,1 0 2 15,0 0 3-15,1-1 1 0,2 1 2 0,-4-2 1 16,5 5-1-16,0-1-2 0,3-1-1 0,-1 4-1 15,2-2 0-15,1 1-1 0,5 1-1 0,-1-2 1 16,7 3 3-16,-3-2 1 0,5-1 5 0,1 0-1 16,-2 0 0-16,4 0-1 0,3-1-2 15,-2-3-1-15,0 1-1 0,5 1-4 0,-3 1-3 0,5-1-1 16,-2-1-2-16,-6 1 2 0,-1 1-2 0,-4-4 0 0,2 5-1 16,-2 0 3-16,-5-3-3 0,-3 1 1 0,-3 2 1 0,4 0 1 15,-7 3 0-15,1-1 0 0,-3-1 0 16,2-1 0-16,-4 5 0 0,-3 0 0 0,-3-2-2 0,-1 0-2 15,-1 0-1-15,1 2-2 0,-7 0-4 0,3-4-3 16,-3 2-8-16,0 0-5 0,5-1-5 0,-5-2-10 16,0-2-42-16,2-1-29 0,-1-5-42 0,1 3 100 15,1-8-90-15,-1-1-45 0</inkml:trace>
          <inkml:trace contextRef="#ctx0" brushRef="#br0" timeOffset="346.3195">-4715 606 521 0,'3'17'363'0,"-4"-7"-164"0,-1-5-125 0,4 2 69 15,-2 0-40-15,1-1-69 0,-1 4-14 0,0 4-8 16,-1-6-4-16,4 3-8 0,-3 2 1 0,-3-2 0 0,3 3-1 16,0-1 0-16,0 0 2 0,-2-4 1 0,4 4 0 0,-7 0 0 15,5 1-1-15,1 2 1 0,-1-3 0 0,0 4-3 16,-1-1 0-16,1 2-1 0,1-2 0 0,1 0 0 15,-2 0 2-15,6-4 0 0,-2 1 2 0,0-3 7 16,3-2 3-16,2-4 3 0,-4 1 3 0,8-3 5 16,-4-2 0-16,2-5 3 0,4 2 0 0,-2-5-1 15,-1-2 0-15,3-2 1 0,1-3 0 0,-2-2 3 16,0-2 0-16,1 1 2 0,0-4 1 0,-2 3-1 0,-3 0-1 16,-1-5 4-16,2-2 0 0,-3 6-6 15,-3-3-2-15,-2 3-2 0,1-3 0 0,-4 1-4 16,1-2-4-16,-1 5-4 0,-5 1-4 0,2-1-5 0,-3-1-4 15,-2-4-4-15,0 9-8 0,-3-2-19 16,0-1-14-16,-4 6-22 0,1-4-29 0,-5 6 65 0,0 4-48 16,-12 6-17-16</inkml:trace>
        </inkml:traceGroup>
        <inkml:traceGroup>
          <inkml:annotationXML>
            <emma:emma xmlns:emma="http://www.w3.org/2003/04/emma" version="1.0">
              <emma:interpretation id="{FC41D512-FD21-41BC-AC3B-1E26675EA550}" emma:medium="tactile" emma:mode="ink">
                <msink:context xmlns:msink="http://schemas.microsoft.com/ink/2010/main" type="inkWord" rotatedBoundingBox="23335,15376 24576,15383 24572,16156 23331,16149">
                  <msink:destinationLink direction="with" ref="{EF7A5EFF-55A6-4E78-99BE-6D2410D50264}"/>
                  <msink:destinationLink direction="to" ref="{E71354B6-ECE3-46A0-9CCF-A4E5E4FE838C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789.9908">-1863 389 648 0,'-8'-2'343'0,"5"-2"-213"15,-2-1-89-15,2 2 24 0,0 0-17 0,1-1-13 16,2 3-9-16,-6 1 0 0,6 0-1 0,0 0 11 16,0-2 5-16,-2 4 2 0,1 3 1 0,-2-2 8 15,3 2-4-15,0 4 1 0,-2-1-5 0,-1 8-10 16,3-2-5-16,-2 4-4 0,1 1-4 0,-2 8-10 15,1 2 0-15,0 1-5 0,-1 0 0 0,3 5-2 0,0 3 0 16,-3 1-2-16,1-3 1 0,2-4-3 16,0 3 0-16,-3-1 0 0,5 1 1 0,-4-8-2 0,2-2-1 0,2 4-3 15,-2 1-1-15,-2-6-1 0,4 2-1 0,-1-7-2 16,-1 1-13-16,0-2-8 0,0 1-11 0,0-5-11 16,2-7-23-16,-2-1-77 0,2 0-44 0,-1-2 131 15,2-4-96-15,-1-12-69 0</inkml:trace>
          <inkml:trace contextRef="#ctx0" brushRef="#br0" timeOffset="3191.6967">-1748 716 719 0,'0'1'419'0,"0"-1"-204"0,-2 0-148 0,2-1 100 15,0-3-123-15,0 4-20 0,0 0-14 0,0 0-10 16,-1 0-5-16,1 2 0 0,0 0 1 0,0-1 1 15,0 1 2-15,0-2 0 0,0 3 3 0,0 2 0 16,0 4 3-16,0-1-1 0,1 3-2 0,1 2-1 16,1 3-1-16,-1 0 0 0,1 3-4 0,0 2 3 15,0-4-1-15,2 4 0 0,1-3 2 0,1 1 2 16,-1-2 2-16,2-1 3 0,0-5 3 0,2 2 3 16,1-3 3-16,0-1 2 0,-3-1 1 0,5-6 3 15,-2 2 0-15,0-2 0 0,0-2-1 0,3-5-3 0,-1 4-1 16,3-11-3-16,-2 6 0 0,2-2-5 15,-1-1 0-15,-4-4-2 0,3 5-1 0,-1-6 0 16,-4 2 1-16,1-2 0 0,1 0-1 0,-4-4-1 0,2 1 1 16,2 1 1-16,-4-5-2 0,-1 4-1 0,0-4-2 15,-4 3-1-15,0-1-1 0,-2-1-1 0,-2-1-4 16,-3 0-2-16,2 5-3 0,-5-3-5 0,2-2-3 16,-5 4-2-16,-1-1-4 0,-2 6-9 0,-2-1-3 15,-1 5-5-15,-1-2-8 0,1 4-3 0,-4 4-11 0,0 2-46 16,2 2-33-16,0 0-40 0,0 4 121 0,3 5-89 15,-6 0-62-15</inkml:trace>
          <inkml:trace contextRef="#ctx0" brushRef="#br0" timeOffset="3591.2927">-1039 591 786 0,'8'24'378'0,"-4"-19"-233"0,1-2-109 0,-3 4 33 16,1-1-44-16,2 0-22 0,-2 2-21 0,-1-1-8 15,-1 2 3-15,1 1 4 0,-1-1 5 0,-1-1 14 16,0 0 8-16,0 3 7 0,0-4 2 0,-1 1 7 16,-2-2-1-16,-2 4 0 0,2 1 0 0,-1 0-8 15,0 2-3-15,-1-1-4 0,2 3-2 0,-1 1-5 16,4 1 1-16,0 1-1 0,-1-2 0 0,1 0 2 0,0-4-1 15,5 3 5-15,-4 1 1 0,2-5 3 0,2 1 2 16,0-4 1-16,5 4 5 0,1-3 0 0,0 2 1 16,0-6-2-16,3 1 5 0,2-1-2 0,2 0 1 15,-1-5 1-15,1-2 4 0,-2-1 3 0,1-2 3 16,2-3 5-16,0-1 5 0,-1-2 2 0,1 0 1 16,0 1 2-16,-3-6-1 0,0 0 0 0,-2-1-1 15,-1-1-5-15,-5-1-7 0,0 0-5 0,-6-3-2 16,1 3-5-16,-5-4-11 0,2 3-6 0,-6-3-7 15,-10-1-6-15,2 4-27 0,-1-1-13 0,-7-1-23 16,-5 3-31-16,-13-2 69 0,7 2-52 0,-23-8-16 16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6:20.42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9E77B17-6DDC-4A93-9552-BB8BE126D683}" emma:medium="tactile" emma:mode="ink">
          <msink:context xmlns:msink="http://schemas.microsoft.com/ink/2010/main" type="writingRegion" rotatedBoundingBox="891,1016 27450,355 27743,12171 1185,12831"/>
        </emma:interpretation>
      </emma:emma>
    </inkml:annotationXML>
    <inkml:traceGroup>
      <inkml:annotationXML>
        <emma:emma xmlns:emma="http://www.w3.org/2003/04/emma" version="1.0">
          <emma:interpretation id="{7D5D622E-C5C7-464F-9018-616C416A1001}" emma:medium="tactile" emma:mode="ink">
            <msink:context xmlns:msink="http://schemas.microsoft.com/ink/2010/main" type="paragraph" rotatedBoundingBox="1035,1012 15299,658 15339,2298 1076,26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9220FE-A622-4FD0-8539-13DAC5A4C318}" emma:medium="tactile" emma:mode="ink">
              <msink:context xmlns:msink="http://schemas.microsoft.com/ink/2010/main" type="line" rotatedBoundingBox="1035,1012 15299,657 15339,2298 1076,2653"/>
            </emma:interpretation>
          </emma:emma>
        </inkml:annotationXML>
        <inkml:traceGroup>
          <inkml:annotationXML>
            <emma:emma xmlns:emma="http://www.w3.org/2003/04/emma" version="1.0">
              <emma:interpretation id="{8161624B-FB29-4C0E-8EE3-DAE3894D3AFB}" emma:medium="tactile" emma:mode="ink">
                <msink:context xmlns:msink="http://schemas.microsoft.com/ink/2010/main" type="inkWord" rotatedBoundingBox="1037,1094 3274,1038 3313,2598 1076,26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1564 686 1189 0,'-5'-1'392'0,"2"6"-287"0,1-2-102 0,0 3-15 15,6 13-8-15,-1 5-3 0,2 3 14 0,-1-1-6 16,3 5 5-16,-1 0 1 0,0 10 3 0,-1 5 2 16,-2-4 2-16,1-1 1 0,-3 2 1 0,1 0 0 15,-2 2 0-15,0-2 1 0,0-3 0 0,-2-2-3 16,1-3 0-16,-4-3-2 0,3-2-11 0,-1 0-6 15,1-4-6-15,1-2-9 0,-2-2-64 0,3 0-68 16,0-1 124-16,1 0-86 0,6-6-63 0</inkml:trace>
          <inkml:trace contextRef="#ctx0" brushRef="#br0" timeOffset="326.2568">2244 454 708 0,'-16'6'367'0,"3"-6"-214"0,-1 0-112 0,9-9 76 16,-2-3-129-16,4 8-12 0,0-3-19 0,3 6-58 16,0 1-67-16,5 0 119 0,-2 3-83 0,5-5-51 15</inkml:trace>
          <inkml:trace contextRef="#ctx0" brushRef="#br0" timeOffset="484.8328">2191 1247 1301 0,'-10'21'440'0,"1"-18"-319"0,3-11-106 0,4 5-26 0,0 3-28 16,2 4-84-16,4 3-55 0,-1 1 121 0,0 3-98 15,8-5-65-15</inkml:trace>
          <inkml:trace contextRef="#ctx0" brushRef="#br0" timeOffset="-571.139">38 229 781 0,'-13'-5'292'16,"5"-1"-205"-16,3 0-63 0,2-1-2 0,0 3 3 16,0 4-7-16,0-4-5 0,4 4-2 0,9 0 0 0,-5-1-6 15,4 1 6-15,-1 0 2 0,19-3-1 16,-3-2 4-16,6 0 2 0,5-1-1 0,7-4-1 15,4 4 2-15,8-4-5 0,2 1 0 0,6-1-2 0,0 2-1 16,5-3-4-16,3 0-3 0,0 0 1 0,-1 0-3 16,-3-1-3-16,0 0-3 0,-6 2-2 0,4-1-5 15,-4 5-9-15,-2-1-6 0,-2 2-8 0,-4-1-16 16,-6 3-26-16,-3 0-52 0,5 3 91 0,-2 0-59 16,-11-5-20-16</inkml:trace>
          <inkml:trace contextRef="#ctx0" brushRef="#br0" timeOffset="-245.2935">1027 68 963 0,'-3'-11'366'0,"1"6"-284"0,0-2-73 0,-1 0-4 0,3 7-9 16,3 3-7-16,-1 1-3 0,1 2 1 0,2 2 2 15,-2 1 3-15,0 6 3 0,1 1 3 0,-1 0-2 16,-2-2 6-16,-1 2 0 0,0 6 2 0,0-1 0 16,0 4 1-16,0 1-2 0,0 6 0 0,-1-4 1 15,1 15-3-15,0-3 0 0,1 6-1 0,-1 5-1 16,2 3 0-16,0-3 0 0,-1 0 0 0,1 4 0 0,-1-6 1 16,1 2 0-16,-2-5 0 0,2-6 0 0,-2 1-1 15,0 1 0-15,0-1 0 0,0-1-2 0,-2-7 0 16,-1 6-2-16,-2-1-7 0,0-3-1 0,0-3-3 15,1 1-7-15,-1-6-4 0,2-6-12 0,-1 3-54 16,1-5-60-16,2-3 116 0,1-5-76 0,0-5-40 0</inkml:trace>
        </inkml:traceGroup>
        <inkml:traceGroup>
          <inkml:annotationXML>
            <emma:emma xmlns:emma="http://www.w3.org/2003/04/emma" version="1.0">
              <emma:interpretation id="{9740D199-2420-4822-85A5-A4D5D4F146EE}" emma:medium="tactile" emma:mode="ink">
                <msink:context xmlns:msink="http://schemas.microsoft.com/ink/2010/main" type="inkWord" rotatedBoundingBox="4577,1192 6238,1150 6264,2192 4603,22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56.5321">3583 314 355 0,'-6'-8'176'0,"-6"-2"-93"0,8 1-48 16,-3-1 9-16,4 2 6 0,0 0-8 0,0 2-6 15,1 1-5-15,1-3 10 0,-1 3-1 0,2-1 0 16,-2-1 1-16,2 1-1 0,4-3 0 0,0 1-4 16,1 0-1-16,1 0-11 0,6 1-1 0,0-2-6 15,6 1-3-15,3 3-4 0,-2-3-3 0,3 2-4 16,3-1-1-16,3 6-2 0,0-4-4 0,1 5-2 15,1 0-1-15,-1 2-4 0,1 4-1 0,0 3-2 0,1 4-1 16,-8 3-1-16,6 2-1 0,-5 6 1 16,-2 1-1-16,4 13 4 0,-12-1-2 0,-1 6 4 0,-2 6 2 15,-8 4 0-15,-3 1 5 0,0 2 3 0,-8-1 3 16,-8-7 0-16,7 0 7 0,-6-3 0 0,0-9 1 16,2-1 3-16,-3-5 1 0,0-4 0 0,3-4-1 0,-1 2 7 15,1 2-3-15,0-7 1 0,1 0 2 0,0-2-1 16,1 4 3-16,5-5-2 0,-4 2 3 0,7-6-5 15,2 1 5-15,-1-2-2 0,4 0 1 0,1-1-1 0,3-4-4 16,1 2 2-16,2-3-2 0,2 1-1 0,5-2-6 16,-1-3-2-16,5 1-3 0,9-4-1 0,-2 2-10 15,3-5-8-15,7-1-12 0,1-5-18 0,2-2-53 16,1 0-36-16,-1-3 93 0,2-1-75 0,2-7-50 16</inkml:trace>
          <inkml:trace contextRef="#ctx0" brushRef="#br0" timeOffset="1878.1269">4666 565 743 0,'-6'-3'305'0,"-4"0"-215"0,0 0-71 0,-1-2 3 16,3 3-18-16,4 12-9 0,-4-4-8 0,0 7-5 16,3 5-2-16,0 7 0 0,0-4 2 0,1 11 5 15,-1-2 4-15,3 0 2 0,1 2 3 0,-1-2 4 16,7 0-2-16,4 2 2 0,2 2 0 0,2-6 1 0,5 1 2 15,2-3 1-15,4 1 4 0,7-7 2 0,-3 4 4 16,-2-13 2-16,4-3 6 0,3-1 2 0,-2-7 2 16,2-8 0-16,1-8 0 0,-1 2 5 15,2-9-1-15,-3-1 0 0,-2-6 0 0,0-2 1 0,-3-3 1 16,-4-1 3-16,-3-3 2 0,0 0 0 0,-6-4 2 16,-3-5 1-16,-3 2 5 0,-2 1-3 0,-6-4 0 15,0 2-1-15,-6 4-8 0,-4-1-3 0,-2 6-8 16,-3 6-7-16,-8 6-18 0,0 2-11 0,-5 7-10 15,-9 7-14-15,-16 10-32 0,10 0-26 0,-35 27-48 16,5 2 97-16,-11 24-80 0,-1-10-35 0</inkml:trace>
        </inkml:traceGroup>
        <inkml:traceGroup>
          <inkml:annotationXML>
            <emma:emma xmlns:emma="http://www.w3.org/2003/04/emma" version="1.0">
              <emma:interpretation id="{C18C5D27-265D-488E-9EC4-107AC4F36D84}" emma:medium="tactile" emma:mode="ink">
                <msink:context xmlns:msink="http://schemas.microsoft.com/ink/2010/main" type="inkWord" rotatedBoundingBox="7363,1149 10652,1068 10677,2084 7388,216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397.9286">7158 111 1207 0,'-8'-16'445'16,"2"9"-353"-16,0-1-87 0,-1 0-14 0,1 8-6 0,0 4-4 15,-2 3-1-15,-4 2-4 0,0 6 7 16,-7 1 4-16,-4 1 2 0,-4 5 7 0,-6-1 1 0,-7 0-1 16,3-1 3-16,-7 6 3 0,-2-4 0 0,-1-1-1 15,4 3-1-15,4-5 0 0,3 0 0 0,0 0 0 16,-6 3 0-16,11-6 0 0,4 0 0 0,-1 0-3 0,-2 0 3 15,5 0-1-15,1-2-2 0,3-1 2 0,7-2 0 16,-4-1-2-16,7-1 1 0,8 1 1 0,-2 0-1 16,5-2 1-16,-5 1 3 0,10-1-2 0,2 0 2 15,4 2 2-15,0-4 3 0,8 5 1 0,0-3 0 0,5 2 0 16,3-1 1-16,3 1 1 0,4-1-2 16,1 4 2-16,1 0-3 0,1 3 0 0,0-2-2 0,9 0-1 15,-3 2 1-15,1 2-2 0,-1-1-1 0,-3-1-1 16,5 0 1-16,-7-2-1 0,0-1 0 0,-7 2 0 15,-3-4-3-15,-4 0-2 0,-3-2 1 0,-2 1-4 16,-6 0-5-16,1-1-15 0,0 1-11 0,-4-2-17 16,-1 1-24-16,1-1-35 0,1 2 76 0,-1-2-56 15,-1-2-19-15</inkml:trace>
          <inkml:trace contextRef="#ctx0" brushRef="#br0" timeOffset="7640.554">7746 358 1152 0,'-6'0'462'15,"-2"-17"-332"-15,4 10-104 0,4-9 5 0,0-3-26 0,4 13-5 16,2 3-9-16,0 1-6 0,1 2-1 0,-1 7 0 16,1 1 2-16,-1 6 5 0,3 7 2 0,-1 4 2 15,0 4 1-15,-1 4-1 0,-1 7 0 0,-1 5 0 16,0-2 0-16,-5 4-3 0,1 6-1 0,-1-2-4 15,-1-5-1-15,-4 3-6 0,0-4-6 0,0-2-7 16,1-2-9-16,-3-6-49 0,1-3-35 0,1-6-68 0,0-1 135 16,2-4-93-16,3-15-48 0</inkml:trace>
          <inkml:trace contextRef="#ctx0" brushRef="#br0" timeOffset="7963.7085">8233 385 1022 0,'8'18'359'0,"-6"-4"-289"16,-4-9-65-16,1 11-10 0,1 1 3 0,1 10-10 15,4 9 0-15,3 0 2 0,-2 2 3 0,7 7 4 16,1 0 1-16,1-7 2 0,1 0 1 0,-2-9 0 0,4-9 1 16,2 3 3-16,3-3 1 0,-9-8 3 0,5-5 2 15,0-2 2-15,2-3 3 0,0-7 0 0,-1 3 2 16,-1-4-1-16,-1-8-3 0,1 1-2 0,-1-4 0 15,-1-1-4-15,1-4-3 0,-3-1 0 0,-2-2-1 16,-2-1-3-16,-1 3 3 0,1-8 1 16,-3 4 0-16,-5-5 1 0,-3 5 0 0,0-3 1 0,-3-2 0 15,-3 4-1-15,-7-3-2 0,2 6-3 0,-5 1-1 16,-2 3 0-16,-4 4-7 0,0 1-3 0,-4 3-4 16,-1 5-3-16,-3 6-8 0,3 1-8 0,-5 4-10 15,2 0-15-15,4 7-76 0,-2-1 100 0,12 6-60 16,-5-3-37-16</inkml:trace>
          <inkml:trace contextRef="#ctx0" brushRef="#br0" timeOffset="8287.8218">9082 260 1115 0,'3'6'424'0,"-3"-3"-312"15,0-3-96-15,0 0-5 0,-3 5 1 0,5 1-11 16,-1 4-9-16,6 3-3 0,-6 4 1 0,4 4 1 15,-2-2 5-15,4 3 0 0,4-3 1 0,-6 7 0 16,3-1 0-16,-2 1 2 0,5-7 1 0,3 0 0 16,-1-2 2-16,3-1 0 0,2-3-1 0,2-7 2 15,3 1 0-15,-1-4 3 0,2-3 0 0,0-6 1 16,1-1 2-16,1-2-1 0,-2-4 1 0,1-1 1 16,-3-4 3-16,1 1-1 0,0-1 2 0,-2 1 4 0,-3-3 0 15,1 3 2-15,-2-1 4 0,1-1 6 16,-7-1-1-16,0 1 1 0,-3 1 1 0,-8-3-2 0,3 1-2 15,-7 0-2-15,-4 0-3 0,-12 1-12 0,12 0-5 16,-14-1-6-16,-2 3-7 0,-1 3-1 0,-4-2-21 16,-9 8-9-16,1 1-6 0,-7 6-31 0,-2 4-28 15,-4 10-38-15,1-1-70 0,-4 11 137 0,-1 5-87 16,8 4-36-16</inkml:trace>
        </inkml:traceGroup>
        <inkml:traceGroup>
          <inkml:annotationXML>
            <emma:emma xmlns:emma="http://www.w3.org/2003/04/emma" version="1.0">
              <emma:interpretation id="{70141237-BCAA-4AA7-A4CC-24965FDFD918}" emma:medium="tactile" emma:mode="ink">
                <msink:context xmlns:msink="http://schemas.microsoft.com/ink/2010/main" type="inkWord" rotatedBoundingBox="12664,723 15299,657 15323,1658 12689,1724"/>
              </emma:interpretation>
              <emma:one-of disjunction-type="recognition" id="oneOf3"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_</emma:literal>
                </emma:interpretation>
                <emma:interpretation id="interp6" emma:lang="" emma:confidence="0">
                  <emma:literal>~</emma:literal>
                </emma:interpretation>
                <emma:interpretation id="interp7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9972.1567">11640 368 148 0,'3'-19'115'16,"0"-2"-28"-16,5-1-39 0,-8-1 28 0,8 1-10 15,2-2-4-15,4 2-2 0,-6 1-3 0,-2 2-4 16,6 0-1-16,-8 3 1 0,9 2-1 0,-8-1-5 16,-4 4-3-16,3 5-3 0,0 0-6 0,1 2-9 15,0 3-6-15,3 4-5 0,-6 2-2 0,2 6-5 16,-1 3 0-16,2 8 0 0,-3-2-2 0,1 2-1 0,-1 7 0 0,1 6 0 15,6 3 0-15,-5-5-3 0,2 4 1 0,0 1-2 16,1 7 5-16,2-1 0 0,1-2 0 0,-2-6 6 16,-2-9 1-16,5 4 15 0,-1-11 3 0,3-5 6 15,1-9 3-15,7-6 14 0,-5 3 4 0,20-23 0 16,-1 2 1-16,24-11-9 0,8-10-6 0,29-8-4 16,2-5-8-16,25-10-14 0,22-5-5 0,22-3-7 15,-9 0-6-15,23-10-13 0,9-1-8 0,3-7-12 16,-2 4-17-16,6 3 35 0,2-7-27 0,-12 5-9 0</inkml:trace>
        </inkml:traceGroup>
      </inkml:traceGroup>
    </inkml:traceGroup>
    <inkml:traceGroup>
      <inkml:annotationXML>
        <emma:emma xmlns:emma="http://www.w3.org/2003/04/emma" version="1.0">
          <emma:interpretation id="{C1DB22DE-AC72-4688-92B6-12230322A6A5}" emma:medium="tactile" emma:mode="ink">
            <msink:context xmlns:msink="http://schemas.microsoft.com/ink/2010/main" type="paragraph" rotatedBoundingBox="1213,4305 24479,3211 24592,5603 1326,6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6246CC-F2F9-4020-AB60-69760F38D453}" emma:medium="tactile" emma:mode="ink">
              <msink:context xmlns:msink="http://schemas.microsoft.com/ink/2010/main" type="line" rotatedBoundingBox="1213,4305 24479,3211 24592,5603 1326,6697"/>
            </emma:interpretation>
          </emma:emma>
        </inkml:annotationXML>
        <inkml:traceGroup>
          <inkml:annotationXML>
            <emma:emma xmlns:emma="http://www.w3.org/2003/04/emma" version="1.0">
              <emma:interpretation id="{09804C91-59A4-4781-B10B-96673B33B57E}" emma:medium="tactile" emma:mode="ink">
                <msink:context xmlns:msink="http://schemas.microsoft.com/ink/2010/main" type="inkWord" rotatedBoundingBox="1213,4305 3658,4190 3731,5732 1286,5847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4361.8817">1444 3985 803 0,'2'-5'337'0,"6"5"-264"15,3-3-72-15,-3 1-3 0,5 2-12 0,4 3 0 16,-1 0-2-16,5 10 2 0,3-2 4 0,-9 5 3 16,5 2-2-16,-4-4 3 0,-4 4-3 0,-2 5 3 15,-2 1-3-15,-2 0-2 0,-3 0 3 0,-1 0-1 16,-4 1 1-16,-1 7 0 0,-3-5 0 0,-2 2-2 0,-3 0 5 15,0-2 2-15,-4 3 1 0,1-3 0 0,0 2 4 16,-1-2 1-16,2 0 3 0,2-2 2 16,2-1 4-16,1 2 6 0,5-2 2 0,1-5 6 15,2-2 10-15,3 1 4 0,4-5 2 0,2-1 2 0,2-2 5 16,0-1-3-16,5-1-2 0,2 2-1 0,-1-7-10 16,-1 3-2-16,8-6-5 0,-2 0-5 0,6-4-11 15,0-6-5-15,2-3-6 0,1 1-9 0,7-3-32 16,-1-4-23-16,4 0-28 0,-1-2-62 0,-13 7 108 15,-13 6-77-15,1 2-29 0</inkml:trace>
          <inkml:trace contextRef="#ctx0" brushRef="#br0" timeOffset="14690.0043">2506 3650 874 0,'5'0'418'16,"-3"0"-285"-16,1-3-99 0,-3 1-1 0,-2 2 3 16,2-1-19-16,4 1-13 0,-4 3-6 0,4 0-7 15,3-1-5-15,-4 2 2 0,3 0-2 0,-1-1-2 16,0-2-12-16,0 1-9 0,1 1-19 0,-1-1-21 16,-2-1 54-16,0 1-39 0,2 0-14 0</inkml:trace>
          <inkml:trace contextRef="#ctx0" brushRef="#br0" timeOffset="14855.5624">2674 4435 1568 0,'4'8'584'0,"-4"-6"-426"0,0-5-128 15,-9-9-4-15,2 6-12 0,7-2-24 0,0 5-55 16,-1 0-22-16,-1 3-26 0,2 0-31 0,2 0 90 15,3 3-67-15,6 0-15 0</inkml:trace>
          <inkml:trace contextRef="#ctx0" brushRef="#br0" timeOffset="13674.1147">229 3402 564 0,'-8'-19'253'0,"2"4"-150"15,-1-5-64-15,1-1 13 0,1 6 0 0,-1-2-6 16,1 3-13-16,2 6 0 0,0 1 7 0,-1-1-3 16,3 4-2-16,-1 2-4 0,1-1-2 0,1 1-2 15,0 2-2-15,0 0 0 0,1 0-9 0,4 0 0 16,1 2-1-16,4 1-2 0,3-1-1 0,7 1 0 0,3 0-1 15,7 2-3-15,2-5 0 0,9 3-1 0,4-3-3 16,7 1 0-16,6-1-1 0,-3 0-3 16,3-1-1-16,4 1-2 0,-2-5-2 0,1 0-8 0,-7 1-4 15,0-4-9-15,-4 3-10 0,2-3-54 0,-1 1-50 16,-2 3 101-16,1-3-72 0,2-4-53 0</inkml:trace>
          <inkml:trace contextRef="#ctx0" brushRef="#br0" timeOffset="13968.7186">790 3375 732 0,'-15'22'328'15,"10"-16"-255"-15,-4 5-71 0,6-9 0 0,3 14-9 16,3 0-11-16,3 9-1 0,-3-2 3 0,4 5 5 15,1 6 8-15,1-1 5 0,2 5 1 0,-3 1 3 16,0 0 4-16,0 4 1 0,2 2-2 0,-1-2 1 16,-2 5 3-16,-1 1-1 0,1-3 2 0,1 2 0 0,-2-2-1 15,-3 2 1-15,2-8-1 0,-2 1 0 16,0-2-1-16,-3-6-6 0,2 2-4 0,-1-3-1 16,-1-2-5-16,-1 0-5 0,-2 2-4 0,1 0-2 0,-1-3-19 15,-2 1-7-15,0-3-12 0,-1 0-34 0,3-3 61 16,-2-6-40-16,-1-1-31 0</inkml:trace>
        </inkml:traceGroup>
        <inkml:traceGroup>
          <inkml:annotationXML>
            <emma:emma xmlns:emma="http://www.w3.org/2003/04/emma" version="1.0">
              <emma:interpretation id="{B633FC7C-B62C-46FB-8CC6-DAA6255BFBA8}" emma:medium="tactile" emma:mode="ink">
                <msink:context xmlns:msink="http://schemas.microsoft.com/ink/2010/main" type="inkWord" rotatedBoundingBox="5579,4307 7128,5057 6463,6431 4914,568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193.2725">4394 3618 576 0,'-7'-8'230'0,"1"4"-165"0,3-3-50 16,-1 4 10-16,4 0-18 0,-1 0-2 0,4 3 0 16,0 0-2-16,4 0 12 0,-3 0 7 0,8-2 4 15,-3 2 9-15,2-3 13 0,2 0 4 0,5-1 1 16,-1-2 2-16,5 4-5 0,2-2-4 0,-1-1-4 0,4 3-10 15,4 1-11-15,3 1-7 0,-1 3-5 16,1 2-4-16,-2-1-7 0,3 4-1 0,0 0-7 0,-2 2 0 16,-7 4-4-16,1-1 1 0,-5 5 0 15,-3-3-1-15,0 6 3 0,-8 1-2 0,-6 1 3 0,2-1 3 16,-3 0 4-16,-4-1 0 0,-6 3-1 0,0 1 3 16,-1-4-1-16,-2 0 1 0,2-2 5 0,-7 6-1 15,-5-2 1-15,1 1 1 0,4-4 2 0,1 1 0 0,-3 0 3 16,-1-1 0-16,2 0-1 0,6-6-2 0,3 2 3 15,-2 0 1-15,1-5-1 0,2 2 0 0,5 1 0 16,0-3 0-16,2 0 0 0,3 0 3 0,1 1-3 16,4-1-1-16,1 0 1 0,0-2 0 0,2-1-2 15,4 2 0-15,2-1-1 0,2-1-2 0,1 2-1 16,4 0-2-16,1 1 0 0,0-2-2 0,0 4 1 16,0 0-3-16,-3 1 0 0,-2 0-1 0,-1-1 0 0,-5 6 1 15,-3-1-1-15,3 2 1 0,-5-2 0 0,-3 1 1 16,-3 0 2-16,1 5-1 0,-6-5 1 0,0 4 0 15,-2-4 2-15,-2 1 0 0,-6 4-1 0,-1 2 2 16,-8 1 0-16,0-3 2 0,-7 6-2 0,2-1 3 16,-8-1-5-16,-3-1 3 0,0 2-2 0,-1-2-1 15,-1-3-1-15,-1 0-2 0,3-5-3 0,-3-3-3 0,3-3 0 16,1-2-8-16,1-5-14 0,6-3-16 16,6-3-19-16,2 0-31 0,1-1 66 0,9-4-48 15,2-13-17-15</inkml:trace>
          <inkml:trace contextRef="#ctx0" brushRef="#br0" timeOffset="24546.3321">5649 4036 806 0,'-5'22'441'0,"-3"-8"-265"15,5-14-137-15,-4 5 110 0,4 0-154 0,-3 9-21 16,-2 5-3-16,8 8-3 0,-5 0-4 0,-1 7 3 15,1 4 5-15,2-1-1 0,-4-2 7 0,7 0 7 16,-1-3-3-16,-9-5 7 0,10 1 4 0,0-4 8 16,10-10-1-16,-4 2 7 0,-1 0-2 0,1-5 4 15,5-3 6-15,4-3-6 0,-1-2 5 0,0-3-4 16,-3 0 1-16,4 0-1 0,4-4 0 0,0-6-4 16,3-3 2-16,4 1 0 0,-4-4 0 0,2-3 7 15,1-1 6-15,-2-3 3 0,-1-1 3 0,0-2 16 16,-3-1 4-16,-6-2 4 0,2 2 3 0,-4-1 4 15,-3-3 1-15,-4 3-8 0,0-1 6 0,-3-1-22 16,-1 0-7-16,-3 1-4 0,0-1-1 0,-4 3-21 0,1 0-9 16,-5 4-4-16,0-1-15 0,-2 7 7 15,-3 2-24-15,0 6 7 0,0 1-40 0,-1 2-5 0,-4 4-24 0,0 5 68 16,-1 2-49-16,3 1-13 0</inkml:trace>
        </inkml:traceGroup>
        <inkml:traceGroup>
          <inkml:annotationXML>
            <emma:emma xmlns:emma="http://www.w3.org/2003/04/emma" version="1.0">
              <emma:interpretation id="{C1453921-5B6F-42B3-9513-41F8391402C8}" emma:medium="tactile" emma:mode="ink">
                <msink:context xmlns:msink="http://schemas.microsoft.com/ink/2010/main" type="inkWord" rotatedBoundingBox="7490,4507 13059,4245 13148,6141 7579,6403"/>
              </emma:interpretation>
            </emma:emma>
          </inkml:annotationXML>
          <inkml:trace contextRef="#ctx0" brushRef="#br0" timeOffset="69101.9256">8619 3690 848 0,'3'-8'382'16,"0"3"-260"-16,0-1-98 0,0 3 20 0,1-1-16 15,2 4-21-15,-1 2-4 0,3 1-2 0,-2 2-44 16,1 0 42-16,-1 1-2 0,2-1 1 0,0 4 0 16,-2-4 2-16,1 2 0 0,-1-3-2 0,-1 1 2 15,-2-3 0-15,2 3 3 0,-2-4 0 0,-3 1-1 0,1-1 2 16,-1 1-1-16,-1 1 2 0,-1-3-1 0,-1 3 0 15,0-1-2-15,-5-2 0 0,3 0 3 0,-1 0 0 16,-1 0 0-16,-2 0 1 0,1-3 1 0,0 0 3 16,0-4 4-16,0 2 1 0,-2-1 0 0,2-5 4 15,1 1 0-15,0-4 3 0,-1 1-2 0,2-3 3 16,1-1-1-16,-1-4-2 0,2-1 1 0,1-2-3 16,3-2 0-16,0-2-2 0,2-1 0 0,-1 4-3 0,6 2-1 15,2 1 0-15,-1-2-2 0,2 5-5 0,-1 6-1 0,1 4-3 16,3 4-8-16,3 8-3 0,-2-3-3 15,-1 6-1-15,0 4-2 0,4 8 0 0,2 5-1 0,-3 6 0 16,2-3 6-16,1 5-5 0,0 4 4 0,-6 5-2 16,2 3 1-16,-5-1 0 0,0 4-1 0,-9 3 1 15,1 2 2-15,-7 2 4 0,-5 4 1 0,-5-4 1 16,-3 2 3-16,-3-5 2 0,-3 1 2 0,-3-11 1 16,0 1-1-16,-1-4 2 0,-3-7 1 0,4-1 1 15,-1-6-2-15,1-5 5 0,1-1 3 0,4-4 1 16,-1-2 3-16,6-4 3 0,4-7 1 0,0-3 4 15,1 1 2-15,5-3-4 0,3-1-1 0,-1-2 0 0,2-3-2 16,3-4-3-16,1 1-1 0,1 1-4 0,1-1-3 0,3-2 1 16,4 0-2-16,3 0 0 0,1 5-4 0,2 1-2 15,0-1-1-15,6 5-2 0,4 0 0 0,-1 2-6 16,2 4 1-16,5 0-3 0,0 4-1 0,4 0-2 16,3 4-1-16,-3 7-3 0,-2-3-5 0,2 1-10 15,1 3-6-15,0 3-8 0,-2-6-13 0,-7 3-58 16,4-5-48-16,0 2 115 0,3-1-82 0,-5-2-54 15</inkml:trace>
          <inkml:trace contextRef="#ctx0" brushRef="#br0" timeOffset="69543.2614">10073 3601 728 0,'-7'-3'576'0,"1"6"-265"0,0-8-242 0,-2 5 161 0,-5 2-216 15,2 7-2-15,-2 12-11 0,0 3-11 0,-1 12-101 16,-2-4 101-16,-3 24 0 0,0-4 3 0,-2 7 2 15,-1 7-2-15,0 2 0 0,-2-3-1 0,1 1-7 16,-1-1-2-16,1-9-3 0,-3 0-3 0,7-2-10 16,-5-8-10-16,3-3-6 0,-2-2-11 0,3-6-49 15,1-1-49-15,5-14 110 0,3 4-79 0,-2-9-46 16</inkml:trace>
          <inkml:trace contextRef="#ctx0" brushRef="#br0" timeOffset="69328.3205">9619 3704 1094 0,'14'3'471'0,"5"5"-310"0,-9-8-126 0,-5 0 23 0,3 0-32 16,6 12-14-16,7 3-19 0,1 1-4 0,5 7-1 16,0-3 2-16,8 7 0 0,-1 4-3 0,4-4 1 15,-3 1-1-15,0-2-6 0,-3 1-2 0,-7-6-7 16,7 4-3-16,-6-1-14 0,-3-3-6 0,-2-4-14 16,-2 1-13-16,-1-4-58 0,-4 2-55 0,2-8 131 15,-2 2-92-15,-4-14-56 0</inkml:trace>
          <inkml:trace contextRef="#ctx0" brushRef="#br0" timeOffset="70230.6036">10324 3598 190 0,'4'-5'154'0,"-6"0"-44"0,-3 2-60 0,-1-2 27 0,3-3 6 15,-5 3-8-15,3 2-15 0,-3-3 1 0,0-1 1 0,0-2 12 16,0-2 1-16,2 1 0 0,-4 2-7 0,5-3 4 16,2-3-5-16,-2 1-3 0,2-5-4 0,0 4-9 15,3 0-6-15,0-2-5 0,5 3-7 0,-2 0-12 16,3 1-4-16,2 5-6 0,2 1-4 0,3 3-8 16,3-1-5-16,-2 4-2 0,2 0-1 0,-2 5-1 15,4 0-3-15,-1 1 3 0,4 6-1 0,0 3 0 16,-9 0 2-16,6 4-1 0,-5 5 2 0,3 4 2 15,-4 1 2-15,-4 3-2 0,-5 1 4 0,-1 4 0 16,4 1 2-16,-12 2 2 0,1 0 0 0,-4 0 2 16,-1 0 3-16,2-1-1 0,-1 1 3 0,-3-2 0 15,6 1 2-15,-3-3-1 0,4 1 4 0,0-5 1 16,-1-2-3-16,6-6 1 0,0 3 0 0,1-6-3 16,9-7-1-16,4 4-1 0,-4-7-2 0,9-3-4 15,0 0 0-15,2 1-3 0,-1-6-4 0,4-3-8 16,0-1-6-16,6-6-5 0,1 1-10 0,-4 1-6 0,3-11-11 15,3-4-22-15,4 0-11 0,-4 5-3 0,-2-11-5 16,-3-1-6-16,9-3-16 0,0-5 0 0,-2 3 2 16,-5 3 21-16,-6 2 12 0,4-3 14 0,-4 1 19 15,-9 10 20-15,-4 2 34 0,-5 5 20 0,2-4 16 16,-11 16 10-16,3-1 7 0,-8 4 9 0,-2 7-2 16,-5 2-6-16,-1 3-4 0,3 2-4 0,-5 4-2 0,4 3-4 15,-2 0 1-15,2 0-5 0,6 3-1 0,5-2 0 16,-5 1 0-16,3-4 3 0,3 0-3 0,5-4 3 15,4-2-2-15,-1-5 0 0,4-3-1 0,7-2-1 16,-1-1-2-16,3-7-4 0,0-1 0 0,8-6-3 16,-3-4-3-16,3 3-5 0,4-10-4 0,-1-6 3 15,3 1-1-15,-1-1-5 0,-3-3-3 0,-2-2 0 0,2-1 3 16,-7-5 0-16,0 2 0 0,-3 5-2 0,-3 1-2 16,-1-6-3-16,-6 3 1 0,-4 4-2 0,-3 1-8 0,-2-2-11 15,0 0-9-15,-5 9-14 0,-5-6-12 0,-4 9-55 16,-5-1-43-16,-11 5-80 0,-6 4 154 0,-19 9-132 15,-12 0-65-15</inkml:trace>
          <inkml:trace contextRef="#ctx0" brushRef="#br0" timeOffset="24978.1106">6501 4187 812 0,'-4'-15'350'0,"-2"8"-239"0,3 2-60 15,0-3-25-15,1 6-33 0,0-4 3 0,2 6-10 16,0 5 0-16,2 3 2 0,1-5 4 0,2 3-10 15,1 2 27-15,4-3 6 0,0 0 6 0,4 1 14 16,2-3 1-16,3-1 3 0,3 3 0 0,-1-5 0 0,8 1-3 16,7-1 1-16,1 3-5 0,-2-4-11 0,6-1 1 15,5-3-8-15,5 1-1 0,7-6-5 0,-3 2-3 16,-7-1-5-16,8 1-2 0,0-4-5 0,-2 1-2 16,-2 3-1-16,1-1-6 0,0-1-4 0,-1 4-3 15,-6-1-4-15,4 3-17 0,-4-3-10 0,-2 3-16 16,-4-1-17-16,-5-2-93 0,0 3 131 0,-4-3-82 0,-3 4-42 15</inkml:trace>
          <inkml:trace contextRef="#ctx0" brushRef="#br0" timeOffset="25215.476">7193 3752 1067 0,'-12'-8'405'16,"5"-1"-297"-16,1-3-86 0,1 6 3 0,0 1-9 16,4 4-18-16,-2 1-4 0,-1 3-1 0,1 3 0 15,2 1-1-15,-1 4 3 0,-1 8 4 0,1 0-1 0,-1 0 3 16,1 7 0-16,2 2 0 0,0 7-1 16,0 10 0-16,0-4-4 0,2-3-3 0,1 1-4 0,0 12-17 15,2 0-13-15,-2 4-15 0,1-5-27 0,-3 7 57 16,4 4-42-16,-5 5-15 0</inkml:trace>
          <inkml:trace contextRef="#ctx0" brushRef="#br0" timeOffset="30114.0451">7171 4703 56 0,'3'-5'50'0,"0"0"-7"16,-1 2-19-16,1-2 17 0,-1 0-2 0,-2 1-2 15,0-3 2-15,0 4-2 0,1-2-1 0,-1-1 2 16,2 4 2-16,0-2-1 0,-1 0-2 0,-1-2 1 0,2 1 6 16,-1-3 3-16,3 2-5 0,-4-4-2 0,0-2-1 15,1 1 0-15,1-4-4 0,-1 2-4 0,1 1-9 16,0-1-8-16,-1-3-11 0,1-1-9 0,-1 1-14 0,1 0-20 15,-1 0 28-15,1-2-21 0,1 6-11 0</inkml:trace>
          <inkml:trace contextRef="#ctx0" brushRef="#br0" timeOffset="71105.1088">7756 4488 758 0,'-8'-10'303'16,"-2"-1"-202"-16,7 0-67 0,3 3 8 0,0 2-3 15,-2-4-6-15,2 4-7 0,-1-2-5 0,1 6-8 16,0 1-4-16,0-1-1 0,0 2-2 0,0 0-5 15,3 3-1-15,0 2 0 0,0 4-2 0,5 6-1 16,-5-2 3-16,9 6-4 0,-5 1 1 0,5 9-2 16,-1-3 1-16,5 12-1 0,1-3 1 0,1 1-1 15,1 9-2-15,0-2 3 0,3 0-1 0,4-3 1 16,1 0 3-16,1-5-3 0,1 1 3 0,3-5 2 16,3-4 3-16,-11-4 1 0,13-2 4 0,-4-3 1 15,-1-6 3-15,1-5 3 0,2 1 1 0,-3-7 7 16,8-1 0-16,0-4 1 0,-7-1 1 0,-1-2-1 0,2-2-2 15,4-5 4-15,-3-1-1 0,-5 2-6 0,2-4 0 16,0 3-1-16,6-5-1 0,0-4-4 0,0-1 0 16,-3 5-3-16,-4-3-3 0,9-2-4 0,-2-3 0 15,3 3-1-15,-9 2-3 0,8 1 0 0,-4 0 0 16,3 13-2-16,2-1-1 0,-6 4-1 0,0 5-1 16,-3 8-2-16,5 0 2 0,-4 6-2 0,1 5-1 15,1 7-2-15,0-4 2 0,1 5 0 0,1 4 0 16,4 0-1-16,-2-2 1 0,0 5 1 0,3-3-1 15,-4-5 2-15,-1 3 1 0,-2-6 0 0,-5-2 2 16,-3-2-1-16,2 0 2 0,-7-6 0 0,-1-2 2 16,1-4 0-16,-1-1 0 0,-2 0 3 0,-3-7 2 0,6-9 4 15,-1 2 1-15,-4-3 1 0,1-5 0 0,4-1 3 0,5-9 2 16,5-7-2-16,-2 4 1 0,2-8-4 0,5-6-2 16,1 2-1-16,2-7-1 0,4 5-1 0,-4 5 1 15,2-5-2-15,-3 8 1 0,0 6 0 0,-3 10 2 16,4 2 0-16,-7 7-2 0,2 2 0 0,4 8-5 15,1 3 2-15,-1 7-2 0,6-1 0 0,3 3 1 16,1 0 1-16,5 3 1 0,2-1 1 0,-2-1 6 16,2-7 0-16,1 4 2 0,-3-7 4 0,2-5 3 15,-3-3 1-15,-2-6 3 0,0 0 1 0,0-10-2 16,-1 4 2-16,1-12-2 0,-4 2 0 0,-4-3-7 16,3 1-1-16,-10-7-5 0,4 1-3 0,-3-4-10 15,-5 1-7-15,-4-2-9 0,1-4-13 0,-2-2-48 16,-6-4-32-16,-2-2-36 0,-3 2-75 0,-3-2 152 15,-4-2-112-15,-4 4-36 0</inkml:trace>
        </inkml:traceGroup>
        <inkml:traceGroup>
          <inkml:annotationXML>
            <emma:emma xmlns:emma="http://www.w3.org/2003/04/emma" version="1.0">
              <emma:interpretation id="{8BD7AF69-3CCC-4A94-8CE7-2291DA3A5DAD}" emma:medium="tactile" emma:mode="ink">
                <msink:context xmlns:msink="http://schemas.microsoft.com/ink/2010/main" type="inkWord" rotatedBoundingBox="14536,4058 15956,3991 16010,5129 14589,519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97282.0759">14360 2976 850 0,'6'-6'352'0,"-1"4"-245"0,2-4-81 0,-7 5 11 16,4-1-15-16,-4 2-10 0,2 0-5 0,-2 2-6 15,2-1 0-15,-4 2 1 0,0-1 1 0,-2 3 1 16,0-2 4-16,-4 2 3 0,2-1-1 0,-2 1 2 0,-3 2-1 0,-3 1-2 15,-1-1 0-15,-1 3-3 0,-1 0-2 0,-4 2-1 16,-6 6-2-16,-8 3-1 0,3-1-1 0,2-1 1 16,-4 2 0-16,-4 3-1 0,-2 0-1 0,-3 1-2 15,12-2 2-15,-6 4-3 0,0-3 3 0,-1-2-1 16,1 2 1-16,2 0 2 0,2-2 3 0,3-1-1 16,-2-2 3-16,3-5 4 0,5 2 1 0,4 2 0 15,0-3 1-15,5-2 4 0,2 2 1 0,5-1 2 0,0-1 0 16,2 1 3-16,2-3 1 0,4 2 3 15,0-2 2-15,7 2-2 0,1-2-1 0,4 0-2 16,1 2 1-16,9 0-6 0,2-2-3 0,8 3-3 16,2-3-1-16,-6 0-4 0,12 2-1 0,9-2 0 15,2 4 1-15,-6-6-2 0,4-1 1 0,1 0 1 0,6 5 1 16,4-1-1-16,-1 0 2 0,-5-3 1 0,3 2 2 16,4 4 0-16,3-1 1 0,-9-1 0 0,1-1 1 15,0 0 2-15,-5 0-2 0,-2 1 1 0,-6 1-4 16,-6-2 2-16,0 0-4 0,-4 1-1 0,-6-2-3 15,-1 0-2-15,-6 1 0 0,-4 0-2 0,0-2-1 16,-2-1-5-16,-2 1-2 0,-4-2-4 0,-4-3-14 16,3 4-10-16,-4-4-14 0,-2 1-20 0,-1-4-94 15,0 0 122-15,0-1-74 0,-4-1-44 0</inkml:trace>
        </inkml:traceGroup>
        <inkml:traceGroup>
          <inkml:annotationXML>
            <emma:emma xmlns:emma="http://www.w3.org/2003/04/emma" version="1.0">
              <emma:interpretation id="{DFBDCE1E-596C-45C9-81B3-7AB010F2D934}" emma:medium="tactile" emma:mode="ink">
                <msink:context xmlns:msink="http://schemas.microsoft.com/ink/2010/main" type="inkWord" rotatedBoundingBox="16971,4046 19151,3943 19207,5142 17027,524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02922.0831">16055 3250 741 0,'1'-8'317'0,"-2"2"-194"0,-1-8-77 16,2 1 5-16,-5 0 11 0,4 0-2 0,1 4-12 15,-5 1-6-15,3 2 0 0,-3-4 1 0,1 4-3 16,-4-1 0-16,5 1-9 0,-5 0-1 0,4 2-6 16,-4 1-4-16,-3-2-4 0,10 4-7 0,-10 1-6 15,4-2-4-15,2 5-4 0,-1 4-4 0,0-1 0 16,2 7-2-16,4 6-1 0,-3 0-1 0,2 8 2 16,1 7 4-16,-2 7 0 0,4 2 1 0,2 3 2 15,3 10 3-15,-1-3 1 0,1-3 0 0,1 1 0 16,1-1 1-16,5-2 2 0,-2-1-2 0,-3-4 1 0,4 2 0 15,1-4-2-15,-3 1 2 0,1-4 0 0,-1-6-2 0,-2 3 1 16,4-2 2-16,-5-4-3 0,0-5 0 0,-2-7 1 16,5 3-7-16,-4-6-5 0,1 0-4 0,-3-4-9 15,2-5-10-15,3-2-46 0,1 1-31 0,2-2-56 16,0-5 118-16,6-11-105 0,-2 6-49 0</inkml:trace>
          <inkml:trace contextRef="#ctx0" brushRef="#br0" timeOffset="103253.201">16768 3300 963 0,'-16'0'453'0,"-1"1"-334"16,10-5-98-16,-2-4-13 0,-1 0 3 0,2 4-10 16,3 6-7-16,-1 0-5 0,3 2-5 0,0 8 4 15,-2-4 0-15,3 6 2 0,2 2 2 0,-3 0 5 16,2 1 3-16,1 6 0 0,-4-4 0 0,4-2 2 15,0 2 1-15,2-1-1 0,1 1 3 0,8 0-1 16,-4-5 0-16,9 4-1 0,4-2 1 0,-1 0 1 0,4 0-3 16,2-2 2-16,2 3-1 0,-1-1-2 15,1 0 0-15,0 0 0 0,-3 5-1 0,1 0 0 16,-2 1 0-16,-3 0-1 0,-2 1 1 0,-4 2-2 16,2 1 2-16,-8-1-1 0,2 0 1 0,-7-1-1 0,1 2 1 15,-5-2-1-15,-1 1-1 0,-4-1 2 0,-2-2-4 16,-3 4 2-16,1-7-4 0,-1 0-7 0,-2 0-6 15,1-3-8-15,-1-5-13 0,0-1-51 0,-1-5-44 16,1-5 96-16,2 0-70 0,-3-7-50 0</inkml:trace>
          <inkml:trace contextRef="#ctx0" brushRef="#br0" timeOffset="103490.5634">16854 3231 1024 0,'-14'-11'407'0,"-2"2"-283"16,3-7-95-16,4-3 5 0,4 4-11 0,-3 1-5 16,5 3-15-16,-1 6-4 0,4-1-3 0,0 2 1 15,5 1 0-15,0 3-1 0,1-1 3 0,4-1-1 16,1 0 3-16,2 2 3 0,4-1 3 0,1-1-4 16,1-3 0-16,3 2 1 0,4 2-3 0,1-4 0 15,-5 2-3-15,5 0-7 0,5 3-8 0,1-2-5 16,-1 0-7-16,2 2-11 0,-2-3-14 0,7 6-52 15,4 2-37-15,0-3-44 0,-4-2 126 0,5 0-117 16,-2 1-53-16</inkml:trace>
          <inkml:trace contextRef="#ctx0" brushRef="#br0" timeOffset="103760.4827">17646 3160 144 0,'-7'14'126'16,"1"7"-25"-16,3 6-48 0,-2 3 45 0,-1 0-14 15,1 7-8-15,2-2-5 0,3 3-12 0,0 0-4 16,0-1-5-16,3 1-4 0,5-6-11 0,0 1 1 15,6-9-6-15,-1 3 3 0,3-6 2 0,1 3 3 16,5-11 4-16,-1 1 5 0,1-4 11 0,4-2 1 16,1-5 3-16,0-2-2 0,2-1-2 0,-1-6-3 0,7-4-4 15,-7-1-4-15,-3-3-13 0,1-4 0 16,1-2-1-16,-5-3 1 0,-1-4-1 0,-9-1 1 0,-2-6-1 16,3-1 2-16,-2 0 0 0,-6-5 0 0,-5-4-1 15,1 4-4-15,-1-1-7 0,-6-2-2 0,-9 3-4 16,3-2-4-16,1 6-9 0,-5 5-5 0,-8 0-13 15,-2-3-5-15,2 6-12 0,0 4-8 0,-6 3-12 0,-10 2-44 16,-15 6-36-16,4-3-51 0,-2 15 126 0,-20 1-109 16,0 0-49-16</inkml:trace>
        </inkml:traceGroup>
        <inkml:traceGroup>
          <inkml:annotationXML>
            <emma:emma xmlns:emma="http://www.w3.org/2003/04/emma" version="1.0">
              <emma:interpretation id="{737408A0-25D2-4A40-8E7B-C07DF6EEE791}" emma:medium="tactile" emma:mode="ink">
                <msink:context xmlns:msink="http://schemas.microsoft.com/ink/2010/main" type="inkWord" rotatedBoundingBox="20263,3478 24482,3280 24536,4411 20316,4609">
                  <msink:destinationLink direction="with" ref="{CD8ED28A-B63B-4E65-93AE-5CBD5A58E833}"/>
                </msink:context>
              </emma:interpretation>
            </emma:emma>
          </inkml:annotationXML>
          <inkml:trace contextRef="#ctx0" brushRef="#br0" timeOffset="107494.391">19256 3158 497 0,'6'-8'246'0,"-6"-2"-129"15,0-1-62-15,-3-5 25 0,3 4 12 0,0-1-6 0,1 0-22 16,-1 0 0-16,0 1-4 0,-1 1-5 0,1-1-2 16,0 3-12-16,0-2-3 0,1 4-6 0,-1 1-3 15,0 1-9-15,4 2-7 0,-4 0-5 0,0 1-2 16,1 2-9-16,-1 3-4 0,0 2-2 0,2 2-3 15,-2 2-2-15,5 5 1 0,-1 2 2 0,3 3-1 16,-1 4 3-16,2 4 1 0,6 5 0 0,-1 1 3 16,-2-3 3-16,0 5 0 0,9 5-1 0,-4-2 2 15,-2-2 2-15,0-3 2 0,2 0 0 0,0-2 4 16,6-6 1-16,1 1 5 0,-6-6 8 0,4-7 6 0,9-5 28 16,0-8 11-16,20-8 9 0,5-5 3 0,36-20 5 15,-17 9-2-15,85-38-6 0,-6 5-7 0,44-14-33 16,39-18-14-16,41-11-10 0,10-4-14 0,-91 39-27 15,-99 32-18-15,1 1-34 0,353-111-86 0,40-22 126 16,2 1-75-16,-42 12-36 0</inkml:trace>
        </inkml:traceGroup>
      </inkml:traceGroup>
    </inkml:traceGroup>
    <inkml:traceGroup>
      <inkml:annotationXML>
        <emma:emma xmlns:emma="http://www.w3.org/2003/04/emma" version="1.0">
          <emma:interpretation id="{A60BF7F9-EDE7-4D3B-8E95-C91FE4A8B5B4}" emma:medium="tactile" emma:mode="ink">
            <msink:context xmlns:msink="http://schemas.microsoft.com/ink/2010/main" type="paragraph" rotatedBoundingBox="8526,6959 13423,6410 13557,7601 8660,81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67FF76-A078-4913-8049-35DB6CD1D86D}" emma:medium="tactile" emma:mode="ink">
              <msink:context xmlns:msink="http://schemas.microsoft.com/ink/2010/main" type="line" rotatedBoundingBox="8526,6959 13423,6410 13557,7601 8660,8151"/>
            </emma:interpretation>
          </emma:emma>
        </inkml:annotationXML>
        <inkml:traceGroup>
          <inkml:annotationXML>
            <emma:emma xmlns:emma="http://www.w3.org/2003/04/emma" version="1.0">
              <emma:interpretation id="{B62EFF4A-F96A-453E-959D-83F5B6136ECE}" emma:medium="tactile" emma:mode="ink">
                <msink:context xmlns:msink="http://schemas.microsoft.com/ink/2010/main" type="inkWord" rotatedBoundingBox="8526,6959 13423,6410 13557,7601 8660,815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3215.9877">8901 6050 784 0,'0'2'315'0,"-2"1"-203"0,2-3-88 0,0 0 48 0,-3 0-47 16,3 0-32-16,0 3-6 0,-2 3-10 0,1 4 3 15,-1 3 1-15,2-1 10 0,0 3-24 0,2 1 37 16,-1 11 1-16,-1-3 6 0,2 1 8 0,-2 4-2 16,5 3 3-16,-2-2-2 0,2 5 1 0,-1-3-2 15,1 0-1-15,2-2-4 0,0 3-6 0,0-1 1 16,-2-1-4-16,3 0-1 0,-4-2-5 0,4 0-3 16,-3-2-2-16,0 0-1 0,0-6-9 0,-1-2-6 15,3-2-7-15,-2-1-10 0,-2-3-41 0,0-5-36 16,-3-7 82-16,5 4-61 0,-2 0-22 0</inkml:trace>
          <inkml:trace contextRef="#ctx0" brushRef="#br0" timeOffset="73432.4168">9283 6278 915 0,'0'11'407'0,"-2"0"-261"0,2-6-104 16,0 0 10-16,0 1-2 0,0 10-26 0,2-2-16 15,1 4-13-15,2 6 0 0,0 4-2 0,1 3 2 16,-1 2 0-16,1 1 1 0,0-3 1 0,1 6 0 16,-1-7 1-16,-1-3-4 0,3 5-1 0,-2-2-4 0,2-4-1 15,-1-2-4-15,-3 0-4 0,1 0-17 0,0-2-12 16,0 2-11-16,-4-10-19 0,3 0 52 0,-3-1-38 16,1-5-12-16</inkml:trace>
          <inkml:trace contextRef="#ctx0" brushRef="#br0" timeOffset="74200.366">9789 6291 661 0,'-3'-7'302'0,"3"-1"-187"0,0 0-81 0,0 4 22 15,10-1-19-15,2-6-9 0,3 4-10 0,-1-1-8 16,8 0 0-16,4 0 2 0,6-3 7 0,8-3 2 15,-5-2 1-15,1 3 3 0,2-1 1 0,5-5 2 16,2-2-1-16,3 4-1 0,-10 2-6 0,3-2-3 16,4 2-2-16,-8 4-5 0,4-3-3 0,-3 4-7 0,-4 2-3 15,-7 2-4-15,3 0-2 0,-3 2-5 16,-5 4-4-16,-1 2-2 0,-5 1-1 0,-3 2-2 16,-2 5 0-16,-3-1-2 0,0-1 2 0,-3 5 0 0,-4-2 4 15,-1 2 1-15,-1 1 2 0,-4 4 5 0,-2 1 1 16,0 1 3-16,-1-1-1 0,-2 4 4 0,0 2 2 15,1-1 1-15,-2-2 1 0,3-2 0 0,0-3 0 0,-2 2 1 16,1 2 1-16,4-7 0 0,-1 1 0 0,2-3 0 16,0 3 2-16,4-6-2 0,-4 2 4 0,4-3-2 0,2-1 1 15,0-1 4-15,1-3-2 0,-2 2 2 0,4-5 0 16,0 2 3-16,1-2-2 0,-1 0 2 0,3 0 1 16,-2-4-2-16,2 1 3 0,2-2-1 0,-2-1 4 15,1 0-2-15,3-4 2 0,-3 1-1 0,2-7 0 16,-1 3 1-16,1-5-2 0,0 2-2 0,0 1-5 15,-3-5-1-15,0 3-1 0,0 6-2 0,-1 1-4 16,1 2 0-16,-5 2-3 0,1 1 0 0,0 5-4 16,-1 0 1-16,2 5-2 0,-2 1 1 0,2 9-2 15,-1-6 0-15,1 10-3 0,2-3 0 0,-1 5-5 16,0 1-5-16,4 0-3 0,-2 1-9 0,3-9-20 16,3 5-15-16,1-3-17 0,-1-2-30 0,3-2 76 15,3-4-53-15,2-5-15 0</inkml:trace>
          <inkml:trace contextRef="#ctx0" brushRef="#br0" timeOffset="73669.7813">10043 5652 994 0,'3'-6'429'0,"-3"-4"-293"0,0 5-107 0,-2 4 37 15,1 1-59-15,1 1-22 0,0 2-6 16,0 10-5-16,1-2-1 0,1 8 5 0,-1 4 2 0,6 4 5 15,-4-3 3-15,2 11 4 0,3 0 1 0,-2 5 1 16,0-1-1-16,2 6-5 0,2 3 0 0,-4 3-4 16,4 1-3-16,-2-1-13 0,1 2-4 0,-1-7-8 15,3 5-11-15,-3-10-4 0,2-6-17 0,-1 4 46 16,-1-4-33-16,0-3 2 0</inkml:trace>
          <inkml:trace contextRef="#ctx0" brushRef="#br0" timeOffset="74486.1026">11434 5824 531 0,'4'-11'315'16,"-6"6"-168"-16,-3 5-100 0,0 0 92 0,-2 2-115 16,-5 6 0-16,-2 3-19 0,1 0-2 0,-1 5 0 15,-2 1 0-15,-5 4 2 0,4 0-2 0,-2 1 2 16,0 0 1-16,4-1 1 0,-2 1 0 0,4-1-1 15,0-3-1-15,8-1-2 0,-1 2 3 0,5-3-3 16,1 0 0-16,4-3 0 0,1 1-1 0,6 0 1 16,2-1-1-16,-2-2 1 0,3-1-2 0,2 1-1 15,2 0 0-15,-2 2-4 0,0-4 1 0,-4 7-4 16,1 0 2-16,0 3-3 0,0-1-1 0,-10 6-2 16,2-3 0-16,-5 2 1 0,-2 1-2 0,-6 0 2 15,0 0 0-15,-6-3-1 0,-4 0-2 0,-4-4-4 0,1-1-3 16,-4-2-18-16,-4-3-8 0,-1-6-14 0,3 0-28 15,-2-5 58-15,2-3-41 0,11-4-10 0</inkml:trace>
          <inkml:trace contextRef="#ctx0" brushRef="#br0" timeOffset="72020.4264">7762 6211 221 0,'-5'-18'170'15,"2"3"-42"-15,-2-5-58 0,2 8 39 0,0-4-9 0,-2 0 7 16,0-2-5-16,5 7-16 0,-1-3-4 0,1-2-5 0,-2 0 4 15,2 0-7-15,0 2-5 0,5 1-19 0,3-3-4 16,-7 3-7-16,7 4-8 0,2-2-6 0,3 3-15 16,-1-2-4-16,4 4-3 0,0-1-3 0,0 6-6 15,2-2-2-15,-1 3-2 0,-1 4-2 0,0 4-1 16,2 0 1-16,-6 7-2 0,3 7-1 0,-3 5 0 16,0 2 1-16,-3 7-1 0,-4 6 1 0,0 5-1 15,-4 3-1-15,-1 2 0 0,-5 1 3 0,-4 1 1 16,-2-3 0-16,-4-2 3 0,0-1 2 0,-8-8 5 15,1 1 2-15,-5-10 0 0,1-1 0 0,-1-1 7 16,0-4-1-16,0-9 3 0,0 2-1 0,2-4 6 16,1-3 0-16,14 2 5 0,-12-4 3 0,6-9 3 15,5 2 3-15,-2-2 2 0,5 0 1 0,3-3-1 16,-4-5-1-16,4-2-2 0,5 1-3 0,-2 2-7 16,6-4-3-16,0 0-6 0,4 1-2 0,-3 1-4 15,1 1-2-15,6 3-4 0,-3-1 1 0,2 1-1 0,4 5-1 0,2 6 0 16,-4-2 1-16,4-1-2 0,1 6 0 15,-1-1-1-15,6 8-6 0,-1 2 0 0,-3-1-5 0,0-1-1 16,2 0-8-16,1 5-17 0,-1-2-13 0,-4 0-22 16,-1-5-26-16,4 1 69 0,-3-1-49 0,-1-1-18 15</inkml:trace>
          <inkml:trace contextRef="#ctx0" brushRef="#br0" timeOffset="72944.4554">8536 6063 139 0,'-3'-7'117'0,"0"4"-25"0,1 2-45 16,0-4 50-16,2 2-16 0,-1 1-2 0,-1-1-15 15,4 0 10-15,-2 0 0 0,0-1-1 0,3 0 1 16,0-1-4-16,2 0-3 0,1 2-1 0,5-2-5 15,1 2-6-15,2-3-4 0,2 2-2 0,3-4-6 16,6 2-9-16,3 1-4 0,3-3-4 0,3-1-3 0,7 1-12 16,-1-2-3-16,6 2-4 0,0 2-1 0,-1-4-7 15,1 1-4-15,0 1-5 0,-3 0-6 0,-3-2-17 16,0 1-8-16,-5-1-17 0,-2 1-19 0,-2 1-99 16,-1 0 131-16,-6 1-80 0,1 1-45 0</inkml:trace>
          <inkml:trace contextRef="#ctx0" brushRef="#br0" timeOffset="74737.4307">11643 5435 642 0,'14'10'428'0,"-1"-1"-217"15,-10-7-143-15,1 3 124 0,-1 3-148 0,3-2-31 16,4 10-9-16,-2 2-3 0,0 2-2 0,0 3-1 16,3-1 1-16,0 7-1 0,0-1-1 0,-6 1 1 15,4 3 1-15,1 6 0 0,-2-5 0 0,0 9 0 16,-3-2 0-16,1 4 0 0,-4 1 0 0,2-5 1 0,-5-2-3 16,1 6 0-16,-3-1-1 0,-1-6 0 0,0-2-1 15,-3-1-1-15,-1-4-3 0,0-6-6 0,2 3-2 16,-4-11-7-16,2 0-30 0,0 0-22 0,-1-8-22 15,-1-4-36-15,4 1 88 0,-5-3-68 0,0-2-20 16</inkml:trace>
          <inkml:trace contextRef="#ctx0" brushRef="#br0" timeOffset="75010.6997">11796 5748 582 0,'6'-7'296'0,"-4"1"-165"0,0 3-85 0,1 3 30 0,-8-2-13 16,3 4-32-16,2 1-9 0,-1 3-9 0,-2-3-1 15,-1 4-3-15,1 1 1 0,-3 0 1 0,6 1-2 16,0 1 0-16,-3-2 0 0,-4 4-1 0,2-2 0 16,2 1-2-16,-3 2-1 0,1 1-3 0,-1 2 1 15,-1 2-2-15,3-1 0 0,-4-1-1 0,4 3 1 16,-2 2-1-16,1 0-1 0,9-1 1 0,-4 1-1 16,0-3 1-16,6-4 0 0,2 5-1 0,0-1 1 0,3-6 0 15,-1 1 0-15,1-3-1 0,6-1-3 16,7-1-3-16,-2 0-3 0,1-5 0 0,2-3-6 0,4-1-16 15,1-4-8-15,0-5-11 0,-3 2-6 0,4-6-33 16,-1 0-11-16,-1-10-15 0,-1 3-10 0,4-4 75 16,-2-6-52-16,1-1-5 0</inkml:trace>
          <inkml:trace contextRef="#ctx0" brushRef="#br0" timeOffset="75220.1418">12363 5760 109 0,'16'-32'132'0,"-5"5"-5"0,-1 3-51 0,-2 5 41 16,-5 3-2-16,-3 7-9 0,1 1-5 0,-2 3-27 15,-4 5-7-15,-1 3-7 0,-1 0-10 0,-1 4-8 16,-3-1-4-16,-2 7 0 0,1-3-3 0,4 2-2 0,-5-1-2 15,2 2 6-15,1 0 1 0,1 0-5 0,1-2-1 0,3 0-3 16,-1 3-1-16,6-1-5 0,0 0-4 0,0-2-6 16,0 2-4-16,3 1-3 0,5-1-3 0,3 1 0 15,-3-1-3-15,3 3 0 0,2 1 0 0,-1-1-3 16,0 2 0-16,-1-2-2 0,-3 1-1 0,-4-1-1 16,3 3 0-16,-7-1-11 0,0 2-6 0,-8 6-6 15,-2-5-12-15,-10 9-37 0,-7 0-24 0,-18 7-51 16,0-5 103-16,-15 9-89 0,-15 2-41 0</inkml:trace>
        </inkml:traceGroup>
      </inkml:traceGroup>
    </inkml:traceGroup>
    <inkml:traceGroup>
      <inkml:annotationXML>
        <emma:emma xmlns:emma="http://www.w3.org/2003/04/emma" version="1.0">
          <emma:interpretation id="{551A0A76-F5C9-473C-8CB6-EAA64CB308D0}" emma:medium="tactile" emma:mode="ink">
            <msink:context xmlns:msink="http://schemas.microsoft.com/ink/2010/main" type="paragraph" rotatedBoundingBox="8693,8596 14398,7742 14548,8741 8843,95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CEADDB2-3D65-44A0-89AF-6ABDE4A8CAA2}" emma:medium="tactile" emma:mode="ink">
              <msink:context xmlns:msink="http://schemas.microsoft.com/ink/2010/main" type="line" rotatedBoundingBox="8693,8596 14398,7742 14548,8741 8843,9595"/>
            </emma:interpretation>
          </emma:emma>
        </inkml:annotationXML>
        <inkml:traceGroup>
          <inkml:annotationXML>
            <emma:emma xmlns:emma="http://www.w3.org/2003/04/emma" version="1.0">
              <emma:interpretation id="{974F27A7-25EC-45CC-BB47-0496FB794948}" emma:medium="tactile" emma:mode="ink">
                <msink:context xmlns:msink="http://schemas.microsoft.com/ink/2010/main" type="inkWord" rotatedBoundingBox="8693,8596 12416,8039 12566,9038 8843,959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7078.9433">9490 7386 874 0,'8'29'359'0,"-10"-15"-250"0,2 7-80 0,-1-2 9 16,-3-5-14-16,6 20-13 0,-2-5-3 0,5 4-10 15,1 7-3-15,-1-2-3 0,3-1-5 0,0 1-5 16,0-2-4-16,0 0-3 0,0 0-2 0,-3-6-11 15,-1 1-2-15,4-4-2 0,-4-2-1 0,0-1 0 16,-1-3 1-16,-6-7 2 0,3 2 4 0,2-3 11 16,-2-4 3-16,-6-5 5 0,6-1 4 0,-5-2 8 0,5-4 0 0,-2-2 8 15,-1 1 2-15,-3-4 6 0,1-2 6 16,5 1 6-16,-8-4 15 0,0-3 3 0,2 2 6 0,-1-1 2 16,2 1 2-16,-1-4 6 0,-2 1-3 0,5-2-1 15,3 1-14-15,1-1 0 0,-1-2-3 0,5 1-6 16,2-1-4-16,4-3-9 0,0 0-1 0,2-1-5 15,1-1-2-15,5-1-5 0,2-3-2 0,-2-4-2 16,6 1 0-16,-1 1-5 0,3-3-1 0,-1 0-3 16,1 0-2-16,-3 2-6 0,0 1-2 0,1 6-3 15,-7-1-3-15,1 5-10 0,-5 1-5 0,-1 10-5 16,-2-2-2-16,-3 9 2 0,-3 4 2 0,-4 3 5 16,4 6 3-16,-3-1 14 0,-2 15 5 0,0 7 7 15,0 2 5-15,0-1 4 0,1 11 1 0,1 1-1 0,-1 8-1 16,4 5-1-16,0-2-1 0,1-6 1 0,4-2-2 0,0 3-2 15,1-3 2-15,1-4 0 0,0-7 2 0,2 1-2 16,0 4 3-16,-1-11-1 0,0 1 1 0,1-6 1 16,-1-2 0-16,0-9 1 0,-1 0 3 0,-1-7 8 15,2-6 4-15,0-3 1 0,0-3 6 0,-1-6 5 16,3-2 2-16,1-10 0 0,1 5 3 0,-3-8-4 16,4-5-3-16,-2 3 0 0,-3 1-1 0,-1-4-3 15,-2 3 1-15,3 5-1 0,-2-3-1 0,-3 8-2 16,3 8-4-16,-3-5 2 0,0 3-2 0,1 7-5 15,-5 3-2-15,0 3-3 0,6 0-4 0,0 8-1 16,-4-2 0-16,2 4-1 0,1 2-2 0,4 3 3 16,0 2-2-16,0 4 0 0,-2-2 2 0,0 3-1 0,2 1 1 15,3-4-3-15,0 2 0 0,-2 1-4 16,2-3-1-16,-2-5-2 0,0 2-4 0,1-5-17 0,-4-1-13 16,3-2-16-16,1-2-19 0,-1-6 53 0,3 2-42 15,4-9-12-15</inkml:trace>
          <inkml:trace contextRef="#ctx0" brushRef="#br0" timeOffset="77222.4664">10611 7291 762 0,'-14'0'449'0,"3"1"-240"16,-1-2-142-16,3-6 118 0,4 3-160 0,-3-1 12 15,5 3-69-15,0 1-22 0,3 1-23 0,-2 0 10 16,1-2 37-16,1 2-43 0,4 0-14 0</inkml:trace>
          <inkml:trace contextRef="#ctx0" brushRef="#br0" timeOffset="77576.1781">10933 7436 869 0,'8'14'320'0,"0"-4"-205"16,0-1-55-16,-2 2-9 0,5 4-18 0,0 2-15 15,-1-1-14-15,1 2 3 0,0-1-4 0,-4 1-8 16,1-1 0-16,3 2-3 0,-5-6-4 0,-4 1 1 16,2-3 2-16,0 1-2 0,4-1 3 0,-5 0 3 15,-3-5-1-15,0 1 0 0,0-1 0 0,3 2 1 16,-1-3 0-16,1 4 1 0,-3-6 0 0,3 2 4 16,2-2 3-16,1-3 7 0,-6 0 4 0,3 0 9 0,-1-9 7 15,7-7 17-15,-2 2 6 0,-6-4 2 0,6-6 1 0,-4-3-2 16,11-2 3-16,1-6-7 0,-1 7-3 15,-3-4-17-15,2 8-6 0,1-3-3 0,2 6-3 0,-2 2-3 16,-2 6-9-16,0 4 0 0,-1-4-5 0,1 10-1 16,-1 0-3-16,1 4-5 0,0 6-3 0,0 4-2 15,-1 0 1-15,1 5-7 0,-1 3-3 0,3 2-5 16,0 3-3-16,-1 3-18 0,2 3-7 0,-4 2-12 16,1 0-15-16,3-1-58 0,-6 5-48 0,1-3 126 15,1-1-89-15,-5-2-52 0</inkml:trace>
          <inkml:trace contextRef="#ctx0" brushRef="#br0" timeOffset="76106.542">7759 7659 787 0,'-10'-15'305'15,"2"1"-209"-15,2 0-65 0,-1-1 6 0,1 4 3 16,0 0-2-16,4 3-2 0,-3-3-7 0,2 3-3 16,2 3-3-16,-1 0-1 0,-1 4-5 0,1-4-7 15,-1 2-4-15,0 3-4 0,1 8 0 0,-1 8-5 16,0-2-3-16,0 0 1 0,1 13-1 0,2 7-2 16,2 7 0-16,-1 4 2 0,4-4-2 0,3 7-2 15,2 3 1-15,7-6-4 0,-1 1 1 0,3-2 0 16,5-1 1-16,0-6 0 0,-2 0 4 0,2-12 4 15,-2-1 0-15,-2-10 3 0,-1 2 6 0,-2-8 10 16,-3-8 0-16,-1-8 2 0,0 3 4 0,0-9 2 16,-2-2 0-16,0-4 1 0,-1-4-4 0,-1-3-2 15,1-4 0-15,-2 3 0 0,0-4-2 0,-2 5-2 0,-1 3-1 0,0-3-1 16,-1 1-1-16,-1 6-4 0,1 2-4 0,-3 4-4 16,2 1-3-16,1 10-1 0,-3-2-2 0,1 3 1 15,-1 6-1-15,4 7 0 0,2 3 0 0,-3 5 3 16,6 5 2-16,-1 2-2 0,1 2 3 0,8 2-2 15,-6 2 2-15,6 0 0 0,1-2 2 0,0-1 2 16,2-5 0-16,-2-5 13 0,0-3 4 0,-5-5 8 16,5-3 5-16,-3-6 14 0,-1-4 1 0,-1-12 1 15,-4 3 2-15,-3-7-9 0,0-6-6 0,2-3-6 0,-2-1-8 16,-4-8-16-16,2 1-6 0,0-1-5 16,-2-2-9-16,1 3-5 0,-2 0-8 0,1-7-19 0,0-2-10 15,2 5-8-15,-3-2-11 0,3 4-14 0,-1-3-35 16,6 2-9-16,-1 0-16 0,-1 6-4 0,5 8-20 0,3 7 98 15,2 1-67-15,1 9 6 0</inkml:trace>
          <inkml:trace contextRef="#ctx0" brushRef="#br0" timeOffset="76279.0828">8756 7523 234 0,'17'15'229'0,"-2"-4"-47"0,-4 0-83 16,1-2 46-16,0 6-15 0,2-4-11 0,-3 0-23 16,0 2-11-16,-4 1-8 0,4 2-8 0,1 5-13 15,-2-2-5-15,-5 5-4 0,3-4-5 0,-2 3-11 16,1 1-5-16,4 3-6 0,-7 0-3 0,0-5-6 0,-1 0-6 15,6 10-3-15,-4 0-3 0,2-3-7 0,-3 3-2 16,4-1-3-16,0 6-15 0,-1 6-8 0,2 0-11 16,-2-6-9-16,2-2-18 0,1 3-80 0,-2-3 110 15,-2-8-70-15,-1-5-26 0</inkml:trace>
          <inkml:trace contextRef="#ctx0" brushRef="#br0" timeOffset="76436.6614">9039 7436 1034 0,'-19'8'501'15,"14"0"-368"-15,2-13-115 0,-6 0-19 0,2 0-3 0,4 0-50 16,8 9-34-16,-2-3-30 0,19-1-60 0,-3 3 118 16,4-3-86-16,10 2-23 0</inkml:trace>
        </inkml:traceGroup>
        <inkml:traceGroup>
          <inkml:annotationXML>
            <emma:emma xmlns:emma="http://www.w3.org/2003/04/emma" version="1.0">
              <emma:interpretation id="{FB2863C1-A296-44AD-A37C-E8B83FFAA356}" emma:medium="tactile" emma:mode="ink">
                <msink:context xmlns:msink="http://schemas.microsoft.com/ink/2010/main" type="inkWord" rotatedBoundingBox="13067,7983 14404,7783 14514,8514 13177,871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8165.4961">12466 7014 696 0,'-3'-2'304'0,"0"-3"-203"0,3 5-76 0,-2-1 26 15,2 4-32-15,0-2-19 0,0 3-1 0,-3 2-7 16,5 4 1-16,-5-2 0 0,1 4 1 0,-1-2 0 16,1-1 4-16,2 4 2 0,-1-3 2 0,-1 1 2 15,2-2 1-15,0-2 1 0,2-1 3 0,1 2-2 16,2-2 1-16,4 1-2 0,7 2-2 0,-3-2 0 16,0 1-1-16,4 1-1 0,4 2-2 0,-2-1 0 15,-1-1 0-15,-6 1-1 0,3 3 0 0,4 1-1 0,-5-3-1 16,-1 4 2-16,0-4-1 0,-2 8 2 15,-2-3-2-15,4 1 1 0,-7-4 0 0,1 6 1 0,-1-1 0 16,-3 1-1-16,-1 1-1 0,-2-2-2 0,0 0-3 16,-2 1-4-16,-3-3-5 0,2-1-19 0,-3 0-13 15,0-2-12-15,-2-2-24 0,0-3 55 0,-2 3-40 16,1-2-14-16</inkml:trace>
          <inkml:trace contextRef="#ctx0" brushRef="#br0" timeOffset="78551.4651">12556 6961 955 0,'-4'-5'415'16,"4"1"-275"-16,-4-1-102 0,5-2 11 0,4 3-18 16,6 0-20-16,-4 1-9 0,1 2-13 0,3 1-5 0,3 1 0 15,2-1-1-15,0 2 5 0,1 3 2 0,-1-5 1 16,5 3-1-16,-7-3 7 0,2 1-1 0,-1 4 1 15,4-2-1-15,-5-1 2 0,0 3-2 0,1 3-1 0,1 4-6 16,0 4-3-16,-2-1 0 0,2-3-2 0,-3 8 0 16,1 3-4-16,0 4-1 0,1 2 1 0,-1-3 4 15,2 1 1-15,0 1 2 0,6-1 3 0,-6-1 3 0,6 1 4 16,1-5 5-16,4-6 4 0,-5 3 5 16,3-3 10-16,-1-6 7 0,-6-5 2 0,6-2 7 0,-2-3 10 15,-4 0 3-15,-1-5 2 0,5 0 2 0,-7-6 0 16,4 3-4-16,-2-6 1 0,1-1-5 0,-2-1-4 15,-2-4-4-15,-1 1-2 0,-4-4-4 0,3 4-7 16,-8-3-2-16,3 0-3 0,-4-1-2 0,2 3-7 16,-5 1-4-16,0 1-2 0,-2-6-7 0,-4 0-11 15,-1 5-8-15,3-2-12 0,-6 6-16 0,-3-1-60 16,-3 0-53-16,-8 1 113 0,-6 7-80 0,-14 2-58 16</inkml:trace>
          <inkml:trace contextRef="#ctx0" brushRef="#br0" timeOffset="77848.3446">12108 6913 1090 0,'-3'2'394'0,"1"4"-269"0,-2-6-75 15,0 5-24-15,3 5-19 0,-1 4-5 0,-1 0-3 0,3 7-1 16,-3 1 1-16,3 4 1 0,-2-1 0 0,2 1 1 0,-1-1 3 16,1 4 3-16,0 1-1 0,0-6 0 15,0 0-1-15,0-2 1 0,0 5-3 0,6 0-2 0,-4-1 1 16,1-2-2-16,0-2-3 0,2 2-3 0,-2 1-2 16,0-2-4-16,0-3-1 0,-3 1-13 15,3 0-6-15,-1 1-9 0,1 0-8 0,-1-3-41 0,1 1-25 16,0 0-42-16,0-5 102 0,2-1-87 0,0-6-41 15</inkml:trace>
        </inkml:traceGroup>
      </inkml:traceGroup>
    </inkml:traceGroup>
    <inkml:traceGroup>
      <inkml:annotationXML>
        <emma:emma xmlns:emma="http://www.w3.org/2003/04/emma" version="1.0">
          <emma:interpretation id="{69219D6B-193A-42F0-8BB7-00762D86CCE1}" emma:medium="tactile" emma:mode="ink">
            <msink:context xmlns:msink="http://schemas.microsoft.com/ink/2010/main" type="paragraph" rotatedBoundingBox="1139,10981 27698,10347 27742,12197 1183,12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83C02F-9B3B-4C93-BE72-2E0FC31F995B}" emma:medium="tactile" emma:mode="ink">
              <msink:context xmlns:msink="http://schemas.microsoft.com/ink/2010/main" type="line" rotatedBoundingBox="1138,10980 27698,10347 27742,12197 1183,12830"/>
            </emma:interpretation>
          </emma:emma>
        </inkml:annotationXML>
        <inkml:traceGroup>
          <inkml:annotationXML>
            <emma:emma xmlns:emma="http://www.w3.org/2003/04/emma" version="1.0">
              <emma:interpretation id="{30B6587E-C74A-4275-B28C-8CF555F98203}" emma:medium="tactile" emma:mode="ink">
                <msink:context xmlns:msink="http://schemas.microsoft.com/ink/2010/main" type="inkWord" rotatedBoundingBox="1138,10981 3755,10918 3799,12768 1183,12830">
                  <msink:destinationLink direction="with" ref="{CD8ED28A-B63B-4E65-93AE-5CBD5A58E833}"/>
                </msink:context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12153.1376">1304 10847 1294 0,'6'3'567'0,"5"8"-376"0,-4-14-143 0,-6-3 3 16,-1-1-10-16,7 3-26 0,1 2-18 0,3 0-27 15,0 1-5-15,11 1-2 0,-3 3-4 0,1 0-1 16,8 4 0-16,-7-3-1 0,3 3 2 0,-3 2 4 16,-6 2 0-16,0 5 1 0,-4-1 2 0,-3-1-4 15,-3 8 3-15,-4 2 0 0,-1 0 3 0,-1 2 2 16,-7 1 4-16,-2 0 2 0,-4 0 1 0,1-2 12 15,-4 1 2-15,2-1 5 0,3 2 0 0,-3-6 5 0,6 3-1 16,-1-2 1-16,1-1 4 0,5 1 0 0,1-4 2 0,6 1 3 16,-3-2 7-16,7-2 1 0,-1 1 3 0,2-4 6 15,5-1 1-15,0 2 8 0,-2-2 0 0,1-3-1 16,6 2-3-16,-2-2-1 0,1 0 0 0,4-3-6 16,-3 1-4-16,1-1-9 0,-2-1-1 0,-2 0-3 15,0 0-2-15,-2 0-3 0,-2 0-3 0,-1 1 0 16,-2 0-1-16,-3 0-2 0,-2 0-4 0,-3 4 2 15,0-3-5-15,-3 4-4 0,-5 4 0 0,-5 2-4 16,2-1-1-16,-5 2-15 0,-2 2-7 0,-2-1-9 16,1-1-11-16,1-1-11 0,-1-1-22 0,1-4-88 15,-1-2 126-15,5-1-72 0,3-5-34 0</inkml:trace>
          <inkml:trace contextRef="#ctx0" brushRef="#br0" timeOffset="111451.014">184 9949 480 0,'-14'0'262'16,"-2"-3"-130"-16,3 1-76 0,2-4 21 0,2 4 4 15,1-3-16-15,1 2-15 0,6 0 0 0,-4 3-1 0,2-2 0 16,3 2 1-16,1 0-1 0,3 0 0 0,-1 0 1 15,0 2 3-15,5-2 0 0,3 0 1 0,2 0 0 16,4 1-5-16,6 1-2 0,7 0-5 0,0-1-5 16,8-1-13-16,7 2-6 0,11-1-5 0,-7-1-3 15,-1 2-9-15,6 1-3 0,5-3-4 0,0 0-5 16,-5 2-2-16,-5-2-5 0,-2 0-4 0,7 0-19 16,-7 0-13-16,1-2-14 0,-8 2-18 0,-5 0-27 0,3 0 71 15,-4 0-54-15,2 3-10 0</inkml:trace>
          <inkml:trace contextRef="#ctx0" brushRef="#br0" timeOffset="111721.3029">603 10114 1173 0,'-3'10'539'0,"-3"-10"-395"0,1 0-121 15,0-3 1-15,0 3-23 0,1 0-15 0,0 4-8 16,6 8-3-16,4 5-1 0,-1 1 5 0,5 9 5 0,-1 6 4 16,2 4 11-16,2 1 2 0,0 7 4 15,-4-2 2-15,3 1 0 0,-4 2-1 0,1-1 0 0,-1 0 2 16,-2 4-4-16,1-3 0 0,-1 4-2 0,4 4-1 16,-6 0-2-16,1 2-5 0,2 2-3 0,-6 0-6 15,2-2-17-15,1-2-12 0,-4-2-15 16,3-2-23-16,-3-7 54 0,1 1-39 0,4-10-14 0</inkml:trace>
          <inkml:trace contextRef="#ctx0" brushRef="#br0" timeOffset="112575.5332">2643 11380 1450 0,'11'20'636'16,"-3"-14"-429"-16,-11-12-167 0,-2-1 43 16,2 2-92-16,-1-1-260 0,-3 0 223 0,-4-4-130 0,-2-3-107 15</inkml:trace>
          <inkml:trace contextRef="#ctx0" brushRef="#br0" timeOffset="112428.923">2731 10586 1281 0,'-8'5'518'0,"2"-7"-352"0,6-1-120 16,-8 0 12-16,4 3-6 0,0-2-21 0,0 0-39 0,1 2-11 16,-6 0-8-16,7 2-6 0,-1-2-22 0,0 2-6 15,-5-2-11-15,6 1-14 0,-6 1-54 0,3-2-46 16,5 1 124-16,-4-1-88 0,-6 2-48 0</inkml:trace>
        </inkml:traceGroup>
        <inkml:traceGroup>
          <inkml:annotationXML>
            <emma:emma xmlns:emma="http://www.w3.org/2003/04/emma" version="1.0">
              <emma:interpretation id="{66048748-3AF8-440F-81A0-37FD47FBB43B}" emma:medium="tactile" emma:mode="ink">
                <msink:context xmlns:msink="http://schemas.microsoft.com/ink/2010/main" type="inkWord" rotatedBoundingBox="5167,11054 8177,10982 8212,12480 5203,1255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18650.0621">4683 10020 964 0,'0'2'419'0,"-6"-7"-277"0,0-1-105 0,-4-1 18 16,-1-1-25-16,-2 4-18 0,-1-1-12 0,0 5-15 15,-1-2-3-15,-7 7-1 0,0 0-1 0,-1 1 4 16,-1 2 4-16,-4 3-2 0,1 2 5 0,-5 5 7 16,2-1 2-16,-1 1 3 0,1 1 3 0,3 3-2 15,-2 2-1-15,4 1 2 0,4-1-2 0,-1 3-3 16,4 2-1-16,6 3-4 0,-1-3-2 0,3 1-1 15,2 0-2-15,8 2-1 0,-4 0 1 0,7-2-1 16,5-3 2-16,1-1 1 0,4-2 1 0,0-1 4 0,6-8-1 0,-2-1 4 16,6-1 1-16,-4-4 3 0,0-4 4 0,3-2 2 15,1-3 6-15,0-4-1 0,1-1 3 0,-3-2 3 16,0-2 0-16,1-4 5 0,0-6 1 0,-1 0-1 16,-5 1-3-16,1-2 5 0,1-3 3 0,-7-5-4 15,3 1 3-15,-4 1 0 0,-4-4 0 0,-1 4-1 16,2-4 1-16,-6 0 0 0,1 4-4 0,-2 4 0 15,0 1-3-15,0 2-3 0,-3 3-5 0,1 7-2 16,-1-2-3-16,3 7-9 0,-2 1 0 0,-1 3-4 0,1 0-2 16,1 5-8-16,-1 1 1 0,-1 7 0 15,1 0 1-15,1 0 3 0,-1 9-1 0,2 8 5 0,0 0-2 16,0 1 5-16,0 5 0 0,0 3 2 0,2 5-2 16,1 7 0-16,0 0 1 0,-1-6-2 0,1 4 2 0,2 10-1 15,-2 3 1-15,0 2-2 0,0-8 2 0,2 6-1 16,-2 3-1-16,2-9 1 0,-2 1 0 0,2-6-2 15,1-5-1-15,-2-3-2 0,0-6-2 0,0-2-12 16,-3-5-5-16,2-9-11 0,0 4-15 0,-1-7-62 16,3-5-42-16,-2-9-48 0,5 3 133 0,0-14-126 15,2-5-62-15</inkml:trace>
          <inkml:trace contextRef="#ctx0" brushRef="#br0" timeOffset="118963.224">5137 10549 1001 0,'0'35'459'16,"-3"-24"-286"-16,0 8-123 0,0-6 32 0,0 1-29 15,3 7-28-15,0 3-13 0,0 5-17 0,3 4-2 16,0 4-4-16,0-1 0 0,5 6-5 0,0-2-2 16,2-4 1-16,1-2-3 0,-2-2 4 0,6-4 2 15,-1-5 5-15,2-3 4 0,0-5 10 0,0-6 6 0,0-2 5 16,-2-4 5-16,0-2 4 0,1-1 0 0,1-8 9 15,-2 2 0-15,-1-4-3 0,1-1 0 0,-3-3 0 0,5 0 3 16,-8-9-1-16,3-1 0 0,-3 7-7 0,-1-4 1 16,-4-3 3-16,-3-1-2 0,-5-2 0 0,-3 3-7 15,2-3 0-15,-7 0 0 0,-6 1-3 0,0-2-4 16,-4-3-8-16,1 6-4 0,-5-1-4 0,3-1-7 0,-5 3-20 16,1-1-12-16,2 9-16 0,-1 0-13 15,3 5-74-15,4 6-50 0,-3 5 132 0,3 3-98 0,4 12-59 16</inkml:trace>
          <inkml:trace contextRef="#ctx0" brushRef="#br0" timeOffset="119361.9419">6216 10686 675 0,'-10'-5'365'0,"5"1"-165"15,-1 0-113-15,-2-2 63 0,3-2-29 0,2 2-61 16,-5 4-14-16,5-3-13 0,-5 4-8 0,0-1-8 15,5 0-11-15,3 2-3 0,-12 0-2 0,17 0 0 16,0 4 0-16,-2-3 3 0,8 2 2 0,4 4 4 0,2-4 2 16,6 2 7-16,2 0 3 0,2-1-1 15,3 0 3-15,7-3-2 0,3-1 0 0,4 0-2 0,-2-1-3 16,-1-1-5-16,5-1-4 0,4 1-1 0,-2-1-6 16,-2 1-3-16,1-1-3 0,-7 2-4 0,2-3-2 15,2 3-12-15,-5-4-7 0,2 2-10 0,-6 0-9 16,-3 1-15-16,-4 0-20 0,3-2-81 0,-1 4-68 15,-11-3 165-15,-3 1-113 0,0 0-51 0</inkml:trace>
          <inkml:trace contextRef="#ctx0" brushRef="#br0" timeOffset="119658.516">6709 10068 1136 0,'-8'-9'482'0,"8"5"-316"0,-6-4-125 0,0 0 5 16,2 4-4-16,0-3-20 0,-1 4-31 0,3 2-8 15,-1 2 2-15,0 1-2 0,1 4 2 0,1 2 3 16,-1 6 5-16,0 1 2 0,2 5 12 0,0 6 5 16,2 7 4-16,0 4 1 0,1 1 6 0,2 8-2 15,1 4-2-15,0-1-1 0,2 5-6 0,2-1-1 16,-4 6-4-16,4-2-1 0,1 5-7 0,-2 2 0 15,3-5-1-15,-1 5 0 0,-3-9 0 0,-2 3-3 0,7-1 0 16,-4-1-2-16,-2-7 1 0,-1-3-2 0,-3-1-4 0,1-2-14 16,0-10-13-16,3-1-16 0,-6-2-22 0,2-7-32 15,1 1 73-15,-1-4-57 0,2-2-15 0</inkml:trace>
        </inkml:traceGroup>
        <inkml:traceGroup>
          <inkml:annotationXML>
            <emma:emma xmlns:emma="http://www.w3.org/2003/04/emma" version="1.0">
              <emma:interpretation id="{0E651CE8-DFD7-4BA6-AFC3-BD36C1689303}" emma:medium="tactile" emma:mode="ink">
                <msink:context xmlns:msink="http://schemas.microsoft.com/ink/2010/main" type="inkWord" rotatedBoundingBox="9637,11076 14485,10960 14516,12258 9668,1237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22474.7936">8698 10337 371 0,'-1'-6'189'0,"-4"-5"-113"0,0 1-52 15,2-3 24-15,-2 6-15 0,2-3-23 0,0 8-1 0,-2-1 8 16,0-6 7-16,1 2 7 0,0 4 6 0,-2 0 8 16,0-3 18-16,-2-1 5 0,1 1 6 0,3-1 0 0,-3 4 0 15,1-3 7-15,3-1-3 0,1 3-5 0,0-1-20 16,1-1-5-16,-2 1-8 0,4-2-11 0,4 3-6 16,1-1-17-16,2 0-6 0,7 2-1 0,2-2-3 15,9 4-5-15,2 1 0 0,11 1 1 16,-3 4-1-16,9 3 1 0,3 3-3 0,-5 5-3 0,3 1 1 15,-2 4-1-15,-2 5-2 0,-4 9 0 0,-3-5-3 16,-5 5-2-16,-1 5 3 0,-4 8 0 0,-4-2-2 16,-5 5-1-16,-5 3 0 0,-4-3 0 0,-3 5 4 15,0-7 5-15,-9-3 0 0,-3 3 6 0,0 6 3 16,-2-16 6-16,-2 0 3 0,-1-7 4 0,-3 6 5 16,-2-8 3-16,-1-1 2 0,2-4 0 0,1-9 2 0,0 3 3 15,-2-3 1-15,4-2-2 0,4-2-3 0,1-3 2 16,1 2-1-16,2-4-4 0,-2-3 1 0,3 3-3 15,2-6-1-15,3 3 1 0,-2-3 0 0,2 1-4 16,3-1 2-16,5-1-1 0,2 2 0 0,1 0 0 16,5-2-1-16,6 0-1 0,-1 0-2 0,4 0 1 15,4-2-2-15,3 0 2 0,0 1-2 0,6-1-3 16,-1-3-1-16,-2 4 1 0,3-2 0 0,-5 1-3 0,2 2-1 16,-1 0-4-16,1 0-2 0,-7 2-3 0,-1-2-3 0,-3 3-6 15,3 0-25-15,-7-1-13 0,2 1-20 16,-5 0-27-16,-2 0-47 0,-3 2 99 0,-4 0-72 15,-3 3-21-15</inkml:trace>
          <inkml:trace contextRef="#ctx0" brushRef="#br0" timeOffset="123130.4347">10044 10100 293 0,'-3'-2'190'0,"1"1"-71"15,-1-1-62-15,2 2 26 0,-1-1-14 0,-1-1-8 0,1-1-12 16,1 3-11-16,-1 0-8 0,2-2-14 0,-2 2-6 15,2-1-3-15,0 1-2 0,0 0-2 0,2 0-3 16,-2 0 3-16,0 0 0 0,0 1-2 0,-2 1 5 16,2-1 0-16,0 1 0 0,0 0 1 0,0 1 2 15,0-2-1-15,0 3 0 0,2-4 3 0,0 3-2 16,-2-2-1-16,0 1 1 0,0 0 1 0,0-1 1 16,0 1-1-16,0 1 0 0,0-3-2 0,0 2 0 15,0-1-1-15,0-1-3 0,0 0 0 0,0 2-4 16,0-2-4-16,-2 0-3 0,2 3-4 0,0-3-9 15,0 0-4-15,0 1-7 0,2 4-6 0,-2-3-28 16,1 1-27-16,-1 0 62 0,2 0-42 0,1 4-26 16</inkml:trace>
          <inkml:trace contextRef="#ctx0" brushRef="#br0" timeOffset="122900.049">10073 10159 190 0,'0'-10'71'0,"0"1"-81"0,-2-2 9 0,1 3-5 15,1 3-21-15</inkml:trace>
          <inkml:trace contextRef="#ctx0" brushRef="#br0" timeOffset="125136.4101">10125 10630 1139 0,'7'0'500'0,"-1"0"-331"16,-6-4-126-16,3 4 19 0,0 0-13 0,2 0-53 16,3 3-10-16,7 5-8 0,-1 6-2 0,10 7-1 15,0-2 1-15,0 2 7 0,3-1 3 0,4 7 0 16,3-1 1-16,4-2 2 0,-8 0 3 0,7-1-2 15,-2 0 2-15,-6-3-2 0,1 3-7 0,2-6-15 16,-8-1-14-16,1-1-18 0,1-4-33 0,-4-3 67 16,0-4-50-16,1-5-17 0</inkml:trace>
          <inkml:trace contextRef="#ctx0" brushRef="#br0" timeOffset="125333.1716">10710 10619 1112 0,'-5'5'483'0,"-1"0"-320"0,-1-4-132 0,3 6 45 16,-1 1-76-16,-3 9-23 0,1-4-11 0,-4 17-7 15,2-3-1-15,-4 10-3 0,0 7 0 0,-1 7 2 16,0-4 0-16,-1 0 1 0,-1 4-2 0,5-1-2 16,-3-7-1-16,3-5-1 0,0-5-7 0,-2-7-8 15,3 1-16-15,4-10 53 0,-2-5-32 0,5-4-7 16</inkml:trace>
          <inkml:trace contextRef="#ctx0" brushRef="#br0" timeOffset="125912.1113">11215 10205 1440 0,'4'3'544'15,"0"-3"-418"-15,0-9-117 0,6 2 5 0,3 4-45 16,4 2-18-16,2-1-9 0,4 5-9 0,1 4-4 16,1-1 7-16,2 3 6 0,-1 6 8 0,-3-1 17 15,1 2 13-15,-9-5 7 0,1 7 9 0,-10-9 11 16,-3-4 3-16,0 1 0 0,10 18 0 0,-10 5-2 0,5-4-3 16,-8 3-1-16,-1 5-1 0,-1 4-3 15,0-2-1-15,-4-3-1 0,0-1-1 0,1 1 1 0,-1 2 0 16,4-2 0-16,-1-1 1 0,1 0 1 0,2-1 0 15,2-3 1-15,1 2 1 0,3-5-2 0,1-2 0 16,1-5-1-16,1 1-2 0,2-5-3 0,2-4-2 16,3-2-1-16,0-3-3 0,-2-1-1 0,7-6-5 0,1-8-2 15,1 2 0-15,-4-1 0 0,1-6 3 0,3-3 2 0,-3-6 2 16,0-4 5-16,0 2 2 0,-2 1 6 0,-4 4 1 16,4-7 3-16,-2 5 2 0,-5 4 0 0,0 2 1 15,-2 5-3-15,1-2-2 0,-5 15-2 0,1-8 0 16,-1 8-2-16,0 6-2 0,-4 5 0 0,2 5-1 15,-1 2 3-15,-2 4 2 0,0 0 0 0,2 2 3 16,-1 2 3-16,-1-1 1 0,3-6 2 0,1 2 3 16,0-4 6-16,1-4 4 0,1-5 3 0,1 3 3 15,1-6 8-15,1 0 3 0,3-5 2 0,-5-2 0 16,5-1-3-16,-1-3-4 0,2-4-2 0,-1-1-2 16,-2-2-8-16,3 0-5 0,-2-4-2 0,1-1-4 15,3-2-1-15,-4 1 2 0,-2 1 1 0,-1 1 0 0,4-6 7 16,-6 4 2-16,-1 3 0 0,-2-1 3 0,-1-1 4 15,1 1-3-15,-5 2-2 0,1-2-1 0,-4 4-9 16,0 0-4-16,-1 1-4 0,-4 0-7 0,-3 1-21 16,1 2-13-16,-6 1-18 0,1 1-23 0,-7 3-95 15,-3 0-84-15,-5 11 180 0,0 1-132 0,-10 3-90 16</inkml:trace>
          <inkml:trace contextRef="#ctx0" brushRef="#br0" timeOffset="127462.1277">12677 10610 867 0,'-8'-4'353'0,"-2"-5"-254"16,2-1-92-16,2 2 19 0,-2 2-45 0,5 0-22 15,-2-1 0-15,5 4-1 0,-6-2 5 0,4 4 26 16,2-2 15-16,0 1 17 0,0-1 19 0,-2 1 36 15,1-1 8-15,-1 1 8 0,2-1 3 0,0 0 0 16,0 0-7-16,3-2-8 0,1 2-9 0,-1-2-23 16,3 0-9-16,4 2-7 0,1-2-8 0,0 1-13 15,5-1-5-15,5 0-1 0,-4 0-3 0,4 2-3 16,3-3-2-16,8-2 1 0,-1 5 0 0,0-2 1 0,2 0-1 16,1 2 0-16,10 0 2 0,4 3-2 0,-7-2 1 15,-2 0 0-15,-4-1-3 0,6 3 0 0,-3 0-1 16,-4 0-2-16,-7-3-1 0,-2 1-2 0,9 2-4 15,-12-3-4-15,2 2-2 0,-5-6-15 0,-3 3-6 16,-3-1-8-16,-2-2-13 0,-3 4-37 0,-2-2-17 16,-3-4-10-16,0 1-34 0,-3-2 101 0,-4-2-70 15,-4-1-11-15</inkml:trace>
          <inkml:trace contextRef="#ctx0" brushRef="#br0" timeOffset="127464.1124">12919 9971 815 0,'3'-10'408'0,"-1"-1"-231"0,-2 3-123 16,1-1 27-16,-1 2-24 0,2 3-21 0,-1 0-36 16,1 1-5-16,1 3-1 0,-1 3 2 0,4 7 1 15,-1 0 4-15,1 4 5 0,1 0 6 0,-1 13 9 16,2-4 4-16,0 18 1 0,5-3 2 0,-5 8-2 15,0-1-1-15,1 16-4 0,1-4-3 0,4 3-10 16,0 2-2-16,4 1-6 0,-9-1-3 0,4 1-14 16,5 3-7-16,-2 2-11 0,1 2-12 0,-4 2-72 15,3 3-92-15,-2 1 157 0,12 2-106 0,-4-9-79 16</inkml:trace>
        </inkml:traceGroup>
        <inkml:traceGroup>
          <inkml:annotationXML>
            <emma:emma xmlns:emma="http://www.w3.org/2003/04/emma" version="1.0">
              <emma:interpretation id="{0662ECBA-2E76-4438-95D2-3F61C7F4760F}" emma:medium="tactile" emma:mode="ink">
                <msink:context xmlns:msink="http://schemas.microsoft.com/ink/2010/main" type="inkWord" rotatedBoundingBox="15486,11061 18397,10991 18424,12125 15513,12194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34834.3963">15641 10149 846 0,'-4'4'419'16,"0"-3"-242"-16,0-1-120 0,0-1 14 0,0-1-6 16,0 4-23-16,-1 1-21 0,0 5-21 0,0 3-5 15,1 14 0-15,-4-1-3 0,-2 8 5 0,0 11 3 16,1 0 1-16,-2 3 4 0,0 5 3 0,-2-1-1 0,3-1 0 16,-1 2-2-16,2-2-11 0,-1 2-11 0,2-1-13 15,2 2-24-15,1 2 40 0,3-1-30 0,2 12-11 16</inkml:trace>
          <inkml:trace contextRef="#ctx0" brushRef="#br0" timeOffset="139456.7368">16295 10067 1048 0,'0'-2'454'0,"0"-3"-295"16,-2-4-112-16,-2 2 19 0,2-2-5 15,2 2-39-15,0 3-15 0,0-1-9 0,0 0-5 0,0 3-4 16,2-1-3-16,1 0 0 0,2 1-3 0,3 1 3 16,0-1 0-16,0 1 9 0,1-1 0 0,7 0 0 15,3-1 4-15,0 2 1 0,-1-1 0 0,4 1-1 16,0 1-1-16,-3 0-2 0,4 1-2 0,-3 4-7 16,0 1-2-16,-1 1-4 0,-5 1-2 0,-3 4-7 15,-1 1 1-15,-4 5-2 0,2-2 1 0,-8-1 7 16,-5 6 3-16,-4 1 2 0,4-2 4 0,-5 0 10 15,-4 1 1-15,0-2 3 0,-7 0 3 0,8 0 3 16,-3-1 2-16,0-2 2 0,2 3 0 0,0-8 1 0,4 2-1 0,2-2 4 16,0 0-1-16,0 0-3 0,7-1-2 0,1-4 2 15,0 2-1-15,3-3 0 0,0 1-1 0,2-1-1 16,0-2-2-16,6 4 1 0,0-1-1 0,0-1-1 16,3-1-2-16,2 1 0 0,0 0-3 0,5 3-1 15,-2-3 1-15,-3 1-2 0,5 1-2 0,-5 2 0 16,0 1-1-16,0 2-3 0,-4 0 0 0,-1 2 2 15,-1 2-4-15,-4 0 2 0,-1 1 1 0,-5 2 2 16,0 2-2-16,-6-2 5 0,-5 2 1 0,-10-4 0 16,5 4 2-16,-3 0-1 0,-5-2 1 0,-2 2 1 15,1-1-1-15,0-1-1 0,1 1-1 0,1-3-3 16,1-3-4-16,-2 2-1 0,7-6-4 0,1-1-15 16,-3-1-11-16,4-1-19 0,4-2-18 0,2-1-22 0,-1-4-55 15,7-4 101-15,-2 0-75 0,5-10-19 0</inkml:trace>
          <inkml:trace contextRef="#ctx0" brushRef="#br0" timeOffset="139759.4589">16837 10282 970 0,'-4'3'422'0,"3"-3"-276"0,-2 0-104 0,1 3 20 16,-1-3-27-16,0 3-12 0,-2 5-12 0,0 5-13 15,2-4-4-15,-3 9-2 0,2 3 0 0,-2 2 1 16,3 1 1-16,3 3-2 0,0-1 4 0,3-2 4 15,5 3 0-15,6-3 3 0,-4-4-1 0,7-2 4 16,2-2 4-16,4-2-1 0,-1-1 2 0,5-5 1 0,3-2 1 16,4-2 1-16,-1-3 0 0,4-1-1 0,1-3 0 15,0-2 2-15,-3-1 0 0,-1-2 5 0,-2-2 5 16,-7-2 2-16,2 2 5 0,-4-3 9 0,-6-1 2 16,-9-2 3-16,3 2 2 0,-4-1-3 0,-4-1-2 0,1 0-1 15,-4-3-3-15,-3 3-12 0,2-1-4 0,-6-1-6 16,1 1-9-16,-8 1-8 0,-1 2-8 0,-1-2-8 15,-1 3-7-15,-9 0-27 0,-2 0-18 0,-6 7-24 16,-1 0-29-16,-9 3-153 0,4-2 202 0,-16 10-126 0,7-1-73 16</inkml:trace>
          <inkml:trace contextRef="#ctx0" brushRef="#br0" timeOffset="134327.8679">14819 10188 410 0,'-5'8'175'15,"0"-8"-122"-15,0 1-42 0,2-4 11 0,-2 3-18 0,2-2-4 16,0-2-2-16,-3 4 8 0,3-2 5 0,-2 2 11 15,2-3 7-15,-1 3 24 0,-4-5 8 0,4 2 6 16,-1-4 3-16,0 0 4 0,0-1 0 0,4 0-7 16,-4-2-4-16,3-1-19 0,2 1-7 0,0-2-8 15,2 2-5-15,4 0-10 0,-3-2-3 0,7 2-6 16,0-3-2-16,1 2-5 0,5 0-2 0,1 2-3 16,1 1-3-16,2 0-5 0,1 1-4 0,-2 7-1 15,2 2-4-15,-2 7-15 0,0 4-2 0,-1 9-1 16,-2 2 4-16,-4 11 2 0,1 4 2 0,-8 10 2 15,0 2 6-15,-2-5 16 0,-10 8 1 0,-1 5 2 16,-1 2-2-16,-5-7 3 0,-1-5 2 0,-2 1 2 0,-7 5 1 16,-3-4 1-16,1-3 3 0,1-5 5 0,-1-5 3 0,-4 1 6 15,-2-9 5-15,5-6 1 0,2-5 4 0,-4-2 9 16,2 2 7-16,1-17 3 0,3 6 5 0,3-5 6 16,0-3 1-16,1 0 2 0,1-8-2 0,7 0-1 15,1-1-4-15,2-4-4 0,-1-1-6 0,3-1-8 16,2-1-7-16,-2-1-3 0,4 1-5 0,-1 0-7 15,3 0-6-15,5 0-5 0,1 3-2 0,1 1-7 16,7 1-5-16,0 4 0 0,2 2-2 0,0 4-4 16,2 2 1-16,4 7 2 0,0 0-1 0,-4 0 4 0,6 7 2 15,4 4-3-15,-1 0 0 0,1 0 3 16,-3 0-2-16,1 2-3 0,2 6-8 0,-1 0-6 0,0-2-7 16,-4 1-11-16,2-5-66 0,1 1-66 0,-4-3 130 15,2-2-91-15,-4-7-66 0</inkml:trace>
          <inkml:trace contextRef="#ctx0" brushRef="#br0" timeOffset="134601.5178">15279 10348 1171 0,'-8'13'495'0,"5"-5"-335"15,3-1-118-15,-5-11 3 0,7 3-7 0,6 2-24 0,0 3-13 16,3 2-14-16,1 3-3 0,11 4-1 0,-4 0 0 16,11 1 9-16,2 2 2 0,5 0 2 0,-2 0 4 15,3 0 3-15,2 0-1 0,-2 3 3 0,0-5 0 16,-6 2-2-16,-2-3-2 0,1 1 0 0,0 2-3 16,0-5-3-16,-6-1-2 0,5 1-5 0,-1 3-16 15,1-2-7-15,-4-1-12 0,-1-2-11 0,-2 1-16 0,-3 3-62 16,-4-4-39-16,-3 1 115 0,0-4-77 0,-4 4-56 15</inkml:trace>
        </inkml:traceGroup>
        <inkml:traceGroup>
          <inkml:annotationXML>
            <emma:emma xmlns:emma="http://www.w3.org/2003/04/emma" version="1.0">
              <emma:interpretation id="{08EB2308-36FA-48FE-ABCD-E3FF0F2E0B7F}" emma:medium="tactile" emma:mode="ink">
                <msink:context xmlns:msink="http://schemas.microsoft.com/ink/2010/main" type="inkWord" rotatedBoundingBox="20038,10667 20970,10644 21002,11971 20070,1199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47151.3133">19773 9796 495 0,'5'-10'283'0,"-3"-2"-122"16,-1 0-97-16,1 1 75 0,-1-2-65 0,-1-1-16 16,2 5-33-16,-2-1-7 0,2 0 0 0,-1 1-3 15,1-5-4-15,-2 2-1 0,1 3 3 0,1-2 3 16,-2 0-2-16,0-1 4 0,0 1-1 0,2 5 2 15,-2 3 0-15,0 0-2 0,0-1-7 0,0 4-5 16,-4 4-4-16,1-1-1 0,-3 6-5 0,-2 1-4 16,-5 6 0-16,-1 3-1 0,-4 3 3 0,-4 7 1 0,-2 4 2 15,-3-1 1-15,-3 2 1 0,-4 2 3 0,-2-1 0 16,1-1 0-16,-2 1-1 0,-3-3 3 0,2-2 0 16,-2 2-1-16,7-5 2 0,-1 0-4 0,2 2 3 15,-3 2 3-15,7-5 0 0,2-1-2 0,-1 2 2 0,0 2 0 16,6 0 1-16,-1-1 1 0,9-2-2 0,-3-5 1 15,2 6-1-15,5-3-1 0,1-1 0 0,6-3 1 16,0 0-1-16,2-2 0 0,4-1 3 0,5 2-1 16,1-3 1-16,2 0 1 0,4 0-1 0,7 3 1 15,-3-3-1-15,7 2 1 0,7-1-3 0,1-2 2 16,0 1 0-16,6-2 2 0,-2-3 1 0,8 0 3 16,-2 0 1-16,1-3 0 0,-1 2-1 0,-4-1-1 15,2-1-2-15,0 0-4 0,-1-1 0 0,-9 1-6 16,4 0 0-16,-9 1-2 0,-1-1-2 0,-3-2-3 15,5 2 1-15,-13-1-2 0,1 4-2 0,-1-3-5 16,-3 0-3-16,-3-2-3 0,-1 2-7 0,-2 0-21 16,-1 2-16-16,2-2-22 0,-3-2-28 0,-5-1 75 15,0 1-57-15,-4-4-16 0</inkml:trace>
        </inkml:traceGroup>
        <inkml:traceGroup>
          <inkml:annotationXML>
            <emma:emma xmlns:emma="http://www.w3.org/2003/04/emma" version="1.0">
              <emma:interpretation id="{AA8C8D84-5741-4407-BC7E-81C827A62338}" emma:medium="tactile" emma:mode="ink">
                <msink:context xmlns:msink="http://schemas.microsoft.com/ink/2010/main" type="inkWord" rotatedBoundingBox="22142,10705 24407,10867 24334,11885 22070,11724"/>
              </emma:interpretation>
              <emma:one-of disjunction-type="recognition" id="oneOf16">
                <emma:interpretation id="interp20" emma:lang="" emma:confidence="0">
                  <emma:literal>won</emma:literal>
                </emma:interpretation>
                <emma:interpretation id="interp21" emma:lang="" emma:confidence="0">
                  <emma:literal>wow</emma:literal>
                </emma:interpretation>
                <emma:interpretation id="interp22" emma:lang="" emma:confidence="0">
                  <emma:literal>wore</emma:literal>
                </emma:interpretation>
                <emma:interpretation id="interp23" emma:lang="" emma:confidence="0">
                  <emma:literal>200 t</emma:literal>
                </emma:interpretation>
                <emma:interpretation id="interp24" emma:lang="" emma:confidence="0">
                  <emma:literal>door</emma:literal>
                </emma:interpretation>
              </emma:one-of>
            </emma:emma>
          </inkml:annotationXML>
          <inkml:trace contextRef="#ctx0" brushRef="#br0" timeOffset="147855.4309">21095 9729 1093 0,'3'-2'452'0,"2"-9"-312"0,0-2-108 0,3 1 29 16,0-1-42-16,5 5-12 0,2 2-12 0,3 1-8 15,-2 0-4-15,6 7 2 0,1 2 0 0,4 4-3 16,-2 7 0-16,1-4 1 0,-3 0 5 0,-3 7 1 0,2 2-2 16,-5 1-2-16,-4 3 1 0,-3 0 2 0,-1 1 0 15,1 4 1-15,-13 3 1 0,3 3 1 0,-5 1 4 16,-5 4 3-16,-2 3 1 0,0 2 1 0,-5 3 1 15,1 1 3-15,-3-3 2 0,3 0 0 0,0-1 4 16,-2-2-1-16,9-3 3 0,-4-4 0 0,5-2 1 16,7-2 3-16,1-4 1 0,1-2 0 0,6-4 1 15,2 0 3-15,9-2 1 0,-4-1-2 0,8-7-1 16,4 0-3-16,4-5-2 0,3 0-3 0,-4-2-5 0,16-7-6 16,-1-6-11-16,2 2-5 0,-6-2-7 0,6-7-6 15,1 1-7-15,2-5-10 0,-4-3-7 0,-2 1 1 16,-8 2 8-16,4-5 2 0,0-3 8 0,-4 1 6 15,-3-1 7-15,-9 5 16 0,1-2 6 0,-6 2 6 16,-5 0 3-16,-2 4 6 0,-2 4 0 0,-4 3 1 16,-5 1 2-16,0 2-4 0,3 2 2 0,-3 4-4 15,-3 0-1-15,-2 2-7 0,1 4-1 0,-1 0 0 16,-2 1-3-16,-1 3-1 0,-1 2 0 0,1 1-1 16,-2 5-1-16,2-2 1 0,0-1 1 0,2 4 0 15,1-1 0-15,1 0 0 0,0 2 2 0,4-7-2 16,8 2 1-16,-3-2 3 0,1 3 0 0,7-3 1 0,3-1 1 15,0-5 1-15,3 1 2 0,5 0 3 0,-2-1-1 16,4-6 2-16,2-4 0 0,4-3 0 0,-5 1 3 16,4-2 4-16,-1-2 3 0,-5 1 2 0,-1-4 2 15,-5 3 6-15,-3-2 1 0,-5-6 2 0,-3 5-3 16,0 1 1-16,-4-5-3 0,-1 1-3 0,-3-1-4 16,1 4-8-16,-1 1-5 0,-4 2-9 0,-1-3-4 15,-2-2-12-15,1 5-9 0,-3-1-9 0,-1 3-28 16,-1-1-21-16,-2-1-26 0,2 2-32 0,1 2-64 0,-1 1 134 15,2 1-93-15,9-9-27 0</inkml:trace>
          <inkml:trace contextRef="#ctx0" brushRef="#br0" timeOffset="148150.1777">23040 10004 1058 0,'-8'10'434'0,"-3"-2"-310"0,4 2-102 0,4-7 14 0,-2 6-32 0,-4 7-17 15,-2 0-8-15,4 0-7 0,-1 10 2 16,0 2 2-16,-1 4 4 0,-2 6 2 0,4 0 6 16,1-4 10-16,4-4 1 0,-1 0 5 0,6-1 5 0,2-8-1 15,5-5 3-15,2-2 2 0,-5-1 2 0,10-5 0 16,-2-2 0-16,0-4 0 0,5-1-2 0,2-2 2 16,-1-4-3-16,2-1 3 0,3-6-2 0,-1-5 1 15,2 3 2-15,1-4 6 0,-1-3 4 0,-5 1 1 16,-1-1 4-16,-2-3 2 0,-5 2 1 0,-1 1 0 15,-2 0-2-15,-6 1-8 0,0 1-5 0,-5 1-3 16,0 1-8-16,-4 1-17 0,-2 3-12 0,-5 2-13 16,0-2-11-16,0 3-25 0,-7 2-32 0,-4 2 65 15,-4 1-46-15,2 1-9 0</inkml:trace>
        </inkml:traceGroup>
        <inkml:traceGroup>
          <inkml:annotationXML>
            <emma:emma xmlns:emma="http://www.w3.org/2003/04/emma" version="1.0">
              <emma:interpretation id="{0E2E1E97-6598-46DF-9C87-EF87E85E4CD9}" emma:medium="tactile" emma:mode="ink">
                <msink:context xmlns:msink="http://schemas.microsoft.com/ink/2010/main" type="inkWord" rotatedBoundingBox="25165,10642 27704,10581 27726,11490 25186,11551"/>
              </emma:interpretation>
            </emma:emma>
          </inkml:annotationXML>
          <inkml:trace contextRef="#ctx0" brushRef="#br0" timeOffset="148513.4579">24123 9584 1132 0,'17'14'422'0,"-7"-14"-328"15,-10-6-92-15,1 3-5 0,6 3-4 0,-4 1-28 16,3 9 1-16,9 4-3 0,-12 4 1 0,6 6 16 15,1 3 8-15,-1 1 5 0,-4-1 8 0,2 4 10 16,-6 1 1-16,-1-1 4 0,2-2-3 0,-2 3 1 16,0 0-2-16,1 0-1 0,-2 1-2 0,-2 5-4 15,-1 1-1-15,0 2-1 0,7 4 4 0,-5-9-3 0,-3 6 3 0,2 1 2 16,3 0 3-16,0-8 4 0,2-5 4 16,3-1 5-16,-4-4 15 0,7-9 8 0,0 5 8 0,0-12 9 15,13-6 18-15,1 2 3 0,7-8-2 0,17-8-1 16,21-13-11-16,5 2-9 0,25-13-8 0,27-15-13 15,26-4-26-15,-1-5-8 0,36-11-8 0,0-3-7 16,22-2-37-16,0-13-37 0,8 4-74 0,-5-10 116 16,15-8-93-16,-15 2-53 0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8:06.16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B5CC1AE-410A-480C-BAEC-37226FD2D449}" emma:medium="tactile" emma:mode="ink">
          <msink:context xmlns:msink="http://schemas.microsoft.com/ink/2010/main" type="inkDrawing" rotatedBoundingBox="4527,3705 13030,3179 13110,4470 4607,4996" shapeName="Other"/>
        </emma:interpretation>
      </emma:emma>
    </inkml:annotationXML>
    <inkml:trace contextRef="#ctx0" brushRef="#br0">95 1336 468 0,'-5'0'183'16,"3"0"-136"-16,1 1-41 0,-4 1 6 16,2-2-12-16,-4 0-5 0,6 3-5 0,-2 2 2 0,-1 1 3 15,3 2 2-15,1-1 2 0,0-1 2 0,-3 0 6 16,1 1 6-16,-3-1 4 0,4 1 6 0,-4-3 14 16,-1-1 8-16,2-3 8 0,-4 2 3 0,4-2 10 15,-1-3-2-15,3 1 1 0,-1-2-3 0,1-1-11 0,1 2-6 16,-6-7 0-16,6 2-4 0,1 2-10 0,-3-7-3 15,3 2-3-15,-2-4 0 0,2-2-5 0,-1-1-1 16,2 4-9-16,1-5 1 0,1 0-4 0,-2-2 0 0,3 2-2 16,0-6 0-16,4-1-1 0,0-1 0 15,0-5 1-15,0 0-2 0,2-1 2 0,-2-5 0 0,1 4-2 16,3 1 0-16,-3-2 1 0,4 1-3 0,0 4 2 16,-1 0 0-16,3 1-3 0,-3 0-1 0,3 4 1 15,1-1 0-15,-2 3 0 0,2-1-1 0,1 3 1 16,1 0-2-16,3 4 2 0,-1-1-1 0,3 1 0 15,-1 4-2-15,2-3 2 0,0 5-1 0,1-5 0 16,2 3 1-16,-3 0 0 0,6 1-1 0,-4 2 2 16,-1-1-2-16,2 3 2 0,-1-1 0 0,3 2-2 15,-6 1 1-15,3-1 0 0,-4 1 0 0,4 1 0 16,-2 0 1-16,0 2-1 0,-1 3-1 0,0 0 1 16,1 0 0-16,1 3-1 0,-1-3 1 0,1 4-1 0,3 0 2 15,-1-2 0-15,1 1 0 0,4 2 0 16,-6 0 0-16,4 1 0 0,8 5-1 0,-3-3 1 0,-3 0-2 15,3 0 2-15,-2 3 0 0,4-3 0 0,-2-1 0 16,0 1 0-16,-6-2 2 0,1 0 0 0,4-1-1 16,-3-2-1-16,1 4 0 0,-2-4 1 0,4 2 0 15,1-1 1-15,-2 3-2 0,-1-2 0 0,3 4 0 16,0-2 2-16,2 0-2 0,-2 1 0 0,0 0 1 16,2 0-1-16,-1 2 0 0,3-2 0 0,-3-2 0 15,1 1 1-15,-2 1-1 0,0-2 1 0,0 2-1 16,-3-3 1-16,0 1-1 0,-2-1 1 0,0 1 1 15,0-1 0-15,2-2 0 0,0 2 0 0,0 1 0 16,3-1 0-16,2 0 1 0,1 1-2 0,-5-1 1 0,1-2-2 0,2-3 0 16,7 3 1-16,-8-3 0 0,0-1 0 0,0-1 0 15,2-1 2-15,4-2 0 0,-1-1 2 0,-3 3-2 16,3-5 1-16,0 3 2 0,-2-3-2 0,2 0 1 16,1 0 1-16,0-1-1 0,2-1 1 0,0 0 0 15,2-2 0-15,0 1 1 0,2-4-1 0,-4-2 2 16,-1-1-3-16,1 1 1 0,-3-6-2 0,-1 4 3 15,-2-3-2-15,0 0-3 0,-1-1 2 0,3 4-1 16,-3-6-1-16,4 2 2 0,0-2-1 0,0-1 0 16,-7 3 0-16,2-3 2 0,-1 1-1 0,-4-1 0 15,-2 5-1-15,-2-2-1 0,-2 3 0 0,-2 0-1 16,-1 4-1-16,1-2 0 0,-3 6-1 0,-1-1 0 0,-1 2-1 16,-1 1-1-16,0 5-1 0,-5-4 0 0,4 2 1 15,-4 3-2-15,1 4-1 0,0-2 1 0,-1 2-2 16,-2 0 1-16,2 3 1 0,2 4 0 0,-2 1-2 15,2 0 1-15,-2-1 2 0,2 3-1 0,3 3 2 16,-2 0-1-16,1 2-1 0,-1 0 2 0,0-1 0 16,1 7 0-16,5 0-1 0,-2-2 2 0,-2 0 0 15,3 0 0-15,2 0 1 0,2 5 0 0,8-2 1 16,1-3-1-16,-7 0 1 0,1 0 0 0,9 1 1 16,0 0 0-16,0-4 1 0,0-1-2 0,1-1 0 15,-4 2 3-15,10-7-2 0,-1-1 1 0,2 3 2 16,2-3 0-16,2 0 0 0,4-3-1 0,2 0 2 15,4-2-1-15,2-3 0 0,-2 2 1 0,2-2-2 0,0-2 0 16,5-1-1-16,-7 0 3 0,5 0-3 16,-1-1 2-16,4 0 1 0,1-1-2 0,2-2 0 15,2 0 0-15,0-1 0 0,-3-4 1 0,-6 3-2 0,-4-2 0 0,7-2 0 16,4 3-1-16,-14-1 1 0,2 2 0 0,3-2-1 16,8-1-1-16,4 1 0 0,0 0 0 0,-9 2 0 15,-2-1 0-15,9 0 0 0,-2 2 0 0,1 5 0 16,-11 2 0-16,10-1 1 0,0 1-1 0,2 2 0 15,1 4 0-15,-3 1 0 0,1 1 0 0,-4-1-1 16,-1 0 0-16,-4 4 0 0,-3-1 0 0,-2 9-2 16,-1-2 1-16,-2 3-1 0,-2 7-1 0,-6-1 1 0,-1 0 1 15,-3 4-3-15,-5-3 1 0,-1 1 3 16,-1-2 0-16,-6 4-1 0,1-4 1 0,-2 4 1 0,-3 0-1 16,-1-2 2-16,-5 1-1 0,-5-1-1 0,2 1-2 15,-3-5 1-15,-4-3-3 0,2 2-7 0,-2 0-6 16,1-1-5-16,-1-4-9 0,0-1-10 0,-1 5-54 15,-2 1-46-15,2 1 101 0,-3-6-69 0,-1 4-53 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8:50.95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D8ED28A-B63B-4E65-93AE-5CBD5A58E833}" emma:medium="tactile" emma:mode="ink">
          <msink:context xmlns:msink="http://schemas.microsoft.com/ink/2010/main" type="inkDrawing" rotatedBoundingBox="30,11552 28640,103 33631,12577 5022,24026" semanticType="callout" shapeName="Other">
            <msink:sourceLink direction="with" ref="{737408A0-25D2-4A40-8E7B-C07DF6EEE791}"/>
            <msink:sourceLink direction="with" ref="{30B6587E-C74A-4275-B28C-8CF555F98203}"/>
          </msink:context>
        </emma:interpretation>
      </emma:emma>
    </inkml:annotationXML>
    <inkml:trace contextRef="#ctx0" brushRef="#br0">0 14041 838 0,'34'-7'309'0,"9"-1"-247"0,-5 0-58 0,-11 0-3 0,22 0-6 0,15 4-7 15,-2 0 1-15,2 1 6 0,11 3 2 0,-4 0 3 16,22 2 0-16,1 6-1 0,-2-2 1 0,-7 0-1 15,18 4 0-15,-1-4 2 0,6 4-1 0,-4-5 0 0,10 3 0 16,4 0 1-16,0-5 0 0,13 2-1 0,-4-2-1 16,4 2-1-16,10 3-3 0,9-4 0 0,5 1-4 15,2 3-2-15,6 0-2 0,15 2 1 0,4 1-3 16,1-3-1-16,11 4 2 0,4 3 1 0,7-4 4 16,4 2 0-16,-1-2 2 0,-4 2 3 0,13-4 3 15,-4 5 2-15,1-2 3 0,-1 0 0 0,7-4 5 16,-8 2 1-16,11-4-1 0,1-4 1 0,-6 1 2 15,5-1 1-15,15-7-3 0,-11-3 4 0,7 3-3 16,5-4 0-16,0-1 0 0,5 2 0 0,4-3-3 16,-2 1-2-16,10 2 0 0,-3-3-1 0,-1 2-3 15,6-1 0-15,-5 5-2 0,-1 2 0 0,4 2 3 16,-6 1-2-16,0 3 1 0,0 1-2 0,-5 4 4 16,4-1 0-16,-2-1 2 0,-7 2 1 0,4-3 4 15,-4-2 2-15,-7 2 1 0,6-2 3 0,-34 0 0 0,-3-3-2 16,34 0 1-16,0-5 1 0,-40 7-5 0,6-4 1 15,2-1-3-15,22 3 2 0,7 0-2 0,-4 0 1 16,-28 2-3-16,25-1-1 0,8-1-1 0,-3 0-2 16,-5 5 0-16,6-3-4 0,-4 3 1 0,0-1 1 15,-4 4-1-15,-1-3 0 0,-3 3 0 0,0-2 2 16,5-1 3-16,-15 3 3 0,5-3 0 0,-5 0 1 16,-3 1 3-16,-5 1 0 0,5-4 0 0,-8 3 1 15,-3-3-3-15,-1 2 0 0,0-3 0 0,-2-1 1 16,-3-1-3-16,1-5 2 0,-6 1-1 0,1-3-2 15,-3 4 1-15,3-5-4 0,-2 2 2 0,2 3-3 16,2-4 0-16,-2 1-2 0,2 3 0 0,-2 1-2 16,2-1 1-16,-3 3 0 0,1-2-1 0,-9 2 0 0,3 0-1 15,-81 3 1 1,-50-1 0-16,2 0 1 0,147 2 0 0,20 1 2 0,0 0 4 0,-35 0 0 0,-6 0 0 16,17 1 1-16,1 0 1 0,-55-1 1 0,-2-2 0 15,-7-1-2-15,-1 1-2 0,-1 2 0 0,-3-4 1 16,5-1-3-16,-9 0-1 0,-5-3 0 0,-1 3-1 15,-12-1 0-15,-9-3 0 0,13-4 1 0,4 4-2 16,-26 1 1-16,5-2 1 0,-12 2 0 0,10-1 4 16,-12 0-1-16,6 0 1 0,-21 4 2 0,3-4 3 15,-3 2 0-15,-3 0 1 0,-3-1 0 0,-5 0 2 16,0 3 1-16,-5-3 0 0,-5 0 1 0,-9 3-1 16,3-3 5-16,-9 1-1 0,-2-3 1 0,-4 0 1 15,-1 2 0-15,-1-2 2 0,0 1-2 0,-4-1 0 16,0-2-3-16,-1 3-2 0,-2-3-1 0,-3 1-6 15,3-4-3-15,-3-1-2 0,0 0-3 0,-2-2-2 16,1 1 0-16,-2-3 0 0,-2-4 0 0,0-3 0 16,0 3 1-16,-1-10-1 0,1 0 1 0,-3-4-1 0,0 0 3 15,-5-7-3-15,5 0 2 0,-5-3 2 0,1-6 0 16,-1-6 0-16,-2 4 1 0,0-6 3 0,0-2 0 16,1-9 1-16,-2-1 0 0,-2-4 1 0,1-5 1 15,1 0 1-15,-2-3 1 0,-1-7 2 0,1 4 1 16,1-10 0-16,-2 1 4 0,1-2 0 0,1-7 0 15,-2-3-1-15,1 0 1 0,-1-8-3 0,1-2-1 16,2-3-1-16,-1 2-2 0,1 12-3 0,1-7-1 0,-5-17 3 16,2 1-1-16,4 16 0 0,-4-6-1 0,2 4-1 0,-1-24 2 15,1-5-1-15,-2 4 0 0,4 15-3 0,-4-22 0 16,2 0-3-16,-1-4 2 0,2-4-2 0,-1 0-1 16,0-1 0-16,2-6 1 0,0 1-2 0,2 0 0 15,-2-1 1-15,0 0-1 0,1-4 0 0,2-2 0 16,0 5-2-16,1-5 0 0,-3-1-1 0,4 2 0 15,1-1-1-15,0 2 1 0,-4-5 0 0,1 4-1 16,0-3 2-16,0 1-1 0,0 0 1 0,-4 4-1 16,1-5 0-16,1 5-1 0,0-1 0 0,4 5-1 15,-2 0 0-15,1-1 0 0,0 1 0 0,1 0-1 16,1 1 1-16,-3 5-1 0,3 0 1 0,-4-1 0 16,3 4 0-16,-1 4-1 0,1 1-1 0,-6 0 1 15,6 2-2-15,-1 1 0 0,-1 2-1 0,0 3 0 16,-2-2 1-16,-1 4 2 0,4 1-1 0,-1 7 1 15,0 2 2-15,-1 6 0 0,0 0-1 0,-3 2 0 16,3 6-1-16,-1 6-1 0,3 0 1 0,-1 14-1 0,1 10-1 16,-2-15 0-16,2 2 2 0,0 16-1 0,-1 2 0 15,2 2 3-15,-3-9-2 0,4 5 0 0,-3 2 1 16,3 11 3-16,-1 9-2 0,1-8-2 0,1 9 2 16,-1-4-3-16,0 11 3 0,0-2-2 0,0-2 3 15,0 6-3-15,-1-2 1 0,-2 8 1 0,3 5 0 16,-2 5 1-16,2 0 0 0,-5 3 0 0,4 6 0 15,-1 3 0-15,0-1-1 0,-1 2 2 0,2 1 1 16,1 6-1-16,-2-3 2 0,-1 2 0 0,0 0-2 16,1 0 2-16,0-2 0 0,1 4-1 0,-2-4 0 15,-1 2 1-15,3-2-1 0,-1 2 0 0,2 0-1 0,-3-2 2 16,3-1-1-16,-1 4 0 0,1-4 0 0,-2-2 0 0,2-3-1 16,0 0 0-16,-2-2 0 0,2 2-1 0,-4 0-2 15,4-2 3-15,-2-1-4 0,-1 1 0 0,3 7 0 16,-2-7-4-16,1 3 0 0,1 4-3 0,0 0 0 15,-4 1-4-15,3 4-2 0,-2-1-2 0,-1 0-3 16,4 4-7-16,-1 1-3 0,-1-1-9 0,1 1-12 0,-1 4-56 16,0-1-36-16,-7 2-58 0,-4 2 138 15,-15 2-126-15,-8 6-59 0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39:51.26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92F6A9D-E39D-496C-8A86-90A312682919}" emma:medium="tactile" emma:mode="ink">
          <msink:context xmlns:msink="http://schemas.microsoft.com/ink/2010/main" type="writingRegion" rotatedBoundingBox="1292,337 32690,87 32713,3008 1315,3258"/>
        </emma:interpretation>
      </emma:emma>
    </inkml:annotationXML>
    <inkml:traceGroup>
      <inkml:annotationXML>
        <emma:emma xmlns:emma="http://www.w3.org/2003/04/emma" version="1.0">
          <emma:interpretation id="{B6C827E5-D587-4D81-8CB4-F15A11696821}" emma:medium="tactile" emma:mode="ink">
            <msink:context xmlns:msink="http://schemas.microsoft.com/ink/2010/main" type="paragraph" rotatedBoundingBox="1292,337 32690,87 32713,3008 1315,32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675DC2-FCE2-4221-B93E-90242AB616C4}" emma:medium="tactile" emma:mode="ink">
              <msink:context xmlns:msink="http://schemas.microsoft.com/ink/2010/main" type="line" rotatedBoundingBox="1292,337 32690,87 32713,3008 1315,3258"/>
            </emma:interpretation>
          </emma:emma>
        </inkml:annotationXML>
        <inkml:traceGroup>
          <inkml:annotationXML>
            <emma:emma xmlns:emma="http://www.w3.org/2003/04/emma" version="1.0">
              <emma:interpretation id="{9D67A68D-6E25-47FC-9848-F2397219080F}" emma:medium="tactile" emma:mode="ink">
                <msink:context xmlns:msink="http://schemas.microsoft.com/ink/2010/main" type="inkWord" rotatedBoundingBox="1295,718 2548,708 2568,3248 1315,3258">
                  <msink:destinationLink direction="with" ref="{A6A26820-8179-45D0-8AC9-3169E599D7BC}"/>
                  <msink:destinationLink direction="with" ref="{2B092135-8AF5-4615-B788-14C9115B9429}"/>
                </msink:context>
              </emma:interpretation>
            </emma:emma>
          </inkml:annotationXML>
          <inkml:trace contextRef="#ctx0" brushRef="#br0">607-2 914 0,'-27'0'358'0,"3"0"-257"16,3 6-104-16,-6-1 1 0,0 9-7 0,-3 4 0 15,-4 4-4-15,2 8 1 0,-3 7 3 0,-1 1 0 16,-2 7 5-16,-2 4 1 0,1 7 3 0,4-5-1 0,0 3 2 16,4 3 1-16,5-4 0 0,1-4 2 15,4-4 1-15,13-8-3 0,2 4 0 0,-2 0 0 0,6-9-2 16,5 0 1-16,8-6-1 0,10 4 1 0,14-9-1 16,-1-1 0-16,-1-2 1 0,8-7-1 0,18-2 1 15,8-2 1-15,5-7 1 0,-7-5 0 0,8-4 6 16,4 2 4-16,-5-17 4 0,-2 5 6 0,-2-8 12 15,-6-3 6-15,-3-2 3 0,-5-1 3 0,-4-3 3 16,-4 0 1-16,-6-4-2 0,1-3-1 0,-11 3-9 16,-3-4-5-16,-11-3-3 0,2 1-5 0,-12 3-9 15,-6 0-5-15,-6 0-5 0,-5 8-6 0,-8-3-10 16,-9 8-3-16,-11 3-4 0,5 3-2 0,-1 1-2 0,-17 14-4 0,-4 4-4 16,-1-1-3-16,4 6 0 0,-1 6-3 0,6 5-7 15,-12 7-25-15,5 9-21 0,6-2-34 0,4 1-51 16,7-1 118-16,-6 9-102 0,1 2-52 0</inkml:trace>
          <inkml:trace contextRef="#ctx0" brushRef="#br0" timeOffset="315.1862">663-539 1134 0,'-8'-3'485'16,"-4"-5"-375"-16,3 3-98 0,2-6-26 0,1 8 12 0,0 3-14 16,3 8-5-16,-2 8 1 0,2 5-1 0,-1 7 5 15,0-1 2-15,-6 23 5 0,-1-3 6 0,0 8 5 16,-4 7 1-16,0 5 0 0,0-2 0 0,-4 8-1 16,0 0 1-16,-2 18 1 0,5-6-2 0,-1 7-2 15,-2 8 0-15,9 1 0 0,-6 4-2 0,0 6 1 16,5-1-1-16,0-3 0 0,-3-5 0 0,4-4 0 15,-7 1 1-15,1-13-3 0,1 3 3 0,4-12-3 16,0-9-2-16,0-4-2 0,5 0-1 0,-2-9-5 0,8-8-8 16,-2-1-17-16,0-2-17 0,4-12-18 0,1-6-22 15,4-6-31-15,-3-2 80 0,7-12-61 0,-1 2-13 16</inkml:trace>
        </inkml:traceGroup>
        <inkml:traceGroup>
          <inkml:annotationXML>
            <emma:emma xmlns:emma="http://www.w3.org/2003/04/emma" version="1.0">
              <emma:interpretation id="{727D3C75-DCA1-4A47-A33B-7FE47C4AF30A}" emma:medium="tactile" emma:mode="ink">
                <msink:context xmlns:msink="http://schemas.microsoft.com/ink/2010/main" type="inkWord" rotatedBoundingBox="3324,1302 7455,1269 7467,2778 3336,2811">
                  <msink:destinationLink direction="with" ref="{A6A26820-8179-45D0-8AC9-3169E599D7BC}"/>
                  <msink:destinationLink direction="with" ref="{2B092135-8AF5-4615-B788-14C9115B9429}"/>
                </msink:context>
              </emma:interpretation>
            </emma:emma>
          </inkml:annotationXML>
          <inkml:trace contextRef="#ctx0" brushRef="#br0" timeOffset="1493.3778">4079 31 1122 0,'-5'-8'395'0,"5"-1"-296"0,8 4-110 0,-2-1-7 16,7 6-5-16,3 0-5 0,5 4 4 0,-1 0 3 16,6 2 18-16,1-1 8 0,0 1 7 0,2-1 5 15,-6 0 8-15,3-2-3 0,-7 5-1 0,3-3-2 16,-4-1-6-16,-2 4-4 0,-2 2-3 0,-1 3-4 16,-2-4-5-16,-3 9-5 0,0 7-5 0,-3 5 1 15,-1-1-2-15,-2 8 0 0,-7 6 1 0,1 6 1 16,-9 10 2-16,2-3 2 0,-1-4 5 0,-2-7 0 0,-2 11 2 15,2-10 1-15,3 0 2 0,1-8 0 0,2 2 3 16,-1 0 1-16,5-7 0 0,4 1 1 0,0-4 0 16,4-4 2-16,4-6 0 0,1 3 1 0,2-9 0 15,5-3-2-15,3-3-1 0,-1-3-2 0,9-4-5 16,0-2-6-16,8-9-5 0,2-3-8 0,3-2-22 16,6-6-10-16,-2-9-13 0,4 1-12 0,-2-5-34 15,2-4-15-15,-2 0-18 0,-1-2-20 0,-2 2 101 16,0 1-67-16,-3 4-8 0</inkml:trace>
          <inkml:trace contextRef="#ctx0" brushRef="#br0" timeOffset="25120.5134">5193 243 185 0,'-4'0'98'16,"-3"0"-50"-16,1 0-27 0,-4 2 22 0,-1 4-10 15,0 5-4-15,3 0 0 0,0 2 2 0,-1 1 0 16,-6 6-4-16,4-4-3 0,3 3-6 0,-5-3-4 0,1 6-4 16,-1 2-3-16,0-2-9 0,2 2-4 0,1-3-5 0,-1 6-17 15,3 0-16-15,0 0-19 0,2-3 43 0,1 0-33 16,4 6-24-16</inkml:trace>
          <inkml:trace contextRef="#ctx0" brushRef="#br0" timeOffset="1728.7501">5208 560 99 0,'5'13'90'0,"-7"8"-18"0,-3-4-31 0,0 2 21 16,1 5-4-16,0 5 6 0,4 3-4 15,0-1-1-15,0-4-14 0,0 4 14 0,4 1 0 0,5-7-1 16,-1 2 4-16,2-3 9 0,6-3 5 0,0-7-1 16,-5-1 12-16,6-5 4 0,-1-5 0 0,2-3-1 15,-2-3-5-15,0-5-14 0,3-2-10 0,0-6-3 16,3 2-14-16,-3-5-18 0,2-3-5 0,0-4-2 15,-2-1-1-15,-2-3-2 0,1-2 3 0,-4 2 0 16,0-4-1-16,-4 6 2 0,-5-1-1 0,-2-6 1 16,0 3-2-16,-3 5-4 0,-3-3-3 0,-3-2-4 0,-4 0-6 15,-6 2-6-15,0-2-8 0,2 5-6 0,-7 1-6 0,-4 1-18 16,-7 6-7-16,-3 1-10 0,3 10-6 0,-11-1-54 16,3 1-38-16,-6 9-68 0,6 2 151 0,-1 4-124 15,2 6-62-15</inkml:trace>
          <inkml:trace contextRef="#ctx0" brushRef="#br0" timeOffset="1935.7378">6151 601 1213 0,'4'42'566'0,"-4"-31"-414"15,-1 3-128-15,1 2 22 0,-3 10-61 0,-1 1-3 16,1 14-11-16,-2 12-1 0,-3 9-9 0,-1 2 1 0,-4 10-3 15,-4-7 2-15,-6-3 1 0,4 3 0 16,-8-11 3-16,0-7 1 0,5-11 2 0,-2-1-3 16,5-8-2-16,1-10-10 0,12-3-46 0,-7-4-38 15,13-5 92-15,2-4-70 0,17-5-45 0</inkml:trace>
          <inkml:trace contextRef="#ctx0" brushRef="#br0" timeOffset="678.5571">2043 469 1110 0,'-6'10'417'0,"3"-1"-322"0,-4-2-85 16,6-7-22-16,-1 1 6 0,2-1 0 0,-1 5-9 15,1 5 0-15,0-4 3 0,0 2 5 0,0 2 6 16,0-1 15-16,0 2 4 0,0 2 4 0,1-5 2 16,-1 2 0-16,0-1 0 0,0 2-1 0,2-3-3 15,-2 5-6-15,3 1-3 0,-1 4-5 0,-1-1 0 16,2 1-2-16,1 4-3 0,-3 13-1 0,2-1-1 16,0-3-1-16,1 8 0 0,-1 2 0 0,0 8-2 15,0 7-2-15,-1-3 3 0,1-7-1 0,-1-1-1 0,-1 4-1 16,-1-3 0-16,2-3 0 0,-2-8 2 0,-2-1-4 15,2 5 0-15,-1-13-2 0,-1 4 1 0,-1-6-8 16,0-6-4-16,1-4-5 0,-1-1-9 0,3-5-36 16,-2-4-29-16,1-4-38 0,1 0 93 0,3-9-84 15,0-2-42-15</inkml:trace>
          <inkml:trace contextRef="#ctx0" brushRef="#br0" timeOffset="919.9114">2679 79 1177 0,'-11'0'450'0,"4"0"-342"16,1-1-93-16,4-4-16 0,2 3 9 0,3 2-10 15,4 5-2-15,4 1-5 0,3 4 3 0,9-4 3 16,-4 2 3-16,8-1 5 0,3-1-1 0,5-4-2 15,2-1-2-15,-5-1-2 0,9-6-7 0,4-1-17 16,4-2-14-16,-3-1-19 0,2 1-29 0,3-2-42 0,6-1 88 16,4 4-65-16,-7 0-21 0</inkml:trace>
          <inkml:trace contextRef="#ctx0" brushRef="#br0" timeOffset="1083.4736">2887 923 1562 0,'8'22'559'16,"-4"-23"-442"-16,5 1-111 0,4-2-14 0,9 2-29 15,7 2-11-15,15-1-14 0,6 1-16 0,-2 3-15 0,20-4-23 16,7-2-119-16,-2-4 167 0,-3 0-92 0,-3-6-45 16</inkml:trace>
        </inkml:traceGroup>
        <inkml:traceGroup>
          <inkml:annotationXML>
            <emma:emma xmlns:emma="http://www.w3.org/2003/04/emma" version="1.0">
              <emma:interpretation id="{2AE253D8-462D-4542-8079-634800278999}" emma:medium="tactile" emma:mode="ink">
                <msink:context xmlns:msink="http://schemas.microsoft.com/ink/2010/main" type="inkWord" rotatedBoundingBox="9609,271 12713,246 12729,2310 9625,233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573.5702">8735 89 861 0,'0'-27'370'15,"-3"-8"-246"-15,-5 6-90 0,-3-5 34 0,3 9-52 16,-5 1-3-16,4 7-8 0,-1-3-3 0,-7 8-3 16,7 2-1-16,-11 7 0 0,10-2 0 0,-9 5 2 15,-6 5-2-15,-3 6 2 0,2 0 2 0,-1 8 0 16,-3 4-1-16,4 7 0 0,-1 0-1 0,2 8-1 15,6 4-1-15,7 6-1 0,-2-1-1 0,4-2 0 16,13 1 0-16,6 4-3 0,1-3 0 0,4-4 1 0,9-6 1 16,4-7 1-16,11 2 2 0,7-16 0 15,2 1 2-15,-3-5 6 0,12-9 1 0,5-3 5 0,7-10 3 16,-3-7 2-16,-12-6 2 0,12-2 3 0,0-1 2 16,-13-12-1-16,-2 0 2 0,-1-3 0 0,-4-2-1 15,-5 1-1-15,2-2-3 0,-8-3-1 0,-2 3-1 16,-15-4-1-16,7 3-3 0,-10-2-5 0,-5-3-3 15,-8 1-3-15,-3 4-3 0,-10-1-10 0,-1 0-6 16,-5 11-4-16,-8-2-4 0,-7 12-10 0,-4 3 0 16,-7 12-2-16,1-1-2 0,-2 11-8 0,-7 8-6 15,5 6-8-15,-1-3-12 0,6 5-13 0,14 7-36 0,-3 2 78 16,2 0-54-16,8-7-7 0</inkml:trace>
          <inkml:trace contextRef="#ctx0" brushRef="#br0" timeOffset="3822.1383">9178-896 865 0,'2'-28'399'0,"-2"2"-251"15,-3-1-104-15,-7 10 57 0,2 6-81 0,0 4-5 16,2 1-9-16,-2 6-4 0,-2 8-2 0,-4 9-2 16,3-2-1-16,-8 20 1 0,3-7 1 0,-3 11 1 15,-2 0 4-15,-1 14-2 0,-1 0 0 0,1 10-1 16,-4 3 1-16,4 8-1 0,0 3 0 0,-2 7-2 15,2 9-4-15,4-1-1 0,-3 2 0 0,2 1-5 16,-1-1-4-16,-4 4-2 0,-2-9-3 0,7-5-10 16,-5 1-3-16,0-15-7 0,2 6-9 0,-2-12-23 15,7-10-19-15,-2-5-28 0,3 1-46 0,-2 1 112 16,4-7-76-16,3-4-21 0</inkml:trace>
          <inkml:trace contextRef="#ctx0" brushRef="#br0" timeOffset="4189.7903">9490 328 1015 0,'-1'4'399'0,"-1"0"-288"15,-1-3-86-15,4-9-16 0,4 8 15 0,3 0-11 16,2-1-7-16,-4 2-11 0,8 4 1 0,4 3 0 0,0-2-1 15,2 4 2-15,1-2 2 0,-2 0 0 0,-3 3 1 16,6-2-2-16,-4 3-3 0,-1 0-3 0,-1-1-1 0,0 5-8 16,0 0-3-16,-10 5-7 0,4 1-2 15,-4 2-4-15,-4 5-1 0,-5 4 1 0,-4-2 2 0,-4 0 7 16,-1 3 4-16,-4-4 6 0,0-1 2 0,-5 1 11 16,2-4 3-16,1-3 5 0,2 1 4 0,2 0 11 15,3-1 3-15,3-4 3 0,2 3 3 0,2-5 3 16,4 1 2-16,2-7-2 0,3 3 0 0,3-1-2 15,3-2-7-15,6-3-1 0,-2-3-4 0,-1 0-7 16,8-2-5-16,5-6-7 0,-1 0-5 0,-2-4-14 16,3-4-4-16,0-2-10 0,8-3-42 0,3-9-39 15,-3 1-63-15,2-5 126 0,12-4-108 0,-1 1-56 16</inkml:trace>
          <inkml:trace contextRef="#ctx0" brushRef="#br0" timeOffset="4411.1991">10474 49 1234 0,'-3'-5'435'0,"2"-1"-349"0,-4-7-85 0,7 11-21 16,1-1 14-16,3 3-17 0,5 7-4 0,5 2-1 15,0 1 0-15,6 1 13 0,5 0 4 0,4-3 2 16,1 3 2-16,6-1-4 0,2-6-4 0,6-4-5 15,-6 2-9-15,3-2-28 0,3-5-17 0,0 4-23 16,-1-6-39-16,-9 1 91 0,-1 3-64 0,-8 4-21 16</inkml:trace>
          <inkml:trace contextRef="#ctx0" brushRef="#br0" timeOffset="4577.7546">10537 694 1334 0,'8'6'559'0,"-2"-1"-376"0,3-5-135 0,1-5 7 16,1-1-15-16,11 1-14 0,6 2-16 0,8 0-28 16,12 1-9-16,12-1-7 0,-2-2-7 0,7-1-22 15,10-2-14-15,-5-3-20 0,3-2-21 0,2-3-97 16,-3-5 151-16,7-4-95 0,-1-1-45 0</inkml:trace>
        </inkml:traceGroup>
        <inkml:traceGroup>
          <inkml:annotationXML>
            <emma:emma xmlns:emma="http://www.w3.org/2003/04/emma" version="1.0">
              <emma:interpretation id="{DFD50F8D-E1FB-48FE-B3D2-E86E701C400E}" emma:medium="tactile" emma:mode="ink">
                <msink:context xmlns:msink="http://schemas.microsoft.com/ink/2010/main" type="inkWord" rotatedBoundingBox="13281,471 14682,460 14699,2509 13297,2520"/>
              </emma:interpretation>
            </emma:emma>
          </inkml:annotationXML>
          <inkml:trace contextRef="#ctx0" brushRef="#br0" timeOffset="4925.8233">12379-117 1243 0,'-30'10'442'0,"1"-7"-351"0,10-1-82 16,-5 9-9-16,8 6-6 15,8-9-9-15,0 2-2 0,-19 22 0 0,-12 33 1 0,0-11 4 0,6 11 0 16,-1 4 2-16,6 10 3 0,-6 1 5 0,23-29-1 15,0-5 3-15,8-6 8 0,6-13 2 0,7-8 3 0,1-3 3 16,6-9 4-16,6-6 2 0,10-6 3 0,-1 1 0 16,8-8-3-16,6-4 1 0,5-4-2 15,-3-6-3-15,4-2-2 0,1-6-4 0,-6-1 0 0,3-1 0 16,-6-1 1-16,-2-1 0 0,-6-4 0 0,1 6 4 16,-8-3 1-16,-2 1 4 0,-10 3 0 0,-2-3-2 15,-4 6-4-15,-11 2-3 0,-7-4-4 0,0 3-6 16,-1 13-4-16,3 10-8 0,2 0-4 0,-34-24-9 15,0 4-4-15,-1 0-4 0,-11 6 1 0,-10 1-2 0,-6 12-14 16,-2-4-5-16,11 15-8 0,7 7-9 0,-6-4-73 16,-2 0-60-16,22 8 141 0,-3 1-103 0,12 0-67 15</inkml:trace>
          <inkml:trace contextRef="#ctx0" brushRef="#br0" timeOffset="5217.4812">12725-754 1273 0,'0'-19'417'16,"0"10"-322"-16,-2-6-85 0,-3 7-19 0,1 0 16 15,0 4-15-15,-3 4-9 0,0 6-5 0,-2 2 2 16,-6 5 1-16,3 3 7 0,-8 6 2 0,4-3 5 0,-6 16 0 16,-2 2 3-16,-3 9 2 0,-1 6 0 0,-1 10 0 15,-1 4 2-15,-1 5 0 0,1 11-2 0,-7 0 1 16,1 3-1-16,4 4 2 0,-5 2-2 15,9 6 0-15,-4-3-1 0,3-2-2 0,7 4 1 0,-2-15 0 16,6 7 2-16,-1-10-3 0,2-10 1 0,1-7 1 16,2-1 0-16,-1-9 1 0,9-8-3 0,0 0-5 15,-4-3-3-15,7-8-3 0,3-8-5 0,0-4-10 0,1 3-17 16,3-14-14-16,-1 1-11 0,3-2-10 0,-1-7-21 0,11-2 61 16,1-9-45-16,12-9-2 0</inkml:trace>
          <inkml:trace contextRef="#ctx0" brushRef="#br0" timeOffset="5618.2917">13047 242 1103 0,'-10'6'459'0,"4"-6"-313"0,2 3-107 0,4-8 0 16,5 5-2-16,3 0-14 0,0-1-12 0,0 1-14 15,3 5-4-15,5 2 1 0,-3 0-1 0,4 1 1 16,-2 0 1-16,1 0 2 0,-2-3-2 0,-1 6-1 15,-1-2-1-15,-2 1-2 0,-2 4-2 0,-2 0-7 16,1-1-3-16,-4 9-3 0,-3-2 1 0,0 0-6 16,-5 3 2-16,-3 0-1 0,0 1 3 0,-1-1 5 0,-4-1 3 15,0-1 1-15,4-2 2 0,-1 1 4 0,2-4 5 16,3 2 1-16,1-4 0 0,2-1 5 0,4 0 2 16,4-1 2-16,0 1 3 0,5 0 5 0,4-2 1 15,1 0-1-15,3 4 4 0,-3-4-2 0,3 0 0 0,5 2 1 16,-4 1-1-16,0-1-3 0,0-1-4 0,-4 3-1 15,3-1-3-15,-6 2 0 0,-2 2-1 0,-1-4-1 16,-7 2-3-16,-1 1-1 0,-6 2 1 0,-7 1 1 0,-2-3-2 16,-4 2-1-16,3 2 0 0,-17-2-1 0,3 2 0 15,-7 1-2-15,-4 2-2 0,0-7-1 0,-3 3 0 16,-2-3-8-16,-3 1-4 0,9-4-4 0,-2-1-3 16,5-7-2-16,2 0-28 0,7-2-15 0,6-4-26 15,9-2-58-15,1-6 110 0,18-5-72 0,3-6-42 16</inkml:trace>
        </inkml:traceGroup>
        <inkml:traceGroup>
          <inkml:annotationXML>
            <emma:emma xmlns:emma="http://www.w3.org/2003/04/emma" version="1.0">
              <emma:interpretation id="{D30CF5F6-33C4-4B5D-99D1-F74CF0525E1E}" emma:medium="tactile" emma:mode="ink">
                <msink:context xmlns:msink="http://schemas.microsoft.com/ink/2010/main" type="inkWord" rotatedBoundingBox="15395,1203 17440,1186 17446,1936 15401,1952">
                  <msink:destinationLink direction="from" ref="{FE5AC371-F2BF-4966-B379-2EF577875364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848.1756">14090-80 1202 0,'1'8'445'0,"1"-8"-335"15,-4-3-90-15,1 3-9 0,1 3 12 0,1 5-22 16,4 3-3-16,6 0-3 0,2 0 4 0,4 4 5 16,7 0 3-16,2-3 1 0,7-1 1 0,-7-8-3 15,-13-1 0-15,-1 1-1 0,47 0-5 0,-3 5-5 16,3-7-6-16,3-4 0 0,6-1-28 0,3-1-14 0,-6-2-20 16,-17 1-28-16,4 1 68 0,-2 2-50 0,-1-2-22 15</inkml:trace>
          <inkml:trace contextRef="#ctx0" brushRef="#br0" timeOffset="6033.6834">14126 581 827 0,'-22'33'564'16,"16"-22"-277"-16,6-9-193 0,0-2 172 0,4 2-212 16,3 2-28-16,-4-2-12 0,11 7-10 0,2-2-4 15,5-2-5-15,-2 3-2 0,21-8-4 0,-3 0-3 16,7-2-15-16,10-6-9 0,2-8-13 0,3 2-11 15,6-7-39-15,-1-3-18 0,11 0-22 0,-8-3-35 16,1-6 111-16,5-1-76 0,-3-4-15 0</inkml:trace>
          <inkml:trace contextRef="#ctx0" brushRef="#br0" timeOffset="6318.9181">15388 98 734 0,'-8'18'371'0,"1"-7"-215"0,-1-2-105 0,-1 1 65 15,-1 6-71-15,1 9-10 0,-1-1-22 0,-1 7-3 16,-2-1-4-16,4 11-1 0,-2-4 0 0,4 4-2 16,4 1-1-16,3-6 0 0,0 4-2 0,6-6 3 15,4-3 3-15,6-5 3 0,1-2 3 0,7-8 8 16,3-5 7-16,8-6 2 0,2-2 4 0,3-6 4 16,6-9 0-16,3-2-2 0,6 0 1 0,-3-7-5 15,5-4-4-15,-6-7 0 0,0 0-1 0,-1 0 0 16,-4-5 1-16,-5 1 2 0,-6-2-2 0,-3 4 1 0,-11 4 1 0,1-4 8 15,-1 3-2-15,-8-1-6 0,-5 3-4 0,-7-1-5 16,-1 0 9-16,-9-1-23 0,1 1-7 0,-10 8-17 16,-11-2-23-16,-4 2-15 0,-8 4-14 0,-18 5-18 15,-16 1-106-15,0 0 143 0,-24 6-81 0,-3 8-39 16</inkml:trace>
        </inkml:traceGroup>
        <inkml:traceGroup>
          <inkml:annotationXML>
            <emma:emma xmlns:emma="http://www.w3.org/2003/04/emma" version="1.0">
              <emma:interpretation id="{79F3EC8C-C5FE-405C-A89D-4407247EB340}" emma:medium="tactile" emma:mode="ink">
                <msink:context xmlns:msink="http://schemas.microsoft.com/ink/2010/main" type="inkWord" rotatedBoundingBox="18267,1551 22470,1518 22480,2810 18278,2843">
                  <msink:destinationLink direction="with" ref="{AA7C08AE-8EF4-4083-97B4-FF93751AE70C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6475.0585">19336 656 305 0,'-2'-7'220'0,"2"-4"-77"15,0 2-70-15,0-1 46 0,0 2-17 0,0-2-22 16,0 3-10-16,2 3-5 0,-1-2-5 0,-1 1-13 0,0 4-8 16,3-1 0-16,-3-1-6 0,4 3-10 0,-3 0-5 15,4-2-3-15,-3 4-4 0,1 1-3 0,2 2-1 0,-2-2-5 16,0 7 0-16,0 2-2 0,0 4 0 15,2 3-2-15,-2 0 1 0,0 8-3 0,1-3 1 0,-3 7-2 16,4-1-1-16,-3 0-2 0,1 2-1 0,-2-2 0 16,3 1-2-16,-1-4-1 0,2-2-3 0,-1-1-2 15,1 1-1-15,0-2-7 0,0-3-3 0,-2-4-6 16,2 0-6-16,1 0-25 0,0-5-16 0,-1 1-21 16,3-6-26-16,2-3 83 0,-1 0-61 0,4-3-16 15</inkml:trace>
          <inkml:trace contextRef="#ctx0" brushRef="#br0" timeOffset="16785.372">19985 716 283 0,'0'-6'197'0,"0"3"-79"0,0-1-70 0,-1 4 46 16,-2 2-41-16,-4 4-7 0,4 1-18 0,-5 4-12 16,0 3-3-16,-5 1-1 0,-1 0-3 0,6 5 1 15,-3-1-1-15,1-3-1 0,3 4-1 0,0-4-2 16,7 0 0-16,-5-3 1 0,5 1 0 0,2-3-4 15,1-1 2-15,8 0 0 0,-6-4 0 0,1-1-1 16,9-4-1-16,4 2-2 0,-3-3 1 0,-2 0 0 16,4-1-1-16,2-6 0 0,3 3 0 0,2-6 2 15,-1 2 1-15,-3-1 3 0,1-3 4 0,0 3 3 16,-4-2 5-16,-4 0 3 0,-1-2 13 0,-2 2 3 16,-3 0 2-16,-5 1 1 0,0-4 3 0,-1 1-3 15,-2 2-4-15,-3 1-4 0,-2-1-14 0,0 0-7 0,0 1-4 16,-1 1-5-16,-3 2-21 0,-1 1-10 0,-1 1-8 15,0-1-10-15,0 3-32 0,1-2-21 0,-1 2-27 16,0 0-36-16,4-1 107 0,1 1-72 0,3 0-21 16</inkml:trace>
          <inkml:trace contextRef="#ctx0" brushRef="#br0" timeOffset="17064.1044">20393 637 489 0,'0'3'239'0,"0"3"-141"15,-3-3-66-15,-5 4 20 0,3 1-11 0,-1 3-23 16,3 0-8-16,-2-2-5 0,2 6-5 0,-2-2 3 16,2 2-2-16,1-2-1 0,2 2 2 0,0-6 1 0,2 5 0 15,7-2 2-15,-1-1 0 0,0 0 3 0,0-5 2 0,7 1 7 16,-1-3-1-16,3-2 2 0,-1 0 0 0,-1-2 1 16,1-2 5-16,0-4-2 0,3 2 1 0,-5-2 2 15,0 0 2-15,-6-1 3 0,5-2 2 0,-5 1 6 16,-2 0-3-16,4 3 1 0,-7-3 0 0,-1 0-6 15,-1 2-4-15,2-2-6 0,-1 3-3 0,-2 0-12 16,-3-3-5-16,-5 2-6 0,5 0-8 0,0-2-23 16,-5 0-14-16,6 1-17 0,-9-2-24 0,8 2-19 0,3-1-31 15,4-6 86-15,-4-2-65 0,2 5-3 0</inkml:trace>
          <inkml:trace contextRef="#ctx0" brushRef="#br0" timeOffset="17306.4555">20845 238 676 0,'4'5'441'0,"0"6"-206"0,1-9-168 0,-2-5 116 15,4 0-154-15,-1 1-3 0,5 7-26 0,4 1-4 16,1 10-2-16,1-5-1 0,2 10 5 0,7 6 0 16,-1 6 0-16,1-2 0 0,-4-3 0 0,-3 7-2 0,5 4 0 15,-3 2 1-15,-4-6 0 0,-3 2 1 0,-4 1 0 0,-4 6-4 16,-4 6 1-16,3-4 1 0,-12-3 1 0,-1 8-6 15,-3 0-1-15,-5 1-3 0,-4-5-4 0,-4 0-10 16,-2-2-10-16,-1-4-10 0,0-2-12 0,-2-6-30 16,-4-1-21-16,3-3-28 0,3-4 83 0,1-7-70 15,-1 1-27-15</inkml:trace>
          <inkml:trace contextRef="#ctx0" brushRef="#br0" timeOffset="14560.8883">17334 530 350 0,'-3'-16'178'0,"1"2"-92"0,0 1-50 15,1 2 13-15,1 0 2 0,-2-1-2 0,2 3-12 0,0 2-1 0,-3-2 13 16,1-4 4-16,1 5-1 0,-2 0-1 0,0 3-2 16,-4-1 0-16,1 3-4 0,-2-2-4 0,3 4-15 15,-6 4-7-15,1 1-5 0,-2 3-5 0,-1 6-4 16,-5 6-5-16,-1-2-1 0,-3 10-2 0,-4 4-2 16,3 7-1-16,-1 2 0 0,-5 3 0 0,2 8 1 15,3 6 1-15,3 0 0 0,2 5-1 0,6 2 3 16,9 0 0-16,1 4-2 0,7-1 3 0,9-8-2 15,3-5 1-15,6 0-2 0,7-7 1 0,4-4-1 16,6-7-2-16,-4-4 1 0,6-5-4 0,4-5-3 0,6-4-14 16,-5 1-6-16,11-14-18 0,-1 1-31 0,9-6 58 15,-4 0-39-15,21-11-15 0</inkml:trace>
          <inkml:trace contextRef="#ctx0" brushRef="#br0" timeOffset="15394.9453">17565 759 649 0,'-10'-6'277'0,"4"-5"-183"0,-4-2-68 0,4 3 21 0,1 1-25 16,2 2-11-16,3 3-5 0,3 0-2 0,2 1-2 16,3 3 2-16,3 0 2 0,7-1 4 0,-4 1 0 15,8 0 5-15,2 0-1 0,2 0 1 0,-3 0-1 16,4 0-2-16,4 1-5 0,-3 2-2 0,-1 1-4 15,-3-1-3-15,-1 2-1 0,-4 3-3 0,5 4 1 16,-12 4-5-16,3-3 3 0,-9 8-1 0,-1 6-2 16,3 0 0-16,-8 5 2 0,0 4 1 0,-8 3 2 15,2 0 2-15,-6 4 0 0,-2-3 2 0,1-2 3 16,-1 1 3-16,-4-6-1 0,4-3 1 0,3-4 0 16,-3 1 2-16,4-6-1 0,5-2 1 0,2-7 2 0,2 6-3 15,1-7 0-15,0-3 1 0,9-3-2 16,1 0-2-16,2-5 1 0,7 0-4 0,2-4-9 0,0 0-3 15,9-4-7-15,2-3-4 0,0-4-13 16,1 1-5-16,2-5-8 0,0-4-2 0,-1-2-1 16,1-1 4-16,-5-2 3 0,2-1 4 0,-7 2 15 0,1-5 7 15,-4 5 8-15,-3 3 4 0,-6 5 8 0,-2 3 1 16,-4 5-1-16,-1 2 2 0,-3 5 0 0,-3 6 0 16,-5 1 0-16,-3 2 0 0,2 6 3 0,-7 2 1 15,1 6 3-15,2-2 1 0,-3 1 1 0,2 4 0 16,3 1 1-16,0-1 3 0,3-5-1 0,5-4-1 0,0 1 8 15,0-1 4-15,5-2-1 0,0-3 3 0,0-3 1 0,7-2 5 16,3-1-1-16,-1-2 0 0,-1 0-5 0,6-2-3 16,2-3-2-16,4 1-3 0,-1-3-4 0,-3 1-2 15,-2-5 1-15,6 1 1 0,-7-6 0 0,-4 5 3 16,2-3 7-16,-3-2 4 0,-4-2 3 0,1 2-2 16,-4-1 0-16,-2 3-2 0,-3 1-3 0,1-3-3 15,-5 2-13-15,-4 1-8 0,-2 0-5 0,1 0-6 16,-3 4-24-16,-2-4-9 0,-8 4-10 0,7-1-14 0,-1 4-42 15,-2-1-32-15,3 4 91 0,-1 1-67 16,2 1-15-16</inkml:trace>
          <inkml:trace contextRef="#ctx0" brushRef="#br0" timeOffset="15654.2537">19009 918 1009 0,'10'4'389'0,"-5"-1"-294"0,3-2-87 0,-10-4-16 16,2 3 9-16,0 2-14 0,-3 3-10 0,3 6-1 15,-3 1 2-15,-9 8 5 0,6-3 7 0,0 2 8 0,-7 3 2 0,0 2 2 16,2 3 4-16,-5-3-1 0,5 0 0 0,-3 2-2 16,-4-1 2-16,1 2-1 0,2 0-2 0,1 0 0 15,0-1-2-15,-4 3 0 0,7-4-4 0,0 2 0 16,0-3-11-16,-2 1-6 0,2-2-4 0,1-3-11 15,2 0-26-15,0-1-26 0,0-3-32 0,2-5 78 16,4 2-68-16,2-6-32 0</inkml:trace>
        </inkml:traceGroup>
        <inkml:traceGroup>
          <inkml:annotationXML>
            <emma:emma xmlns:emma="http://www.w3.org/2003/04/emma" version="1.0">
              <emma:interpretation id="{E41B9E6E-C339-4C17-8D90-263337CB70AD}" emma:medium="tactile" emma:mode="ink">
                <msink:context xmlns:msink="http://schemas.microsoft.com/ink/2010/main" type="inkWord" rotatedBoundingBox="23250,1078 27140,1047 27152,2461 23261,2492">
                  <msink:destinationLink direction="with" ref="{AA7C08AE-8EF4-4083-97B4-FF93751AE70C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8325.7654">22712 316 744 0,'-16'2'325'16,"-3"4"-213"-16,9-10-93 0,4-3 20 0,3 4-36 15,-2 0-4-15,5 1-17 0,0 2 1 0,-2 2 2 16,2 1 3-16,0-3 12 0,0 2 6 0,7-1 5 16,-2-1 5-16,-1 0 3 0,4 0 0 0,10-5-2 15,-10 2 0-15,8 3-5 0,-7-3-5 0,7 3-3 16,-3 0-4-16,3-2-4 0,-5 2-5 0,0 4-1 0,0 0-10 16,1 1-2-16,0 3-2 0,-2-3-2 0,-4 3 0 0,2 3-3 15,-5 2 2-15,1 1 2 0,-3-4 7 0,-1 7 3 16,2-4 5-16,-4 3 2 0,-1-3 4 0,-2-1 4 15,0 1 2-15,1 0 3 0,-1 0 2 0,0-4 0 16,0 2 1-16,0 0 1 0,1 2 0 0,1-2 1 16,-1 0 2-16,4-3 0 0,-3 2 0 0,3 0 3 15,2-4 0-15,1 2-1 0,2-2 2 0,1 2-2 16,0 0-2-16,2 0 0 0,-1 0-3 0,1-3-2 16,-3 3-2-16,1-2 0 0,-1 2-3 0,-2-3-1 15,-2 0 0-15,1 0-1 0,0 1 2 0,-2 0 0 16,0-1-2-16,-2 1 2 0,-1-1 1 0,-2 2-2 0,-3-3 1 15,-5 6 0-15,2-4-1 0,-3 2-1 16,1-1 0-16,-8 1-4 0,4-4-1 0,-4 6-5 0,2-5-3 16,5-1-2-16,-4 0-5 0,4-1-11 0,4-2-10 15,2-1-14-15,0-1-24 0,5-4-64 0,3-1 102 16,8-2-66-16,8-3-36 0</inkml:trace>
          <inkml:trace contextRef="#ctx0" brushRef="#br0" timeOffset="18628.1876">23357 404 629 0,'-5'8'296'0,"-1"-5"-212"0,6 4-66 0,-5 2 9 15,-1 4-16-15,1-2-4 0,2 6-5 0,-5-2 0 16,6 4 4-16,-7 2 0 0,2-2-1 0,-4 0-1 16,6-3-1-16,-3 1 1 0,7-1-1 0,-1 0-1 15,1-5-2-15,1 0 0 0,4 1 1 0,1-4 1 16,3 0 4-16,0-2 0 0,3-6 2 0,-6 3 0 15,11-3 2-15,-3 0 0 0,1-5 1 0,4 2 0 16,-1-3 0-16,4-1 1 0,-4 1 4 0,4-4 4 16,-5 4 4-16,-5-3 1 0,0-3 11 0,0 0 3 0,-4 2 1 15,-4-3 2-15,-2 4-1 0,1-7 1 0,-4 3-4 16,2-1-3-16,-4 3-10 0,-4-4-8 16,3 1-7-16,-3-2-6 0,-2 2-7 0,1 1-21 15,-2-3-12-15,1 2-12 0,-1 1-14 0,-2 2-47 0,2 3-32 16,-2 1-43-16,4-7 116 0,6 8-101 0,-4-4-43 15</inkml:trace>
          <inkml:trace contextRef="#ctx0" brushRef="#br0" timeOffset="18835.6244">23878 444 640 0,'14'30'412'0,"-3"-11"-223"0,-11-14-134 16,-5 6 125-16,2 0-160 0,0 7-25 0,-3 6 0 0,-4 4-2 15,2-1 1-15,0 5 1 0,-1 3-1 16,1 0 1-16,-2 0-3 0,-3-1-3 0,2 1-3 0,3-2-2 16,-1-1 0-16,-1-3-4 0,2-2-3 0,0-2-3 15,5-4-3-15,-2-2-2 0,1-11-11 0,0 3-45 16,3-3-41-16,1-1 94 0,0-4-63 0,0-3-31 0</inkml:trace>
          <inkml:trace contextRef="#ctx0" brushRef="#br0" timeOffset="19103.9051">24338 125 894 0,'-3'0'357'0,"0"-1"-255"0,-1 1-96 0,3 0 21 0,-4 0-41 15,4 4-10-15,-3 6-3 0,4 4 5 0,-1 7 0 16,-1-2 7-16,2-1 14 0,-1-1 1 0,1 9 7 15,0-2 3-15,1 3 1 0,-1-8 0 0,0 6 1 16,0-1 2-16,0 2-3 0,0 1 2 0,2-7-6 16,-2 3 1-16,0-3-4 0,0 3 0 0,0-4-4 15,0 0-4-15,3 0-2 0,-3 0-4 0,2-3-8 16,-2 2-7-16,3-4-3 0,-2-1-10 0,2-1-17 0,-3-4-10 16,4 0-18-16,-4-3-18 0,3 1 65 15,-2-2-45-15,1-4-10 0</inkml:trace>
          <inkml:trace contextRef="#ctx0" brushRef="#br0" timeOffset="19393.1318">24545 208 519 0,'6'3'264'0,"1"2"-148"0,-1 0-80 15,-6-5 24-15,0 0-17 0,0 0-17 16,2 6-14-16,-1 1-8 0,1 1-1 0,4 1 1 0,-4 2 5 15,3 0 4-15,3 2 1 0,3 0 0 0,-2 3 0 16,1-5-3-16,-2 3-4 0,8 2 2 0,-2-1-2 16,-1 0-4-16,1 1-2 0,-1 2 1 0,3 1-2 15,-2 0 0-15,2-1 1 0,-5-2-1 0,-3-2 0 0,2 3-3 16,-4-1-2-16,2 2 2 0,-8-5-3 0,3 1-3 16,1 0 0-16,-4 2-3 0,-2-3-1 0,0 1-3 15,-6-3-4-15,0 2-4 0,0-2-2 0,-3-1-15 16,-1-2-7-16,2-3-9 0,0 1-16 0,1-3-47 15,-1-3 82-15,-2 0-52 0,0-3-25 0</inkml:trace>
          <inkml:trace contextRef="#ctx0" brushRef="#br0" timeOffset="19778.7737">24649 181 555 0,'11'0'345'0,"-5"3"-173"0,5-3-113 0,-11-3 78 0,13 3-87 15,-2 0-10-15,3 0-35 0,6 3-5 16,-6 2-4-16,3-2-1 0,4 2 3 0,-2 1 1 16,2 2-1-16,1-1 1 0,-6-3 0 0,6 3 1 0,-2-1 0 15,0 2-2-15,-4 0-4 0,-1 2-2 0,-1-1 1 16,-5 4-2-16,3 3-8 0,-3 0 0 0,-4 8-2 16,1-4 1-16,-1 0 3 0,-3 2-2 0,1 3-4 15,2-1 2-15,-2 0 6 0,2-5 1 0,-1 2-1 0,3-2 3 16,2 0 4-16,-2-1 3 0,2-2 6 0,-2-2 1 15,2-5 8-15,2-2 6 0,-1-2 5 0,-1 3 2 16,4-7 6-16,0 4 5 0,3-5 1 0,-3-2 4 0,2-1 3 16,3-3 0-16,0-1 1 0,-6 1-2 0,1-7-1 15,0 4-2-15,-4-2-3 0,2-1-1 0,-3-3-7 16,-1-3-5-16,-1-1-3 0,-1 0-1 0,0 3-9 16,-4-5-3-16,-2-8-3 0,-2 7-3 0,-4 0-11 15,-2-2-3-15,-7 2-4 0,3-2-7 0,-3 0-10 16,0 6-7-16,-1 6-6 0,-4-4-10 0,2 3-3 15,-2 3-11-15,-4 1-59 0,-1-1-46 0,2 4 124 16,-1-2-82-16,2 0-35 0</inkml:trace>
          <inkml:trace contextRef="#ctx0" brushRef="#br0" timeOffset="20038.1341">25439-211 1078 0,'12'-3'395'0,"-4"-5"-306"0,-3-1-79 16,1 9-13-16,6-2 13 0,3 8-20 0,1 1-3 0,3 9-1 15,1 0 2-15,-1 4 8 0,11 7 4 0,-1 5 2 16,1 0 3-16,-5 3 1 0,2 3-1 0,-1 7-2 16,-2-2 2-16,-3 5-2 0,-4 3 0 0,-3 3-1 15,-1 3 0-15,-5 0-2 0,-3 6 0 0,-5-5-1 16,0 0-2-16,-8 4-4 0,-2-3-2 0,-6 3-3 15,-3-5-5-15,-5 2-21 0,-3 2-12 0,-1-4-17 16,-3-1-23-16,3-7-27 0,-3-15-49 0,-5 1 106 0,1 1-77 16,6-12-10-16</inkml:trace>
          <inkml:trace contextRef="#ctx0" brushRef="#br0" timeOffset="17861.971">22193 90 544 0,'5'-16'224'0,"-2"0"-141"0,0 4-50 0,0-3 13 16,-1 6 1-16,-1 1-1 0,-1 1-2 0,0 3-4 16,0 0-3-16,-3 3-4 0,0 1-3 0,0 1-3 15,-2 1-6-15,-1 1-3 0,-2 5-3 0,0 0 0 16,-3 7 0-16,-4-1-1 0,-1 7 0 0,-4 2-1 15,4 0 0-15,-3 9-1 0,-1 12 2 0,0-2-3 0,4 1-1 16,1 6-2-16,1 0-1 0,5 7-2 0,1 1-4 16,-2 1 2-16,4-9-4 0,6-6-1 0,-7 5-1 15,7-5 0-15,10-3-1 0,-1-4 0 0,3-4 1 16,2 5-2-16,13-15-1 0,-6 5 0 0,11-6-12 16,-2-5-5-16,2-5-9 0,1-5-13 0,9-1-54 15,-3-5-43-15,8-1 99 0,2-6-73 0,7-6-48 16</inkml:trace>
          <inkml:trace contextRef="#ctx0" brushRef="#br0" timeOffset="61208.7841">22355 208 80 0,'0'-5'89'0,"2"1"-15"16,-1-4-32-16,1 3 24 0,1 0-5 0,-1-1-10 16,1 1-2-16,-1 2-4 0,1 0-1 0,-2 1-8 0,1-3-2 15,4 5 1-15,-4-3 1 0,3 1-9 0,1 2-1 16,0-1 0-16,1-2 3 0,2 1-5 0,-1 0 2 15,-1-1-5-15,2 0-2 0,-1 1 2 0,3 1-2 16,-1-1-3-16,-1 2-5 0,3-1 2 0,-1 1-4 16,6 0 0-16,-4 1-1 0,0-1 0 0,3 2 0 15,-4-1-2-15,4-1 4 0,0 0-1 0,-5 4-1 16,5-3 0-16,-4 1-1 0,2-1-1 0,2 1-1 16,-2 0 0-16,0 1-3 0,1 0 0 0,-4 2 2 15,-3-2 0-15,5 2 1 0,-4 1-2 0,-1 0 1 16,3-1 3-16,-8 2 0 0,5-1 2 0,-3-1-2 0,2 6 2 15,-3-3 2-15,0-3 2 0,-3 4-2 0,-1-1 1 16,2 2 0-16,-2-2 1 0,0 1 1 0,0 1-2 16,-2-2-2-16,1 0-1 0,-4 0 0 0,2 0-2 15,-2 1 0-15,0-1 0 0,0-1-3 16,0-1 1-16,-2 3-1 0,0 1 0 0,-1-2 2 0,2 2-2 16,-2-4 0-16,-3 2-1 0,3 1 0 0,-5-2 1 15,3-4 0-15,-1 5 0 0,0 0 0 0,0-3 2 16,3 1-1-16,0 0-1 0,-3-2 1 0,1 2 1 15,-1-1-1-15,3-2-1 0,-1 2 0 0,-2-1-1 0,-2-2 0 16,0 3 4-16,0 0-1 0,5-1-1 0,-3 0 2 16,-3-1 1-16,8-3-1 0,-4 0 4 0,4 1-2 15,-1-1 0-15,1 0 1 0,-1 0-2 0,4-3 1 16,0 3 1-16,0 0-2 0,0-1 1 0,0-3-2 16,1 3 0-16,2 1-1 0,0 0 1 0,3 0-4 15,-1 1 0-15,3 1 0 0,-2-2-1 0,3 2-1 16,2-2-1-16,-2 1 1 0,2-1-2 0,-1 3 1 0,7-1 0 15,-1 0-1-15,1 1-1 0,-3 2 1 0,5-4 0 16,-6-1-2-16,7 3 2 0,-1 2 0 0,-3 0 0 16,1 0 1-16,-4-4 0 0,3 4 0 0,1 0 0 15,3 4 0-15,-5-2 0 0,-3-3 0 0,2 4 0 16,2 0-1-16,1 2 0 0,-2-2 0 0,-1-2 1 0,0 1 1 16,-3-1-1-16,3 0 2 0,-5 1 0 0,1-1 1 15,-1 1 1-15,0-1-1 0,-1-1 0 0,0 1-3 16,0-1 1-16,0 1 0 0,-2 1 1 0,1-1-1 15,1 0 2-15,-3 1 0 0,1-3-1 0,-1 3 1 16,1-1 1-16,-3 1 0 0,1-1-2 0,-1-1 1 16,0 1 0-16,0 0-1 0,-1 1 1 0,1 1 1 0,-2 0-1 15,1 1 0-15,-3-1 1 0,3 0-1 0,-2-1 0 16,1 1-1-16,-1-2 2 0,-3 0-1 0,4 1-1 0,-3-3 2 16,0 1-1-16,4 2-1 0,-6 1 0 0,4-2 2 15,-2 0-2-15,2-1 1 0,-2 0 0 0,1 0 0 16,-1-1 0-16,-3 0 1 0,3-1 0 0,-1 0-1 15,-2 0 1-15,3 0-2 0,-1 1 1 0,-2-1 0 16,3 0 0-16,-1 0 0 0,-4 2-2 0,5 0 2 16,-1-1 0-16,-2-2 2 0,-3 1-1 0,3 0 0 15,3-1 1-15,-5 0 1 0,1-1 1 0,-1-1-3 16,2 2 1-16,-1-2 0 0,4 0 0 0,-4 0 0 16,-4 0-3-16,5 0 1 0,0-2 0 0,0 1-1 15,-3 1 2-15,-2-2-2 0,2 2 1 0,3-2-1 16,-2 2 2-16,6 0-1 0,-3-1 0 0,-2-1 1 15,5 2-3-15,0-1 2 0,0 1-1 0,1-2 1 16,-3 2-1-16,4-3 0 0,-1 1 0 0,3 1 0 16,0 1 1-16,0-2-1 0,-1 0 0 0,1-1-1 15,-2 2 0-15,2 1 1 0,0 0-1 0,-3 0-1 0,1 0 0 16,1 0 0-16,1 0 0 0,1 1-1 16,-1-1 1-16,0 0-2 0,5 0 2 0,-3 0 0 0,-2 0 0 0,3 0 0 15,-2 0 1-15,1 2 0 0,-2-2-1 0,3 0 3 16,-3 0-3-16,0 1 0 0,3 1 2 0,-1 0 0 15,-1-2-2-15,3 0 1 0,-1 0 1 0,-3 0 0 16,5-2-1-16,-1 0 0 0,0 2 1 0,-1-3 0 16,-2 2 0-16,3 1 0 0,-1-2 0 0,0 0-1 15,0-1 2-15,-1 2-1 0,2-1 1 0,1-3-2 16,2 5 1-16,-3-3 1 0,1 0-3 0,3 1 0 0,0 1 2 16,-2-2-2-16,1-1 0 0,6 1 0 0,-9 0 0 15,8 3 0-15,-3-3 0 0,-3 0 1 0,4-2-1 16,-2 3 1-16,0-1-1 0,0 0 0 0,0 0 1 15,0-2-1-15,1 2 0 0,4-2 0 0,-3 2 0 16,1-2 0-16,0 2 0 0,0-2 0 0,2 0 0 0,-2 1 1 16,-1-3 0-16,-2 1 1 0,-1 3 1 0,1-4-1 15,-1 1 0-15,-2 3-1 0,-2-2 1 0,2-1-1 16,-1 1 1-16,0 5 0 0,-3-7 0 0,1 4 0 16,1 0-1-16,-2-2 1 0,1 4-1 0,-2-3 3 15,0-2-2-15,0 3-1 0,0-2-1 0,0 2 2 16,0-2 0-16,0 2 0 0,-2 0-1 0,1-2-1 15,-1 2 0-15,1 0 1 0,-2-1-1 0,1 3 0 0,-1-2 0 16,-2-2 0-16,0 2-1 0,2 1 1 0,-3-3 0 16,1 2-2-16,0 0 1 0,-4-2-1 0,1 2 0 15,1 0 1-15,1 1 1 0,-5-1-1 0,-2 0 0 16,3 0 1-16,-1-1-1 0,-3 1 0 0,1 0 1 16,0 0-3-16,-4-2 2 0,4 2-1 0,-4 0 1 15,4 1-1-15,-3 1 1 0,3-1 1 0,0 0-1 16,1 1 1-16,-1-2 0 0,2 1-1 0,-2-3 1 0,-1 0-1 15,1 2 1-15,0 0-1 0,1 2 0 16,-1-3 1-16,2 3 0 0,1-2 0 0,1 1 0 0,-3 2 0 16,4-3 0-16,0 1 0 0,2 2-1 0,0 0 0 15,-1 0 1-15,1 0-1 0,1 0 1 0,4-1 0 0,-4 1 0 16,5 0 0-16,-2-2 1 0,1 2 0 0,1-2-1 16,-2 2 2-16,0 0-1 0,2 0 0 0,2 0 0 15,-2 0-1-15,2-1 1 0,2-2-3 0,1 3 1 16,2-2 1-16,-1 0-2 0,2 2-1 0,0-4 0 15,5 4 0-15,-2-2 1 0,-2-1 2 0,6 1-2 0,1-1 0 16,0 0 0-16,3-3 2 0,-5 2 0 16,0 1 0-16,5-2 0 0,-4 2 0 0,2-2 0 0,-4 1 0 15,1 0 2-15,-1 0-1 0,1-1 0 0,-2 0-1 16,0-1 2-16,1 1-2 0,-3-3 1 0,-1 3 0 16,-1 0 0-16,-2 1 0 0,6-1-1 0,-6-1 0 15,2 1 1-15,0 0 0 0,0 2 2 0,-2-4-3 16,1 3 1-16,-3-3 0 0,0 3 2 0,2-1 0 15,-4 0-1-15,2 0 0 0,-2-3 1 0,0 3-1 16,1-1-2-16,-2 3 3 0,2-7-3 0,-1 6 0 16,0-3 0-16,-2 2 0 0,1 1-1 0,-1-1 1 15,0 0 1-15,0-1-1 0,0-1-1 0,0 3 1 16,-1-1 1-16,1-2-1 0,-2 3 0 0,0-3 0 0,-1 4 1 16,2-2-1-16,-2 2 1 0,1 0-1 15,-1 1 0-15,-2-2 0 0,0-1 0 0,2 0 0 0,-3 0 0 16,-1 2-1-16,2-2-1 0,-4-1 2 0,1 0-2 15,2 2 1-15,-4 0-1 0,0 0-1 16,1 1 1-16,-5 0 0 0,2 0-1 0,-3 3-1 0,-3-5 2 16,4 5 0-16,-1-3-3 0,1 1-2 0,-5-3-2 15,1 4-5-15,-1-2-14 0,-1 1-9 0,-3 1-15 16,-2-1-20-16,-9 0-101 0,1 2 129 0,-9 0-79 16,-1 0-48-16</inkml:trace>
        </inkml:traceGroup>
        <inkml:traceGroup>
          <inkml:annotationXML>
            <emma:emma xmlns:emma="http://www.w3.org/2003/04/emma" version="1.0">
              <emma:interpretation id="{0BFDD218-0890-4D88-9A45-4803A9E60162}" emma:medium="tactile" emma:mode="ink">
                <msink:context xmlns:msink="http://schemas.microsoft.com/ink/2010/main" type="inkWord" rotatedBoundingBox="28416,642 32694,608 32705,2015 28428,2049">
                  <msink:destinationLink direction="with" ref="{AA7C08AE-8EF4-4083-97B4-FF93751AE70C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0425.0816">27359-279 700 0,'11'0'298'0,"-11"-11"-200"0,2 6-74 0,-2-2 4 0,-2 4-3 16,-1 0-13-16,2 3-7 0,-4 3-8 0,0 5-1 16,-6 8 0-16,4-6 3 0,-4 7 5 0,-1 6 2 15,-1 7 0-15,-3-5 1 0,-3 6 2 0,1 2 1 16,1 10 0-16,-1-3 1 0,-1 4-3 0,0 3 3 16,3 0 0-16,0 3 1 0,3-6-2 0,9 1-1 0,-1 1 2 15,2 0 1-15,3-7-3 0,4-3 1 0,4-4 0 0,5 5-1 16,6-12 0-16,-1 2-3 0,1-8-1 0,2 2-5 15,7-3-9-15,6-4-10 0,9 0-13 0,-2-7-17 16,12-3-82-16,-4 6 101 0,13-12-63 0,-1 2-39 16</inkml:trace>
          <inkml:trace contextRef="#ctx0" brushRef="#br0" timeOffset="21090.3014">28117-136 594 0,'-6'-8'246'0,"1"5"-173"15,-6-5-59-15,1 6 11 0,-2 2-16 0,-9 4-4 16,5-1-4-16,-5 2-2 0,-6 1 1 0,0 3 0 0,-1 3 2 16,-1 2-2-16,0-1 2 0,4 3-2 15,-4 1 0-15,4-1-1 0,1 2 0 0,6-2-2 0,1-2 0 16,5 2 0-16,3-3 0 0,4 1 3 0,2-3 0 16,0-1 0-16,6-4 0 0,3 0 7 0,-1 2 1 15,3-1 2-15,2-6 0 0,4-1-1 0,3 2 3 16,6-4 1-16,-3 2 3 0,1-1-3 0,3-3 6 15,2-2 0-15,-4 1 4 0,0 1 3 0,2-4 4 16,-2 0 1-16,-1-2 3 0,-2 0 0 0,-1-1 1 16,-4 2-3-16,-3-4-1 0,4 3 0 0,-8 3-5 15,5 0-3-15,-4-1-4 0,-4 0-4 0,-2 3-7 16,4 2-1-16,-4 0-3 0,-2 3-2 0,3 0-4 16,-4 0-3-16,1 3 0 0,0 2-2 0,-4 3 2 15,1 0-2-15,-2 2-1 0,-3 5 1 0,0 5 0 16,0-3 1-16,2 12-2 0,3-4 4 0,-2 7-1 15,0 0 2-15,4 3-1 0,-1 0 1 0,2 0 0 0,0 2 0 16,3 1 0-16,-3-3-3 0,0-3 1 16,4 0-1-16,0-4 0 0,1-4-2 0,1 0 0 0,2-8-2 15,-4-5-1-15,0 0-3 0,6-4-16 0,-4-4-7 16,9-2-12-16,-4 1-19 0,0-4-46 0,8-1-29 16,0-5 94-16,5 0-75 0,-5 0-18 0</inkml:trace>
          <inkml:trace contextRef="#ctx0" brushRef="#br0" timeOffset="21396.8296">28549 222 241 0,'11'-15'187'16,"-3"-3"-38"-16,3-3-70 0,-4 12 48 0,-1-2-18 16,-1 4-34-16,-4 6-14 0,-1 1-8 0,-1 0-10 15,-3 1-17-15,-2 6-6 0,-3 2-4 0,1 2 0 16,-2 0-3-16,-1 5-1 0,-2 0-2 0,0 3 0 16,2 2-3-16,-1 1 1 0,5-1-3 0,-2 0 1 15,1-2-5-15,3 0 0 0,5-1 1 0,0-3-1 16,5 0 3-16,1-2-1 0,4-4 4 0,-1 1 0 15,4-2 2-15,1-4 0 0,5 0 1 0,0-3 0 16,-1-1-3-16,3 0 2 0,-1 0-2 0,6-3 5 16,1-5 1-16,-2 0 3 0,-2-1 6 0,-1-4 11 15,0 0 6-15,-1-3 4 0,-5-1 4 0,0-3 5 16,-5 1 1-16,-5-1 0 0,2 1-6 0,-6-2-9 16,-2-3-4-16,0 3-7 0,0-4-6 0,-11 2-17 15,8 1-4-15,-9-2-9 0,-2 5-4 0,0 0-17 16,3 0-9-16,-5 6-7 0,-7 0-7 0,4 4-19 0,-3-1-14 15,0 2-17-15,-1 4-24 0,4-1 83 0,-5 0-53 16,7 3-12-16</inkml:trace>
          <inkml:trace contextRef="#ctx0" brushRef="#br0" timeOffset="21609.7164">29164 140 1061 0,'6'4'434'0,"0"1"-298"0,1-5-112 0,-4 0-5 16,-1 7 4-16,2 1-20 0,-1-1-18 0,1 17-6 0,-6 7 0 16,0-3 4-16,1 3 3 0,-5 7 4 0,-1 0 2 0,-2 3-4 15,-7-2-1-15,1 0 0 0,4-7-3 0,-3 2-10 16,1-2-3-16,0-5-4 0,2-2-6 0,0-4-23 16,2-2-15-16,-1-3-28 0,0-3-48 0,4-4 107 15,0-2-69-15,1-4-24 0</inkml:trace>
          <inkml:trace contextRef="#ctx0" brushRef="#br0" timeOffset="22598.8102">29238-75 581 0,'0'-10'239'0,"0"2"-172"0,0-1-56 0,2 2-2 16,0 1-1-16,1 3-15 0,0 1-5 0,3 0-1 15,1 2 4-15,4 0 5 0,2 2 3 0,3 0 9 16,3-2 7-16,8 4 3 0,-3-2 2 0,-2 0 2 0,11-1-3 15,1 1 2-15,-1-1-2 0,-1 3-4 16,0-3-3-16,-3 1-3 0,6 1-2 0,-10 3-3 0,1-1-2 16,-4 0-2-16,-5 4-5 0,-1 4 0 0,-6 1-2 15,-7 7 1-15,0-3-1 0,-6 7 2 0,0-1 3 16,-8 8-2-16,-4-5 5 0,-2 3 4 0,-4 4 0 16,5-6 1-16,-4 3 1 0,4-1 4 15,-2-3 2-15,2-2 2 0,7-1 1 0,2-3 5 0,1 0 3 16,-2-5 2-16,8-2 1 0,0-4 2 0,0-4-1 15,8 2 1-15,-5-5-5 0,8 2-7 0,5-2-6 16,7-5-2-16,-6-1-6 0,7-2-10 0,3-4-6 16,3-5-2-16,2 2-5 0,-6-3 1 0,1-1-2 0,0-7-5 15,1 1 1-15,-1 3 5 0,-4-3 1 0,-3-1 2 0,4-2 2 16,-3-1 2-16,0-2 1 0,-4 7 7 0,-1-1 1 16,-1-4 3-16,-3 7 1 0,-1 5 0 0,-6 3 5 15,3-2 0-15,-6 8 1 0,-1 2 1 0,-2 3-1 16,-4 1 0-16,-1 1-1 0,-4 4 0 0,2 1 0 15,-5 2 0-15,2 1-1 0,-2-1 3 0,4 6-2 16,-2-1-2-16,1 0 1 0,2 2 0 0,2 0 0 16,0 0-1-16,2 2 0 0,3-4-1 0,1-1 0 15,0 1 0-15,3-1 0 0,2 1 1 0,3-4-2 16,0 1 2-16,4-5-3 0,0 4 3 0,3-5 2 16,0 1-1-16,2-6-3 0,4 2 3 0,-2-2 1 15,2 0 2-15,-4-7 2 0,2 2 2 0,1 1 4 16,-3-4 5-16,-1 1 4 0,-2-2 2 0,-3-2 5 15,2 0 4-15,-2 1-1 0,-3-1 1 0,-1-2-1 16,-1 0-4-16,-6-3-2 0,0 4-3 0,2 1-8 16,-2-2-5-16,-2 0-5 0,2-1-6 0,-6 3-7 0,1 3-7 15,2-4-14-15,-2 0-7 0,-3 2-10 16,2 1-6-16,-4-1-10 0,1 0-31 0,2 1-18 0,-2-2-16 16,1 3-7-16,4 1-1 0,0-2 72 0,4-2-62 15,4 0 7-15</inkml:trace>
          <inkml:trace contextRef="#ctx0" brushRef="#br0" timeOffset="22885.0488">30485-128 227 0,'7'-3'178'16,"-1"-2"-52"-16,-1 4-64 0,-2 2 42 0,0 2-22 0,-3 0-10 15,2 4-10-15,-2-1-18 0,-2 2-6 0,-1 5-3 16,0 0-6-16,-3-4-5 0,1 4-3 0,-3 3-6 16,2-5-1-16,-1 3-7 0,2-2-3 0,1 0-4 15,-1 3 3-15,3-4-3 0,2 0-1 0,0 0 1 0,3 2-4 16,4-4 2-16,-2 2 1 0,6-4 0 0,3 1-2 15,-1 0 2-15,4-2 0 0,2-4 0 0,5 1 4 16,0 0 2-16,2-3 1 0,-1 0 3 0,1 0 7 16,-1-3 2-16,-1 0 5 0,3 0 5 0,-6-1 8 15,-2-4 1-15,-3 2 3 0,-7 0 2 0,1-4 1 16,1 2 1-16,-9-1-5 0,2 2-2 0,-4-6-13 16,-1 6-4-16,-1-3-5 0,1 0-7 0,-6 1-17 15,3-1-8-15,-8 1-9 0,-4-1-9 0,-1 1-26 16,4-1-16-16,-6 1-21 0,0-1-30 0,-5-1 84 15,2-2-59-15,-4 5-15 0</inkml:trace>
          <inkml:trace contextRef="#ctx0" brushRef="#br0" timeOffset="23151.3341">30986-661 1036 0,'1'-4'341'0,"-1"3"-271"0,3-4-67 16,4 10-14-16,1-2 20 0,1 7-20 0,-2-1-2 0,9 15 1 15,1-2 5-15,2 5 15 0,3 7 6 0,6 2 1 16,-1 4 6-16,1 8 8 0,3 1-1 0,0 1 3 16,-2 1-2-16,0 1-6 0,-2 2 0 0,-8-3-2 15,3 4-4-15,-7-5-10 0,-4 1-2 0,-10 0-4 16,1 0-3-16,-9 5-7 0,-5 1-5 0,-17 6-6 15,-4-5-10-15,2-5-10 0,-37 3-22 0,-21 9-96 16,1 0 121-16,-7-9-74 0,-22 0-40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0:46.7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191477-5152-42CF-B167-7B3786E77C8B}" emma:medium="tactile" emma:mode="ink">
          <msink:context xmlns:msink="http://schemas.microsoft.com/ink/2010/main" type="inkDrawing" rotatedBoundingBox="8058,17196 17823,15942 17838,16056 8073,17310" shapeName="Other"/>
        </emma:interpretation>
      </emma:emma>
    </inkml:annotationXML>
    <inkml:trace contextRef="#ctx0" brushRef="#br0">105 1202 1076 0,'-21'0'536'0,"0"-2"-280"0,4-1-175 0,1-5 132 15,5 7-151-15,6-3-44 0,-5 1-13 0,7 2-10 16,2 1-5-16,5 0-10 0,4 0 1 0,3-2 0 15,10 1-2-15,14-1 6 0,3-1 3 0,15-2 2 16,15 0 3-16,22-3 3 0,-1 2 0 0,22-5 0 16,10 3 1-16,26-5-3 0,-1 2 0 0,20-5 1 0,16 2-2 15,15-2 0-15,5 0 2 0,23-3 1 16,15-8-1-16,12-1 2 0,0 6 2 0,22-13-3 0,-1 2 1 16,8-2 4-16,2-4 2 0,-1-5-2 0,0 6 4 15,2-5 2-15,-3-4 1 0,6 6 1 0,-10-5 1 16,-3 1 0-16,0 4 0 0,-8-1 0 0,-5 1 0 15,-4 1-2-15,-11-1 0 0,-15 6 0 0,2 0-2 16,-15 0 0-16,-9 4-1 0,-20 4 1 0,1 2-2 16,-20 4-3-16,-9 2 1 0,-16 2 0 0,-5-1-1 15,-24 5 0-15,-23 4-3 0,7 4-4 0,-4-3-3 16,-23 3-2-16,-11 5-7 0,-8-1-11 0,3 1-52 16,-15 1-35-16,-1 2-47 0,-10-1-100 0,-1 0 183 0,0-2-165 15,-6 3-85-15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0:05.24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A7C08AE-8EF4-4083-97B4-FF93751AE70C}" emma:medium="tactile" emma:mode="ink">
          <msink:context xmlns:msink="http://schemas.microsoft.com/ink/2010/main" type="inkDrawing" rotatedBoundingBox="17763,1226 33326,-13 33511,2309 17948,3548" hotPoints="33161,-107 33393,1779 18057,3667 17825,1780" semanticType="enclosure" shapeName="Rectangle">
            <msink:sourceLink direction="with" ref="{79F3EC8C-C5FE-405C-A89D-4407247EB340}"/>
            <msink:sourceLink direction="with" ref="{0BFDD218-0890-4D88-9A45-4803A9E60162}"/>
            <msink:sourceLink direction="with" ref="{E41B9E6E-C339-4C17-8D90-263337CB70AD}"/>
          </msink:context>
        </emma:interpretation>
      </emma:emma>
    </inkml:annotationXML>
    <inkml:trace contextRef="#ctx0" brushRef="#br0">2206 750 183 0,'-19'-8'124'0,"-1"0"-38"0,4 0-42 0,1 3 22 15,3-3-4-15,4 0-4 0,-4 0 4 0,9 8-3 16,-1-3-2-16,2 2-9 0,0-3-1 0,2 1 0 16,4 2-1-16,5-3-2 0,1 0-13 0,4-3 1 0,0 1-1 15,17 1-4-15,-4-4-2 0,8 1-2 16,6-2-4-16,8 0-2 0,6 4-1 0,7-2-4 0,6 0-1 15,13 0-3-15,-1 2 0 0,11-1-5 0,8 0 0 16,6 2 0-16,3-2 0 0,7 1-3 0,6 0-1 16,0 1 1-16,5 2-3 0,7-1 2 0,3 0-1 15,1-1-1-15,-2-1 0 0,7 2 2 0,3-2 0 16,6-2 0-16,-6 0 2 0,-18 2 0 0,10-9-1 0,23 7 0 16,-6 0 3-16,-19-3-3 0,4 3 1 0,1 0 2 15,27-4-3-15,1 2 1 0,-6 4 2 0,-17-9-1 0,28 4 0 16,-2 0 0-16,-2 0 1 0,6-2-1 0,-5 4 2 15,4-4-1-15,-2 5 0 0,-2 3 0 0,4-4-1 16,-1 2 0-16,-2 2 1 0,-1-1 0 0,-2 1-2 16,0 2 1-16,-2-2 0 0,-5 1 0 0,-2-1 2 15,2 2 0-15,-5-1-2 0,-5 0 1 0,-3 0-2 16,2 3-1-16,-5-1 3 0,2 1-2 0,-12-2 0 16,5 1-1-16,-1 2 1 0,7 0-1 0,-10 0 1 15,-3-5 1-15,-1 5-2 0,1-1 1 0,-3-1-1 16,1-3 4-16,-16 5-1 0,-6-3 2 0,3 1 3 15,-7 1 1-15,-1-4 2 0,-4 2 0 0,-11 1 7 16,2-3-1-16,-10-1-1 0,5 3 2 0,-8-3-2 16,-8 1 0-16,-1 5 1 0,1-2-1 0,-8-3-2 15,2 2 0-15,1 0-1 0,-3-3 1 0,-6 1-1 16,-1-6-1-16,-4 1-1 0,-1-1-1 0,-4 3 0 16,-9 2-3-16,4-4 2 0,2 5-1 0,-6-1-1 15,-2 1-2-15,0 0-1 0,3-1 1 0,-1-2-2 0,2 2-1 16,-5 1 0-16,1 0-2 0,1-1 0 0,6 1 0 15,-4 2 0-15,-4 0-2 0,7-1 0 0,-3 0 2 16,-3 2-1-16,2 1 1 0,-2-1 0 0,-2 2 0 16,2 0 2-16,0 0-1 0,-1 3 0 0,2-1 0 15,-4 1 1-15,8-3 0 0,-3 0 0 0,1 0 0 16,2 0 0-16,1 0 2 0,-3 0 1 0,4 0-3 16,-2 0 2-16,-5 0 0 0,1 0 0 0,-4 0 0 15,0 0-1-15,-2 0-1 0,1 1 1 0,-4 1 1 0,0 3-2 16,0-5 2-16,-5 3-2 0,-3-1-1 0,8-1 3 15,-1-1 0-15,-7 2-1 0,0-4 1 0,3 2 1 0,1 0-3 16,0 0 1-16,1 0 2 0,-13 0-1 0,9 0 1 16,2 0 1-16,-6 0-1 0,1 0 0 0,-6-1 1 15,2-1-1-15,2 2-1 0,-1 0 0 0,-5 0-2 16,1 0 0-16,-2 0 0 0,0 3 0 0,0-3 0 16,-3 2 2-16,-1-1-1 0,1-1 0 0,0 2 0 15,-2 1 0-15,-1-3 1 0,1 2-2 0,0 3-1 16,0-2-1-16,-1 2 0 0,3 1 0 0,-1 3 0 15,1-1-3-15,0 2-1 0,0 1 2 0,1 2-1 16,1 3 0-16,-1 6 0 0,-1-3 0 0,-1 3 0 16,4 2 1-16,0 2 0 0,-3 4-2 0,2 5 0 15,-3-1 2-15,4 4-1 0,-1-2 1 0,-1 4 0 16,2 5 0-16,-2-1-1 0,4-1 3 0,-2-1 1 16,-2-1-1-16,1 1 0 0,1-3 1 0,0 1-1 15,0-3 1-15,1 0 1 0,-1-1-2 0,0 1 2 16,2-4-1-16,-2 2-1 0,1 2 0 0,-1 0 2 15,2-1-1-15,-1-2 1 0,-1-4 1 0,0-1-2 0,-3-9 1 16,4 7 0-16,-2-4 0 0,-2-6-1 0,-1 1 0 16,3-6-1-16,-4 6 2 0,-2-4-1 0,4 2 0 15,-5-5 3-15,2-3-2 0,-2 0 0 0,1-1 2 16,-1-1-1-16,-1-3-2 0,-1-1 0 0,1-2 3 16,-6 3-3-16,4-3-1 0,-2 2 0 0,1-2-2 15,-4 0-3-15,0 1 0 0,-2 1-2 0,-1-2-2 0,-7 0 0 16,2 0 0-16,-4 1 0 0,-4-1 1 15,-2 5 3-15,-1 0-2 0,-9-2 2 0,-1 3 0 0,-8 2 2 16,6-1 1-16,-11 2 0 0,-2-2 0 0,-2 1-1 16,-1-2 1-16,6 0 0 0,-3 4 0 0,-7-1 0 15,-7 1 0-15,14 0 0 0,-7 1 2 0,-2 1 0 0,-12 1 1 16,-5-2 2-16,5 2-1 0,4 0 2 0,1-4-1 0,-12 4 2 16,2 0-3-16,-6-4 2 0,10 3-3 0,-8 0 0 15,-3-1 2-15,-4 2-3 0,3-2 3 0,-8 1-3 16,3 0 2-16,-6-1-2 0,2 1 2 0,-4-1-1 15,-6 0 0-15,3 2 1 0,-3 3-2 0,0-5 1 16,-2 3-1-16,-3-3 0 0,3 0 0 0,1 5 0 16,-4-5 0-16,0 4-1 0,-3-3 0 0,3 0 0 15,0 2 1-15,0-5 0 0,-1 4 0 0,-2 0-2 16,1-2 1-16,1-3 0 0,2 0 0 0,10 0 1 16,2-3 0-16,-16 4-1 0,2 2 1 0,17-7 0 15,-3 7 0-15,-2-5-1 0,-9 2 1 0,-1 2-1 16,1-1-1-16,14 1 1 0,-13-2-1 0,-4-5 2 15,3 5 1-15,-2 1-1 0,3 1 0 0,-4 0 0 16,1-2 0-16,5 1 1 0,-5-3 1 0,5 4-3 16,-2-4 0-16,0 4 0 0,2 0 1 0,3-3 0 15,-5 1 0-15,-1-3-1 0,6 3 0 0,-3 3 2 0,3-4 0 16,5 1-1-16,0-4 0 0,-4 3 0 16,8 1 1-16,-3 1-1 0,0-1 0 0,4 0-1 0,-4 0 1 15,-1 0 1-15,7-1-1 0,-3 2 1 0,1-4-1 16,3 3 0-16,1 1 1 0,-1-4 0 0,3 3-1 15,-2 0-1-15,2 0 1 0,2 0-1 0,-7-2 1 16,7 2 0-16,-2 0 0 0,1-1 0 0,1 2 0 16,-1-4 2-16,1 1 0 0,3 2-1 0,-2 0-1 15,3 0 1-15,-2-1-1 0,0-1 1 0,1-1 1 16,-2 4-1-16,4 1 0 0,-1-2 0 0,-1 0-1 16,1-2 0-16,10 2 0 0,2-1 0 0,-9 5 0 15,1-2 0-15,4-4 0 0,7 5 0 0,1 1 1 0,-12-1-1 16,-6 0 1-16,4 2 0 0,10-5 0 0,-1-1-1 0,-9 6 0 15,-1-2 1-15,-2 1 0 0,14-1 3 0,-10 0-4 16,-1 2 2-16,-5-4-2 0,7 4 1 0,-1-2 0 16,3 0 0-16,2 0-1 0,-1 0 0 0,-4 1 0 15,4 0 1-15,1-1 0 0,2-1 1 0,0-2-2 16,-2-2 0-16,6 6 0 0,-6-6 1 0,8 3-1 16,1 3-1-16,-4-4 1 0,1 1-1 0,3 1 0 15,-3-2 1-15,-1-4 0 0,4 4-1 0,-1-3 1 16,0 0 0-16,5 3-1 0,-1-2 1 0,4 1 1 15,7-1-1-15,15-1 1 0,17-2 1 16,1 0-2-16,-51 5 0 0,2 0 1 0,3 0 1 0,-4-2-2 0,4 1 0 16,3-2 1-16,-1 1-1 0,17-3 2 0,1 2 0 15,7-4-2-15,-3 3 1 0,1-1 2 0,1 2-2 16,1 1-1-16,-2-3 2 0,4 0-1 0,-1 4 3 16,4-3-2-16,0-2 0 0,1 1-1 0,0-1 1 15,1 1 0-15,2-3-1 0,-1 0-1 0,0 2 0 16,2-1 0-16,2 1 0 0,1-1 0 0,1-1 0 15,1 0 0-15,4 2 2 0,0 0 0 0,1-1 0 16,1 1 1-16,3-1 1 0,0-1 0 0,4 2-1 16,-1-2 1-16,1 0 2 0,0 0-1 0,2-2 1 15,1 1-1-15,0-1 4 0,-2 1-1 0,4-1 0 16,2-1 0-16,-1 1 3 0,-1-1-2 0,1-2 1 0,1 0 1 16,0-1-1-16,-2-2 1 0,0 0 2 15,2 0 0-15,2-1 0 0,0-1 2 0,-1 2 1 0,1-3-1 16,-1-2 2-16,1 2-1 0,-2-2 0 0,0 1 0 15,0-4-1-15,0 0-1 0,0-2 0 16,0 4 0-16,0 0-3 0,0-1-1 0,0-4 1 0,0 2-2 16,2 1-2-16,-1 0 2 0,1 0-2 0,-2-8 0 15,0-5 0-15,1 4 0 0,-1-1-2 0,0-1 2 0,0-5-2 16,-1-3 0-16,-1-1 0 0,-1 6-2 0,1-4 0 16,1-3 0-16,-2 1 1 0,1 1-1 0,-1-2 0 15,1 2-2-15,1 0 1 0,-1-2 0 0,-1 2 1 16,0-1-2-16,-2 2 1 0,0-4-2 0,2 1 0 15,-3 1 0-15,1-4 2 0,0 5-2 0,-1-2-1 16,3-1 1-16,-2 2 0 0,0 0 0 0,0 1 1 16,2 2 0-16,-2 3-1 0,0-2 0 0,2 5 1 0,0 3-1 15,-2-3 0-15,2 1 1 0,-2 4-1 0,2 1-1 16,0 1 1-16,0-4 0 0,-2 1 0 0,-1 1 0 16,2 3 0-16,3 0 0 0,-2-2-1 0,-1 1-1 15,1-6 1-15,-3 5 0 0,3-1 0 0,0-2 0 16,-2 2 0-16,0 0 0 0,0-1-1 0,2 7 1 15,0-1 0-15,1-1-1 0,1 1 0 0,-3 1-1 16,3-5 0-16,-2 4 1 0,3 1 0 0,-2 0 0 0,2-2 1 16,0 4 0-16,0-2 0 0,0 3 0 15,0 5-1-15,2-4 1 0,-2-1 0 0,-2 5-1 16,2 0-1-16,-1 0-1 0,1 2 2 0,-4-1 0 0,1-1-1 16,2 2-1-16,1 1 0 0,-4 0 1 0,3 2 0 0,-2-3 2 15,3 1-2-15,-2-1 0 0,2 2 2 0,-2 0 0 16,-2-1 1-16,-1-1-1 0,5 1 0 0,0 0 0 15,0 0 0-15,0 0-1 0,-2 2 0 0,-3 0-1 16,9 0-1-16,-4 0 1 0,-4-1-3 0,3 3 3 0,1-1-3 16,0 1 1-16,1-1-1 0,1 1 0 0,-2-1 0 15,5 2-2-15,-2 0 1 0,0-2-3 0,2 1 1 16,0 1-1-16,1-2 1 0,-1 1-2 0,3 1 1 16,1-2 3-16,6 2-1 0,-4 0 0 0,2 0 1 15,3 0 2-15,3 0 0 0,0 3 1 0,-2-1 1 16,4-2-1-16,9 0 1 0,2 0 0 0,-2 0 1 15,9 0 0-15,4 0 0 0,12-2-2 0,17 1 0 16,-3 1 2-16,-6-2-1 0,3 0 0 0,16 1-2 16,4-2-1-16,5-2-1 0,-6 5-1 0,12-5-3 15,-3 2-4-15,9-4-2 0,-1 4-2 0,8 0-10 16,-2-2-7-16,10 2-6 0,-6-3-9 0,2 4-44 16,7 1-24-16,2-1-46 0,4-3 108 0,2 4-94 15,0-3-44-15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0:26.48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3C3387C-D09D-4877-A1E6-52C1AD88C746}" emma:medium="tactile" emma:mode="ink">
          <msink:context xmlns:msink="http://schemas.microsoft.com/ink/2010/main" type="inkDrawing" rotatedBoundingBox="741,10929 891,5358 1222,5367 1072,10938" semanticType="verticalRange" shapeName="Other">
            <msink:sourceLink direction="with" ref="{CCCF0763-3ADD-4C7D-B4A3-487094A0AF1F}"/>
            <msink:sourceLink direction="with" ref="{37E19DDC-2546-4828-8766-0050F6A36396}"/>
            <msink:sourceLink direction="with" ref="{7A976773-C695-4CF8-A460-6DA872FD31BB}"/>
          </msink:context>
        </emma:interpretation>
      </emma:emma>
    </inkml:annotationXML>
    <inkml:trace contextRef="#ctx0" brushRef="#br0">391 84 244 0,'-3'-16'218'0,"0"0"-58"0,-1 3-84 15,3 2 41-15,-4 5-15 0,3-2-18 0,-1 2-24 16,0 2-8-16,-2 0-5 0,2 2-4 0,0 0-6 16,0 1-2-16,-2 1-1 0,0 0-4 0,-1 0-3 15,1 3-1-15,-4 0-2 0,4 4-2 0,-3-4-7 16,3 5-3-16,-3 0 0 0,3 1-2 0,2-1-3 16,3 3-3-16,0 4-2 0,-6 1 3 0,-1 4-4 0,3-2 3 15,0 1 0-15,0 2-1 0,-4 4-3 0,3 2 2 16,-2 3 0-16,6-1-1 0,-2 5 1 15,-4-1-1-15,1 8-1 0,4-2 0 0,-1 2 4 0,0 0 2 16,-2 1-1-16,-1-1 1 0,4-1 3 0,-1-2 3 16,-3-1 1-16,-1 1 0 0,-1 2 2 0,2-2 1 15,-2 2 0-15,6 1 0 0,-7 1 0 0,6 1 0 16,-2 3 0-16,-3-3 0 0,3 2-1 0,0-1-1 16,-4-4 1-16,4 1-1 0,-1-4-2 0,-1-4-2 0,-4 4 1 15,6 3 0-15,-3-11-3 0,4 4 0 0,2 0-1 0,-8 6 0 16,7 4-2-16,0-2 2 0,3-3-2 0,-6-3 0 15,3 10 1-15,-2 0-1 0,-2 1 1 0,4-6 0 16,-2 4 0-16,-1-2 0 0,1 1-1 0,4 0 2 16,-4 0 0-16,5-2 1 0,-3-3 0 0,0 5-1 15,-1-3 3-15,4 1-1 0,0-4 1 0,-1 4-2 16,-2 1 1-16,3-1-1 0,0 1-1 0,1 1 1 16,1-2-1-16,-1 4 0 0,-1-1-3 0,0-2 1 15,2-1 1-15,-2 2-1 0,-2 0 0 0,1 2-1 16,-1-7 0-16,2 3 0 0,-1 7 0 0,1 3 1 15,-2-6-3-15,2 1 1 0,-2 0 1 0,1 5 1 16,-1-2-1-16,1 1 1 0,-1-7 0 0,0-4-1 0,-1 4 2 16,3-1 0-16,0 2-2 0,0-5-1 0,-1 4 1 15,1 0 0-15,0 4 0 0,1-2 2 0,-1 0-2 16,2-1 2-16,-1 2 0 0,1-3 1 0,1-3-1 16,-3 0 1-16,3-5 1 0,-1 2-1 0,1-1 1 15,2-4-1-15,-2 0 0 0,0-2 1 0,2 4 0 16,0-4 0-16,-2-3-1 0,3 5 0 0,1-2 1 15,-1 0-2-15,1-2 1 0,-3 2-2 0,0-3 1 16,0 0-2-16,6 0 0 0,-7 0 0 0,0-5-1 0,7 1 1 0,-7 2-1 16,2-1 1-16,3 0-1 0,-5-2-1 15,0 1 1-15,3 0 1 0,-4 1-2 0,0 2 0 16,-2-5-1-16,8 4 3 0,-5-1-2 0,2 0 1 0,-5 4-1 16,6-4 0-16,-3 3 0 0,0-1 1 0,2-2 0 15,-2 3-2-15,-1 0 1 0,3-2 0 0,6 1 0 16,-10 1-1-16,6 2-1 0,-1 1 2 0,-3-3-1 15,1 0 0-15,2 0 1 0,-6-1-2 0,0 1 1 16,1-3-1-16,1-4-1 0,0 1-1 0,-1-2 0 16,2-1-3-16,-3-1-1 0,0-3 0 0,0 2-3 15,0-3-7-15,2 1-7 0,-2-2-13 0,0-3-21 16,0-4-92-16,2 3-74 0,-2-7 162 0,0 4-121 16,3-13-91-16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0:28.28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9CBB95F-7F1F-4E29-AD96-2A687CC8184D}" emma:medium="tactile" emma:mode="ink">
          <msink:context xmlns:msink="http://schemas.microsoft.com/ink/2010/main" type="inkDrawing" rotatedBoundingBox="906,7524 32427,7772 32425,8014 904,7766" shapeName="Other"/>
        </emma:interpretation>
      </emma:emma>
    </inkml:annotationXML>
    <inkml:trace contextRef="#ctx0" brushRef="#br0">19 0 207 0,'-5'4'177'0,"-1"-1"-64"16,3-2-62-16,4 3 47 0,-4-3-21 0,-2 2-29 15,5 0 1-15,3 2 2 0,-3 2 0 0,2-4 2 16,0 3-2-16,-6-1 0 0,3 1-3 0,6 1-6 15,-5-3-4-15,0 1-7 0,0-2 0 0,-2 1-9 16,4 0-4-16,1-4-2 0,3 5-4 0,-6-2-4 0,10 1-4 16,1-1 1-16,-2-2-3 0,6 3-1 0,2-3-1 15,-1 1-1-15,13-1-3 0,6-1-1 0,-3 0 0 16,1 0 0-16,2 0-2 0,15 0-2 0,5 0 0 16,11-1-1-16,-6 1 1 0,9 0-1 0,1 0 2 15,11 3-1-15,-1-2 0 0,2 1 3 0,3 1 2 16,6 2 0-16,-2-2 2 0,6 2 2 0,1 0 1 15,3-2 0-15,-1 2 1 0,7 0 1 0,-1-2 1 16,3 1 2-16,1 3-3 0,3-2 4 0,3 1-2 16,7-1 2-16,0 0 0 0,4 3 2 0,6-4 0 15,1 3 2-15,0-1 3 0,9-3 0 0,-1 4 1 16,1-1 2-16,1-1 1 0,-18 0 1 0,5-1 0 0,20 1 4 16,-1-3 2-16,-21 1 1 0,2-2-1 0,0 1 0 0,24-2-2 15,-2 0-2-15,-1 2-1 0,-19-1-6 0,23 1-5 16,0-1-3-16,1 3-1 0,-2-4-3 0,5 0-1 15,1 1-1-15,2 1 0 0,-1-1 0 0,5-1-1 16,0 0 0-16,4 0 1 0,0 0 0 0,4 0-2 16,-1-3 2-16,7 2 0 0,-1-4-2 0,4 2 1 15,-2 1-2-15,4-1 1 0,0 3-1 0,2-3 3 16,-1 3-2-16,3 1 2 0,4 4-2 0,-2-3 3 16,-6 1 1-16,9 2 0 0,-2-1 1 0,-3 3 1 15,2-2 0-15,-2 2 1 0,0-2 0 0,-4 2 0 16,3 1 2-16,2-5-1 0,2 3 1 0,-3 1 0 15,2-3 1-15,4 1-3 0,-3-2 3 0,3 2-1 16,1 0-1-16,2 1 0 0,-2-4-1 0,4-2 2 16,0 0 0-16,5 0 1 0,-9 0-1 0,14 0 2 15,-5-2 0-15,-7-4-1 0,7 3-1 0,0-1-1 16,-2 0 1-16,-1 0 0 0,4 0-1 0,-5-4-1 16,5 6 0-16,4 1 2 0,-4-3 1 0,-28 1-1 0,0 2-1 15,30-4 1-15,-2 2 2 0,-27-1-1 0,2 0 2 16,-4-1-1-16,27 2 2 0,1-2 0 0,-1 2 2 15,-25 3-1-15,21 0 2 0,0-2 2 0,0 2-2 16,-1-1 1-16,-6-1-1 0,6 4 0 0,-9-4-1 0,6 0-1 16,-6 1 2-16,5-1 0 0,-1 2 0 0,0 0 1 15,0 0 1-15,-1-1-3 0,-2 1 0 16,3-2 0-16,-7 0-1 0,-3 2-4 0,-1-1 0 0,1-1 0 16,-5 1-4-16,5 1 3 0,-3 0-2 0,0 3 0 15,-1 2-4-15,0-4 2 0,-2 2 0 0,-3 2-2 16,-2 3-1-16,-3-2 0 0,-2 2 0 0,2 0 1 15,-7 4 0-15,2-3-1 0,0-4 0 0,-1 3 0 16,-2 1 2-16,-4-1-1 0,4-1 0 0,-2 1 0 16,1-2 0-16,-1 5 0 0,-3-4 1 0,3 1-1 15,-1-4 0-15,-4 3 1 0,-6-4 1 0,5 3 1 16,2-4 0-16,-2 1 0 0,-2-1-1 0,-3 1 4 16,-62-2-1-16,-43-1 0 0,2 2 0 15,127-2 1-15,19 3 0 0,-3-3 1 0,-21-1 0 0,-5-1-3 16,4 0 1-16,-2-4-3 0,-32 0 2 0,4 6-1 0,-20-5-2 15,-3 3 0-15,-6-1 0 0,22-5 2 0,-8 3-2 16,0 1 1-16,-13 0-1 0,8-4-1 0,-3 2 0 16,0-2 0-16,-9-1 0 0,-4 5-1 0,5 1 0 15,-14-2 0-15,0 2 3 0,-10-2-1 0,0 4 0 16,-3 1 1-16,-7 0-3 0,-6-5 2 0,-3 3 1 16,-10 1-1-16,-2-2-1 0,-2 3-1 0,-5 0 1 15,0 0-1-15,-5 0-1 0,-8 1-7 0,0-1-10 16,-4 0-8-16,-2 3-14 0,-10-3-64 0,2-3-48 15,-5 2-60-15,-6-4 145 0,-5-8-138 0,0 4-67 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1:01.01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6A26820-8179-45D0-8AC9-3169E599D7BC}" emma:medium="tactile" emma:mode="ink">
          <msink:context xmlns:msink="http://schemas.microsoft.com/ink/2010/main" type="inkDrawing" rotatedBoundingBox="937,3168 7099,2860 7107,3033 946,3340" semanticType="underline" shapeName="Other">
            <msink:sourceLink direction="with" ref="{727D3C75-DCA1-4A47-A33B-7FE47C4AF30A}"/>
            <msink:sourceLink direction="with" ref="{9D67A68D-6E25-47FC-9848-F2397219080F}"/>
          </msink:context>
        </emma:interpretation>
      </emma:emma>
    </inkml:annotationXML>
    <inkml:trace contextRef="#ctx0" brushRef="#br0">-2 303 306 0,'0'0'157'0,"-3"-3"-86"0,0 0-49 0,3 1 5 16,2 2 6-16,2 5-11 0,1-2-16 0,2 2-2 0,-6-5 5 15,7 6 5-15,-1 1-1 0,0-4 4 0,3 3 3 16,3-6 8-16,3 3 1 0,3-3 2 0,-2 2-1 16,2 0-1-16,7-2 3 0,4-2-3 0,4 2-1 15,-6 0-7-15,11-3-4 0,-6 3 0 0,7 0-4 16,4 0-2-16,3 3-4 0,0 0 0 0,8-1-2 0,0-1-1 16,1 2 0-16,6 1-4 0,2 0 1 15,-2-2 0-15,2-2 4 0,-1-2 0 0,4 2 1 0,-1 2 1 16,4 0 4-16,1-1 3 0,3-1 0 0,0 0 1 15,3 2-2-15,1-2 1 0,-2-5-1 0,2 3 0 16,2-1-2-16,0-2 0 0,1 1-3 0,-3-1 2 16,-5-1-1-16,2 1-2 0,8-2 2 0,3 1-1 15,-15-2-1-15,3 3 1 0,-3 2-1 0,15-3 1 16,2 1-2-16,-4 0 0 0,-10 4-2 0,8-1 0 16,3 0 0-16,-2 1-1 0,-4-2 1 0,4 3-1 15,-3-2 3-15,-1 0-1 0,-2 1-2 0,-1-1 2 16,-2 2 2-16,0 0-1 0,0 0 2 0,-6-1-3 15,4-1-1-15,-2 2 1 0,-2-2 1 0,1 1-2 0,-1-1-1 16,1-1-1-16,-1-3 0 0,-4 4 2 16,1-4-3-16,-1-1 1 0,3 1 0 0,-5 0-1 0,3-4 2 15,-1 4-2-15,-2-5 1 0,0 1-1 0,0 2 2 16,-8-1-2-16,1-4 0 0,0 2 3 0,-2-1-3 16,-1 6 1-16,-2-3 0 0,-4 1-1 0,2 3 2 15,0-3-2-15,-1 3 0 0,0 2-1 0,-3 0 2 16,-1-4-2-16,-1 3 0 0,-1-1 1 0,-4 2-1 15,-4-2 1-15,0 3 1 0,-1-3 2 0,-5 2 0 16,-3-2-1-16,2 2 1 0,-2 0 2 0,-4 0 0 16,1 3-1-16,-2-5 0 0,-5 2 0 0,-1 3-1 0,2 0 1 15,-6 0 1-15,2 0-3 0,-3 0 1 0,0 0-1 0,-1 0 1 16,-4-2-3-16,0 1 1 0,0-2-2 0,0 3-1 16,2 0 0-16,-3 0-3 0,-1 0-3 0,1 0-5 15,-2 0-24-15,1 0-17 0,-2-2-17 0,-1 0-29 16,-4-2 66-16,-2 0-55 0,-8-4-16 0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1:02.32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B092135-8AF5-4615-B788-14C9115B9429}" emma:medium="tactile" emma:mode="ink">
          <msink:context xmlns:msink="http://schemas.microsoft.com/ink/2010/main" type="inkDrawing" rotatedBoundingBox="1056,3410 7134,2934 7141,3017 1062,3493" semanticType="underline" shapeName="Other">
            <msink:sourceLink direction="with" ref="{727D3C75-DCA1-4A47-A33B-7FE47C4AF30A}"/>
            <msink:sourceLink direction="with" ref="{9D67A68D-6E25-47FC-9848-F2397219080F}"/>
          </msink:context>
        </emma:interpretation>
      </emma:emma>
    </inkml:annotationXML>
    <inkml:trace contextRef="#ctx0" brushRef="#br0">99 512 197 0,'-9'0'133'16,"1"0"-57"-16,-2 2-44 0,2-1 18 0,0 4-11 15,0-5-9-15,2-1-9 0,-4 2-6 0,4 2-9 16,-1-3-4-16,4 0-1 0,0 2-1 0,0-2-1 15,0 3-2-15,-2-1 0 0,5-2 0 0,0 3 1 16,0-2 2-16,-3-1 0 0,3 2 2 0,5 0 5 16,-1-1 2-16,3 1 1 0,1 1 2 0,-2-1 1 15,5 1 1-15,3-3 0 0,1-2 0 0,-1 2 1 16,5-3-1-16,4 0 0 0,-3 0-1 0,3-2-1 0,0 2-2 16,8-2 1-16,-1 2 0 0,-3-2-6 0,3 0 1 15,2 2-1-15,5-2 2 0,4 0-3 0,-3 1 3 16,-3 0-1-16,2 4 0 0,3-1 2 0,1-2 1 15,-1-2-2-15,-3 2-1 0,1 0 2 0,3-1-2 16,-1 0 0-16,-2-6-1 0,4 7 1 0,-2 0-1 16,-1-1 2-16,1 3-1 0,5-2 0 0,-4 1 0 15,4-1-1-15,1 1 2 0,-6-1-4 0,3 2 2 0,0-1 1 16,1-1 1-16,-4 0-1 0,-2-1 1 16,1 1 1-16,-3 0 0 0,6-2 2 0,-4-1 0 0,-1 0-2 15,-1 1 1-15,-2 2 2 0,-2-1-3 0,6-2 0 16,-3 1 2-16,-2 4-2 0,1-3 1 0,2 3 1 0,3-5-1 15,-6-1-2-15,7 2 2 0,-8 1 0 0,-2 0-3 16,7-4 1-16,-6 2 0 0,1 0-1 0,-5-1-2 0,13 3 0 16,-10-1 1-16,2 0-2 0,0-1-2 15,0 2 1-15,-2 1-2 0,4 2 1 0,-1 1-1 0,-4-2 0 16,3 0 2-16,1 2-2 0,-1 0 1 16,1-1-1-16,-1-1 1 0,5-1-1 0,-4 0 1 15,5 3 1-15,1-5-1 0,-1 0 1 0,0 5-1 0,-1-3 0 16,-2 0 0-16,0 0-1 0,1 1 1 0,-7-1-1 15,1 0 0-15,2 1 0 0,2-1 1 0,-2 1 1 16,-4 1 0-16,1 1 0 0,3 0 2 0,-2 0-1 16,2 0 0-16,-3 0 1 0,-7 1 0 0,8 1-2 15,0-2 2-15,4 3-1 0,-6-3-1 0,3 0 1 16,-1 2-1-16,5-2 0 0,0 0-1 0,-3 0 1 16,0-2-1-16,0 1 0 0,1-3 0 0,2 3 0 15,-1-2 0-15,4 4 0 0,-2-1-1 0,1-3 1 16,1 3 1-16,-1-3 1 0,-7 0-1 0,7 3-1 15,-7-7 1-15,5 3-1 0,0 2 2 0,-3-1-2 0,6 0 0 16,-4-1 0-16,4 3 1 0,-5-2-1 16,-1-2-1-16,-2 5 1 0,2-3 0 0,-6 1 1 0,-2 2-1 0,11-1 0 15,-2 1 2-15,-4 0 0 0,3-2 1 0,-4 0-1 16,4 1 1-16,2-2-1 0,1-1 1 0,-8 4-1 16,3-4-2-16,-1 4 2 0,1-4-2 0,2 0 1 15,-2 0-1-15,0 3 0 0,0-2 0 0,2-1-1 16,-3 3 0-16,3-4 1 0,-2 5-1 0,-1 0 0 15,-2 0 0-15,3 0 0 0,-1 0 0 0,-1-1 0 16,0-1 2-16,-1-3-2 0,0 0 2 0,1 2 1 0,3-2-1 16,-3 1 1-16,3 0-1 0,-8 0 1 0,6-3 1 15,1 4-2-15,-1 0 1 0,-2-2-1 0,0 2 3 16,-3-3-2-16,2 4 2 0,1-3-1 0,-4 2-1 16,0 0 3-16,-1-5-1 0,2 6 0 0,-3-1 1 15,-1-2 1-15,1 1-1 0,-2 0 3 0,0 0-2 16,-1 2 1-16,-1 2 0 0,-2-5-2 0,2 2 0 15,-1 1-3-15,2-1-2 0,-6 2-1 0,1-1-2 16,-3-1-5-16,-1 0-1 0,2 0-5 0,-6 1-28 16,2-1-33-16,-7 3-66 0,4-2 105 0,-2-3-84 15,-2 2-51-15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3:05.87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B113C54-0931-4186-9068-991A2E65903D}" emma:medium="tactile" emma:mode="ink">
          <msink:context xmlns:msink="http://schemas.microsoft.com/ink/2010/main" type="inkDrawing" rotatedBoundingBox="4130,11279 17116,10883 17126,11207 4139,11602" shapeName="Other"/>
        </emma:interpretation>
      </emma:emma>
    </inkml:annotationXML>
    <inkml:trace contextRef="#ctx0" brushRef="#br0">38 317 363 0,'-6'-6'229'0,"1"3"-104"0,1-2-82 0,-1-1 29 16,0 1-18-16,0 2-19 0,2-1-25 0,1 1-2 16,1 2-1-16,-1 1 0 0,1-2 10 0,1 2 3 15,0 0 5-15,0 0 4 0,1 2 13 0,1-1 3 16,1-1 3-16,0 2 4 0,4-2-7 0,-1 1 0 16,4-1-4-16,-1 2-5 0,1-2-13 0,2 2-5 0,7-1-3 15,1 1-4-15,0-1-3 0,6 1-3 0,-4 1-1 16,12 0 0-16,7 2-2 0,0-2 2 15,-2 2-1-15,-1-2 0 0,8 4-1 0,10 1-1 0,-1 4-1 16,-5-5-1-16,7 2 1 0,-3 1 0 0,12 3 0 16,-4-4 1-16,6 2-1 0,5-3 0 0,2 2 3 0,-1-1 1 15,2-2-1-15,4 1 0 0,-1-2-1 0,9 2 2 16,-1 0 0-16,6-2-1 0,2-2-1 0,-1 0 1 16,10 3-3-16,-1-3 1 0,6 1 1 0,-4-5-2 15,0 3 2-15,3-1 0 0,-1 1 2 0,4 0-1 16,-15-3 4-16,3 2-2 0,14-4 2 0,-5 2 1 15,-11-1-1-15,2-2 1 0,-4-1-1 0,15 0 2 16,2-4-2-16,-4 0 3 0,-15 1-3 0,-4-1 0 0,16 2 0 16,-5-2 0-16,-3 0 3 0,-11-1-3 0,10 1 0 15,-2 0 1-15,-3 0-1 0,-4 0 1 0,-1-2 0 16,-3 2 0-16,-8-1-1 0,4 2-2 0,-8 1 1 16,-1-2 0-16,-3 2-1 0,-2-2 0 0,-5 0 1 15,-2 0-2-15,-9 3-1 0,0 2 1 0,-7-4-1 16,-4 4 0-16,0 3-1 0,-3-3-1 0,-3 3 1 15,-2 0-1-15,1 3 1 0,-3-3-2 0,1 5 3 16,-2-2 0-16,-5-5-1 0,5 2 1 0,-4 4-2 0,-7-4 0 16,8 1 2-16,-5-1 0 0,-2-1-1 0,1 2-1 15,1 2 1-15,0 1 0 0,2-4-2 0,-1 1 2 16,1-1 0-16,1 0 1 0,-1 2-1 0,1-2 3 16,1 0 1-16,-1 0 0 0,2 0 3 0,-2 0-1 0,2 0 1 15,5 0 1-15,-4 0 0 0,5 0 1 0,2 0-1 16,0 0 0-16,2 0-1 0,1 0 1 0,0 1 1 15,6-1-2-15,-3 0-2 0,4 0 1 0,2-1-1 16,2-6-1-16,1 6-1 0,4-6-1 0,0 4 0 16,-2-3-1-16,3 0 1 0,-1 1-2 0,4 2 1 15,4-1-1-15,-5 1 0 0,11-2-1 0,-1 2 0 16,-1 2 1-16,4-4 1 0,2-1-3 0,1 1 0 16,-2 2 2-16,2-1-2 0,5 3 0 0,-2-2 1 15,6-2 1-15,2 5-2 0,-2-3 2 0,4-1 0 16,2 0 0-16,-3-1 2 0,6 2 0 0,-8-4 0 15,1 3-1-15,3-1 2 0,-1 0-2 0,-2-1 1 16,1 1 0-16,-1-2 0 0,-2 1 0 0,4 1 0 16,-14-1-1-16,4 0-2 0,13 1 1 0,-3 0 0 0,-10-1-2 15,2 1 0-15,-3 0 1 0,12-1-1 0,-1 3 0 16,-2-2-1-16,-11 2 1 0,0-4 0 0,11 2 1 16,4 1-1-16,-6 0 0 0,-7 1 0 0,8-1 0 15,-2 0 1-15,-2 3-1 0,2-2 1 0,-3 1 0 16,0-1 0-16,-5 1-1 0,2 1 0 0,-2-1-1 15,-3 2 0-15,3 0 0 0,-3 0 1 0,-1-2-1 16,3 2 1-16,-1-4 0 0,-1 0 1 0,-3 1 1 16,1-3 0-16,-1 1 1 0,-5 0-1 0,0 1 0 15,-3 0 0-15,-2 3 0 0,-2-2-1 0,2-2 1 16,-1 2-1-16,1 1-1 0,-1-3 0 0,-9 2 2 0,1 1-2 0,1-2 1 16,2 1 0-16,-10 3 0 0,-3-4-1 0,-3 4 1 15,8-1-1-15,-4 1 0 0,-1 0 0 0,-4 0 0 16,-1 0 1-16,7 1-1 0,-6-1 1 0,-3 0-1 15,-3 0 0-15,1 2 1 0,-4-2-1 0,0-2 1 16,-1 2-2-16,-7 0-1 0,4 0 1 0,-4 0-2 16,-3 0 2-16,0 0-3 0,-4 0-2 0,1 2 1 15,-2-2-4-15,0 2-2 0,1-2-3 0,-1 1-3 16,-4-1-13-16,2 0-7 0,-4 0-10 0,0 2-17 16,0-2-65-16,0 0-50 0,0 0 124 0,-4 0-93 15,-3-5-59-15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3:47.08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3CB257D-84E4-4909-B960-52CE31817811}" emma:medium="tactile" emma:mode="ink">
          <msink:context xmlns:msink="http://schemas.microsoft.com/ink/2010/main" type="writingRegion" rotatedBoundingBox="1306,13130 5818,13024 5864,14972 1352,15078"/>
        </emma:interpretation>
      </emma:emma>
    </inkml:annotationXML>
    <inkml:traceGroup>
      <inkml:annotationXML>
        <emma:emma xmlns:emma="http://www.w3.org/2003/04/emma" version="1.0">
          <emma:interpretation id="{D56CB485-DBAF-4A47-8789-BD4CAE5D3405}" emma:medium="tactile" emma:mode="ink">
            <msink:context xmlns:msink="http://schemas.microsoft.com/ink/2010/main" type="paragraph" rotatedBoundingBox="1306,13130 5818,13024 5864,14972 1352,150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76C8F5-D42D-470E-91A8-6F027A9C9E51}" emma:medium="tactile" emma:mode="ink">
              <msink:context xmlns:msink="http://schemas.microsoft.com/ink/2010/main" type="line" rotatedBoundingBox="1306,13130 5818,13024 5864,14972 1352,15078"/>
            </emma:interpretation>
          </emma:emma>
        </inkml:annotationXML>
        <inkml:traceGroup>
          <inkml:annotationXML>
            <emma:emma xmlns:emma="http://www.w3.org/2003/04/emma" version="1.0">
              <emma:interpretation id="{D7B92A68-1A1F-4D18-B180-B1632A9C5E70}" emma:medium="tactile" emma:mode="ink">
                <msink:context xmlns:msink="http://schemas.microsoft.com/ink/2010/main" type="inkWord" rotatedBoundingBox="1306,13130 5818,13024 5864,14972 1352,1507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342 12866 468 0,'-4'0'214'0,"-3"-2"-140"0,2 2-55 16,1 0 18-16,2-3-20 0,-3 1-11 0,5 1-5 16,-4 1 2-16,2 0 3 0,2 3 20 0,0-3 5 15,0 0 11-15,0 2 6 0,0-2 7 0,2 1 16 16,-2-1 1-16,1 0 2 0,6 0-12 0,-3 0-1 16,1 0-4-16,8 0-6 0,1-3-7 0,2 3-14 15,5-3-5-15,-1 0-4 0,6-2-4 0,7-1-5 0,-2-1-2 16,7 1-3-16,0-1-2 0,4-5-1 15,-1 5-2-15,2-2 1 0,0-1-2 0,-2 5-1 0,2-3-3 16,-1 5 0-16,-1 0-1 0,-1 2-8 0,0 1-6 16,0 0-7-16,-2 1-11 0,0 1-67 0,0-1-87 15,-1 4 143-15,3 3-96 0,-4-10-75 0</inkml:trace>
          <inkml:trace contextRef="#ctx0" brushRef="#br0" timeOffset="-445.8205">742 12283 856 0,'0'-5'353'0,"0"-3"-249"0,-1 3-85 0,-1-1 7 15,-3 1-5-15,4 4-40 0,-1-1-5 16,2 2-4-16,0-1 0 0,-2 4 7 0,1-2 5 16,-2 4 7-16,1 1 8 0,-1 1 16 0,-4 1 2 0,3-5 3 15,-4 3 2-15,0 1-2 0,-2-1-2 0,-1 5-5 16,2-4-2-16,-3 1-10 0,-2 3-1 0,0 6-4 15,-2-1-3-15,0 5-2 0,-2 0-3 0,1 1 1 16,-5 0 0-16,1 2 2 0,-3-2 1 0,5-1-1 16,-3 3 2-16,2-5 5 0,3-1 0 0,-1 1 3 15,-1 0 2-15,10-2 1 0,-4-2 3 0,-1-3 1 0,1 3 3 16,2-6 0-16,0 4 1 0,-1-5-1 0,8 2 0 16,-4-1 2-16,3 1 0 0,3-4-1 0,2 2-1 0,0 2 2 15,2-4-1-15,3 0-2 0,-2 1 0 0,3-1-1 16,1 0-1-16,7 9-1 0,-3-7-2 0,5 1-2 15,3 6 1-15,0-3 0 0,4 4-1 0,-1 2-1 16,0-2 0-16,4 3 2 0,-2 3 0 0,-2-1-1 16,2 3 0-16,1 0 0 0,-1 1-3 0,3 2 1 15,-3-3 1-15,-3 0-2 0,4 0 0 0,1 3-3 16,-4-3 0-16,0-4-2 0,1 3 0 0,-6-3-2 16,2-2-3-16,2 3-10 0,-4-2-7 0,-2-6-6 15,-2 2-13-15,-1-2-22 0,1-2 45 0,1-3-31 16,-1 0-10-16</inkml:trace>
          <inkml:trace contextRef="#ctx0" brushRef="#br0" timeOffset="-908.5864">68 11910 380 0,'-1'-9'243'0,"-4"-1"-106"0,0 7-75 0,-1-7 44 0,3 4-10 16,0 3-18-16,1-2-27 0,-3 2-1 0,0 1-5 16,2-1-5-16,-2 0-3 0,4 3-5 0,-4-3-3 15,5 1-1-15,-5 2-3 0,4-1-6 0,-1 1-2 16,1 3-1-16,-1-2-5 0,0 6-4 0,1 1-3 16,1 4-3-16,0 6-1 0,0 6 0 0,0 3-2 15,0 10-1-15,0 1 1 0,5 8-2 0,-4 7 0 0,4 7 1 16,0-1-1-16,1-5 0 0,-1 8-1 0,3 11 2 15,0 1 1-15,-3-9 0 0,1 4 2 0,2 4-2 0,-2 5 2 16,2 0-2-16,0-3 3 0,-1-8-1 0,-3-5 2 16,4 5 2-16,-3-10 1 0,-2-5 0 0,2-5 3 15,-3 0 0-15,1 3 2 0,0-6 0 0,0-2 0 16,-1-4 2-16,1 0-1 0,-3-1 0 0,2-5-1 16,-1-2 0-16,-1-5-3 0,0-5-2 0,0 0-3 15,0-2-2-15,2-5-2 0,-2-1-1 0,1-1-5 16,1-4-4-16,1-1-4 0,0-1-4 0,-3 0-6 15,0-5-38-15,2-2-21 0,-1-1-34 0,3-7-67 0,-3-6 129 16,2-4-91-16,1-26-34 0</inkml:trace>
          <inkml:trace contextRef="#ctx0" brushRef="#br0" timeOffset="8800.1021">3072 12692 398 0,'-8'-3'180'0,"-1"1"-114"0,-3 1-47 0,1-2 22 0,-1 0-17 16,-3-2-10-16,4 3-5 0,2 1-1 0,2-1 0 0,1 2 4 16,-2-3 1-16,-2 1 1 0,7 2 5 0,-2-1 3 0,-1 1 16 15,0-2 2-15,-1 0 5 0,1-1-2 16,-2 0 1-16,1 3 2 0,1-3-4 0,0 3-4 16,-1-2-14-16,-2 1-2 0,2 1-2 0,-1 0-4 0,-1 0-1 15,1 1-8-15,-2 1 0 0,1-1 1 0,-4 3 0 16,0-1-3-16,1 0 1 0,-3 0-1 0,1 2 1 15,-2 0 1-15,-1-2 0 0,-4 2 0 0,3 1 1 16,-2 0 0-16,-1 2-1 0,-1-1-1 0,-5 1-1 16,1 0-1-16,-1 0 0 0,5 1 0 0,-7 2-2 15,-1-3-2-15,-1 2 2 0,-2 1-1 0,4 0 0 16,1-1-1-16,-3-2 0 0,-4 1 0 0,-1 1 2 16,7 1 0-16,2-3 0 0,-3 3-1 0,-4-1 3 15,-1 1 0-15,0 2 1 0,5-1 0 0,-7 3 1 16,-1-4 0-16,0 1 0 0,3 3 4 0,-3-7 0 15,-1 3 3-15,3-5 2 0,-4 2-1 0,3-1 4 16,1-4 2-16,-2 0 1 0,-1-3 0 0,4 3 1 16,-1-1-3-16,2-2 0 0,2 3-2 0,0-1-4 15,2-2 1-15,0 0-3 0,-2 0-2 0,2-4-3 0,-4 1-2 16,-1-5-3-16,2 2 0 0,-4-5-8 0,-4 3-9 16,1-2-4-16,-8 1-10 0,-1 1-46 0,1 0-35 15,-16 5-78-15,1 3 135 0,-12 7-114 16,8-2-59-16</inkml:trace>
          <inkml:trace contextRef="#ctx0" brushRef="#br0" timeOffset="2185.3077">3453 12336 735 0,'0'-13'455'15,"0"8"-218"-15,-2-3-148 0,-1 2 98 0,-2 1-90 16,2 2-47-16,1 1-13 0,-1 2-12 0,0 2-8 16,-2 1-11-16,4 0-4 0,-3 2-2 0,3 1 0 0,-2 7-3 15,0-3 2-15,1 2 0 0,0 4 0 16,1 2 0-16,-2 1 1 0,-1 2 1 0,3 4-1 0,-1 2-1 15,1 2-1-15,-1 3 1 0,0-1-2 0,2 8 0 16,-1-3 0-16,1 7-2 0,-2 0 2 0,2-1 1 16,0 1-1-16,0-2-1 0,0 4 3 0,-1-4-3 15,1-4 1-15,0-2 0 0,0-5 0 0,0 0-4 16,1-4 0-16,-1-4-5 0,0 0-3 0,3-6-13 16,-3 0-9-16,2-5-8 0,0 1-13 0,-1-5-40 15,1 0-23-15,3-4-34 0,-1-3-42 0,3 0 128 16,1-5-90-16,4-6-25 0</inkml:trace>
          <inkml:trace contextRef="#ctx0" brushRef="#br0" timeOffset="2526.3961">3900 12508 969 0,'-1'0'438'0,"-6"-4"-277"16,1 1-115-16,3 3 15 0,-4-5-27 0,1 4-27 15,-4-2-23-15,10 3-31 0,0 1-3 0,0 2-3 16,0 4 0-16,0-2 13 0,-4 2 6 0,4 3 9 16,-2 0 9-16,-1 2 19 0,-3 1 5 0,2-2 4 15,4 0 2-15,-3 4-3 0,2-3 0 0,2 3-3 0,1-1-1 16,4 0-5-16,-1 1 2 0,0-2-4 16,1 2 2-16,5 1 0 0,0-1-1 0,2-1-1 15,1-1 1-15,-1 1 1 0,5-1 2 0,-1 1 0 0,-1 1 1 16,-3-3 2-16,0 3 4 0,-1-4 1 15,-1 3 0-15,1 0 3 0,-3-1-2 0,-2 3-1 0,-1-5 2 16,-1 4-6-16,-4-1-1 0,1 2-1 0,-2-2-2 16,0 0-3-16,-5 2-1 0,0-3-2 0,-1 6-7 15,-2-4 1-15,-2-1-4 0,-2 0-5 0,-1 2-15 16,0-1-11-16,-3-1-17 0,2 0-14 0,3-4-23 0,-4 1 61 16,0-3-47-16,2-3-10 0</inkml:trace>
          <inkml:trace contextRef="#ctx0" brushRef="#br0" timeOffset="3037.0299">4015 12396 1108 0,'-2'-2'540'16,"1"-4"-348"-16,-2 1-143 0,3 2 19 0,0 0-30 0,0 3-21 15,1-3-26-15,6 1-16 0,-3-1-5 16,1 3-5-16,3-3 0 0,2 3 2 0,1 0 4 15,1-2 7-15,-2 2 13 0,0 0 8 0,2 2 3 0,-2-1 4 16,-1 3 2-16,-2 0-1 0,-2 0 1 16,1 0-4-16,-1-1-2 0,0 4-4 0,-1-1-1 0,-1 5-2 15,2-1-1-15,0-1-1 0,-2 4 1 16,-1 2 2-16,3 0 0 0,-2 3 4 0,-2 0 1 0,-1-1 3 16,0 1 0-16,2 4 4 0,-2 0 0 0,0-1 1 15,0 3-1-15,0-2 2 0,0 2 0 0,0 1-2 16,0-2 1-16,0-4-2 0,2-3-3 0,-1 1 2 15,1 2 0-15,1-3-1 0,-1-3 0 0,1-5-2 0,1 3 1 16,1-3 0-16,-2 2 3 0,2-4-3 0,5-3 1 16,-5 0-2-16,4 2 1 0,1-5 2 0,1 2-3 15,2-2 0-15,-1 0-1 0,1-3-1 0,3-2 1 16,-2 0-1-16,4 0 1 0,3-1-2 0,-2-4 1 16,-2 1 0-16,2-2 0 0,-3 1 2 0,3-1 0 15,-3-3 2-15,-1 1 0 0,-6-5 2 0,1 4 4 16,-1 1 1-16,-1-4 2 0,0-1 0 0,-5 1 1 15,-1-1 3-15,0 2-2 0,-2 0 1 0,0 0-1 16,0-1-2-16,-10 3 0 0,0-2-3 0,1 3-3 16,2-1-1-16,-7 2-3 0,1 1-2 0,-3 0-5 15,2 2-4-15,-2-1-4 0,0 4-2 0,-4-2-11 16,0 1-9-16,0 6-7 0,-1-2-13 0,0 3-52 16,1 3-36-16,1 3-59 0,-4-1 135 0,7 4-120 15,0 1-57-15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3:51.44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DCE55A3-A5C5-4644-B83A-49F19386BE36}" emma:medium="tactile" emma:mode="ink">
          <msink:context xmlns:msink="http://schemas.microsoft.com/ink/2010/main" type="inkDrawing" rotatedBoundingBox="6803,13978 22899,13600 22907,13919 6810,14296" semanticType="10" shapeName="Other">
            <msink:sourceLink direction="with" ref="{EBB18951-7DDD-450E-B415-92AD862884CA}"/>
            <msink:sourceLink direction="with" ref="{0D5700A7-D462-4C92-8739-9DFFF0983A49}"/>
          </msink:context>
        </emma:interpretation>
      </emma:emma>
    </inkml:annotationXML>
    <inkml:trace contextRef="#ctx0" brushRef="#br0">46 274 599 0,'-6'11'402'0,"1"-5"-193"16,0-6-138-16,-1 0 80 0,1 0-60 0,1 0-71 15,-1 0-16-15,0 0-10 0,3 4-5 0,1-1-6 16,-1 0 2-16,2-1 1 0,-1 1 1 0,1 0 8 15,1 0 5-15,2 0 3 0,1 0 4 0,-1-1 6 16,0 1 0-16,5-1-1 0,-2 1 2 0,2-1-4 16,0-1-2-16,2 1-2 0,1-2-3 0,0 1-1 15,3-1-3-15,6 4 0 0,-1-3 1 0,0 1-2 16,5 3 1-16,3-2 1 0,5 1-1 0,6 4-1 16,-3-1 3-16,3-1 1 0,5 1-3 0,3 1 3 0,4-1 0 15,1 0-2-15,3 2 2 0,-2-1 0 0,2 0 0 16,2 2 1-16,1-2 2 0,2 1-2 0,0 1 2 15,0-2 0-15,8-3 1 0,-3 4 2 16,6-4 1-16,0 0-2 0,0-4 1 0,2 4 1 0,-1-2-1 16,11 1 0-16,-3-3 0 0,-1 2-1 0,10 1-1 15,-4-4 0-15,5 3 1 0,1-3-3 0,-3 0 1 16,4 1 1-16,3-1-3 0,-3-1 0 0,6 2-1 16,-3-1 0-16,6 0 0 0,-1 0 1 0,3 0-2 15,0-1 0-15,-2 1 0 0,5-5 2 0,-4 0-1 16,4 2 1-16,-3-3-2 0,0-1 2 0,6 2-2 15,-5 2 0-15,1-3 2 0,4 3-1 0,-4 1 0 0,7-3 0 16,1 4 0-16,-2-1 1 0,-4-3-1 16,3 2 2-16,5 2-3 0,-1-6-1 0,7 4 0 0,-9-2 0 15,-2-1-2-15,5 1 2 0,-2 2 1 0,-1 0-1 16,-15 1 0-16,1-1 1 0,13 0 0 16,-2 1 1-16,-12 1 0 0,-2-3-1 0,0 1 0 0,19-2 0 15,-2 2 0-15,-1 0 0 0,-18-3 0 0,15-2 0 16,3 5 0-16,-2-5 0 0,2 3 1 0,-5 2 0 15,-1-5 1-15,1 4-1 0,2 4 1 0,-2 0 3 16,0-3-1-16,-2 2 2 0,4-2-2 0,-7-2 3 16,4 3 0-16,-2-3 0 0,1-1 2 0,-2 1-2 15,1 0 1-15,-4 4 1 0,-1-2 2 0,-1-1 2 16,1 0 0-16,-1 2 1 0,1 1 0 0,-3-1-1 16,-3 2-1-16,-1 0-2 0,-2-2-3 0,3 2-4 15,-4 0-1-15,6-1-3 0,-6 1 0 0,1-2 0 16,1 1 1-16,-1-3-1 0,-1 3 0 0,-1-4 3 15,-1 0 0-15,-4 0 2 0,5 1 0 0,-5-1-2 0,0-1 0 16,2 1-1-16,-2-2 1 0,-1 3-1 0,1-1 0 16,-3 0-1-16,2 2-2 0,0 0 1 0,-2 1 0 15,0-3 1-15,0 4 2 0,0-1-2 0,0 1 0 16,1-3 1-16,-4 3 2 0,2-2-3 0,-2 3 1 16,-1-2 1-16,8 0-2 0,-16 2 2 0,5-3-3 0,5 3 0 15,0-3-1-15,-9 0 1 0,-1 0 1 0,1-1-1 0,4 0 0 16,4 0 0-16,-2 0 1 0,-7 1 1 15,0-1 0-15,6 1-1 0,0 0-1 0,-4 1 0 16,-7-1 0-16,6 0 0 0,-2 1 2 0,-6 2-2 0,6-1 1 16,-1-1 0-16,-2 1 1 0,2-1 0 0,-5 0 1 15,0 1 0-15,1-1-1 0,-1 1 0 0,-5-3 0 16,2 1 2-16,0-1-3 0,-2 0 0 0,-2 0 0 16,3 0 1-16,-1 0-2 0,1-1 0 0,0 2-1 15,-6 1 1-15,5-1 0 0,-3 1 0 0,2 1 0 16,-12-1-1-16,0 2 0 0,4-2 1 0,1 1 1 15,-8 1-1-15,2 0 0 0,-3 0 0 0,7 0 0 16,1 0 0-16,-5-3 2 0,-2 1 0 0,-4 2-1 0,5-3 0 16,1 0 1-16,-3 1-1 0,-5-1 1 0,-2 0 0 15,5 3 1-15,-5-2-2 0,4 1 1 0,-4-1 2 16,0 2 0-16,0 0 0 0,1-2-1 0,-6 4 3 16,2-2-1-16,-3 2 1 0,0-2-1 0,-3 1 0 15,-2-1 0-15,-5 0 0 0,2-1 1 0,2-1-2 16,-2 0 0-16,-1 2-2 0,3 0 2 0,-5-1 0 15,3 1-1-15,-2-2 0 0,-1 2 1 0,-2-1 2 16,-3-3-2-16,3 3 3 0,-3-1-1 0,1 2 0 0,-1-1-1 16,2-3 2-16,-2 1-2 0,2 3-1 0,-4-3 0 15,2 2 1-15,0-3-1 0,0 4-2 0,0-1 2 16,0 1-3-16,0 0 1 0,0 0 0 0,-2 1-1 16,0-1 0-16,1 0-1 0,1 0 0 0,-4 0 0 0,3 0-3 15,-2 0 1-15,1 0-1 0,-1 0 1 0,1 0-1 16,-3 0-1-16,1-1-1 0,-1 1 0 0,1 0 2 15,0 0-6-15,0 0-2 0,0-2-4 0,-3 1-9 16,2 1-40-16,2 0-26 0,-5-4-42 0,0 0-75 16,-6-3 145-16,-2-1-105 0,-5-4-40 0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2:48.62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E7E67B6-3A7D-48DA-96AB-E48D5D3773A3}" emma:medium="tactile" emma:mode="ink">
          <msink:context xmlns:msink="http://schemas.microsoft.com/ink/2010/main" type="writingRegion" rotatedBoundingBox="18510,11318 13690,11826 13244,7593 18064,7085"/>
        </emma:interpretation>
      </emma:emma>
    </inkml:annotationXML>
    <inkml:traceGroup>
      <inkml:annotationXML>
        <emma:emma xmlns:emma="http://www.w3.org/2003/04/emma" version="1.0">
          <emma:interpretation id="{6C882FBE-E6A8-4114-AF5B-4D586D812516}" emma:medium="tactile" emma:mode="ink">
            <msink:context xmlns:msink="http://schemas.microsoft.com/ink/2010/main" type="paragraph" rotatedBoundingBox="18510,11318 13690,11826 13244,7593 18064,70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ADFA6F-1A5C-4DA1-BDAC-B732797F50F5}" emma:medium="tactile" emma:mode="ink">
              <msink:context xmlns:msink="http://schemas.microsoft.com/ink/2010/main" type="line" rotatedBoundingBox="18510,11318 13690,11826 13244,7593 18064,7085"/>
            </emma:interpretation>
          </emma:emma>
        </inkml:annotationXML>
        <inkml:traceGroup>
          <inkml:annotationXML>
            <emma:emma xmlns:emma="http://www.w3.org/2003/04/emma" version="1.0">
              <emma:interpretation id="{7BF87612-BE5C-4D63-94F2-E93A7A188F60}" emma:medium="tactile" emma:mode="ink">
                <msink:context xmlns:msink="http://schemas.microsoft.com/ink/2010/main" type="inkWord" rotatedBoundingBox="18510,11318 16463,11534 16016,7301 18064,7085">
                  <msink:destinationLink direction="to" ref="{FE5AC371-F2BF-4966-B379-2EF577875364}"/>
                </msink:context>
              </emma:interpretation>
            </emma:emma>
          </inkml:annotationXML>
          <inkml:trace contextRef="#ctx0" brushRef="#br0">6746-1466 483 0,'3'-9'304'0,"0"-2"-151"15,-3 1-99-15,0-1 68 0,0 0-71 0,-2 3-29 16,2 1-10-16,2 1-8 0,0 1-4 0,-2 1-1 15,0-1-3-15,1 2 1 0,-1 3 2 0,2-4 1 16,-2 3 2-16,0 1 0 0,-2 0 3 0,2 3 1 0,-1-1 1 16,-7 7-4-16,4 2 2 0,-4 4-1 0,0 4 1 15,-4 9 0-15,2-1-1 0,-4 5-1 0,-1 7 2 16,0 0 0-16,-1 0 1 0,0 4-2 0,0-2-1 16,1 2 1-16,1-3-2 0,1 1 1 0,2 1 1 15,2-11 1-15,-2 4 2 0,3-7 4 0,-2-5 3 16,5-5 3-16,-3-4 4 0,3-4 4 0,4-7 0 0,-2-1 13 15,1-2 4-15,-1 0-1 0,1-7 1 0,2-5 0 0,0-3-2 16,4-9-1-16,-1 2-4 0,0 0-8 0,2-5-4 16,3-5 0-16,1-2 0 0,-1 3 1 0,2 0 1 15,-1-5 2-15,1 1 4 0,1 1-2 0,0-4 0 16,0 3-1-16,2 0-3 0,-2-2 0 0,0 2-5 16,4 2-4-16,-4-1-3 0,0 4 0 0,-3 1-4 15,1 5-3-15,1 2-3 0,0 8 2 0,-1-2-2 16,-4 5-1-16,1 4 1 0,-1 4 0 0,0 0 1 15,1 1 0-15,-6 1 0 0,7 1-2 0,-1 1 0 16,-1 3 1-16,1 0 0 0,4 6-3 0,-2 0 0 16,3-1 0-16,-3 4 0 0,1 3 0 0,6 1 0 15,5 6-1-15,-2 0-1 0,-1-3 1 0,4 0-2 0,5 3-8 16,2 0-2-16,4 1-4 0,-6-3-7 0,5 3-28 16,3 0-23-16,1 1-36 0,0 1-57 0,3 4 119 15,-1 2-82-15,-1-3-32 0</inkml:trace>
          <inkml:trace contextRef="#ctx0" brushRef="#br0" timeOffset="-3440.327">6421-4267 299 0,'-2'-10'178'0,"0"1"-78"0,-1-2-57 0,0 4 36 16,0 3-16-16,1-6-10 0,-1 4-5 0,-3-1-8 16,1 1-1-16,0 3 1 0,2-2 3 0,-2-3-1 0,-1 3-1 15,1 2 1-15,-1-2-2 0,3 2-3 0,-2-2-3 16,5 5-3-16,-7-1-6 0,7 1-9 0,0 0-4 0,-4 1-4 16,2 1-2-16,0 3-5 0,-1-4-1 0,-3 1 0 15,1 3-2-15,2 4 1 0,-3-1 1 0,-1 5 0 16,4-2 2-16,-2 2-1 0,4 3 1 0,1 0 1 15,0 3 3-15,-7-2-1 0,7 2-1 0,0-1 3 0,0-1-1 16,0 4 3-16,2-2-1 0,-5 0 1 0,3 0 0 16,1 1 1-16,-1-1 1 0,2 0-2 0,-1 3 4 15,-1-3-2-15,5 4 1 0,-2-6-1 0,2 4 0 16,-2-1 0-16,2 1 0 0,-3-3 1 16,4 2-2-16,0 1 0 0,1 1 2 0,-4 1-1 0,5 4 1 15,-5-3 0-15,5 1-2 0,0 4 2 0,-5-2-1 16,2 0-2-16,3 3-2 0,-2 2 0 0,-1-6-1 15,2 5 0-15,-3 0 2 0,3-3-3 0,1 1 2 16,-4-5 2-16,0 0 2 0,-1 0 0 0,2-1 4 16,-2 1 0-16,0-8 0 0,0 5 2 0,-1-2 1 15,3 0-2-15,-2-1 1 0,0-1 2 0,0-4-3 16,2 3 1-16,-2 0 1 0,0-2 0 0,0-3-1 16,-1 2-1-16,1 0 5 0,-1 0-1 0,-1-4-1 15,1 2-2-15,0-1-1 0,-2-1-1 0,1 1-2 0,-1-4-2 16,0 1-6-16,3 2-2 0,-3-2-5 15,2-1-4-15,1 0-4 0,0 2-6 0,-1-3-21 0,1 3-14 16,-1 0-36-16,-2-2-56 0,1 4 103 0,-1 1-69 16,0-9-27-16</inkml:trace>
          <inkml:trace contextRef="#ctx0" brushRef="#br0" timeOffset="-2900.2844">6244-2627 750 0,'0'-12'366'0,"-2"-1"-205"0,-1 2-105 16,0-2 17-16,-3 2-7 0,2 3-21 0,1 2-32 16,0 2-9-16,1 4-4 0,-2 0-6 0,0 4-6 15,4 2-1-15,0 7 3 0,-4-2 0 0,2 6 4 16,0 4 3-16,1 1 2 0,-5 4 1 0,4-2 3 0,-4 1-1 0,6 9 4 16,0-1 0-16,-2-6-2 0,2 3 1 0,0 4-1 15,5 2 2-15,4 4-2 0,-1 2 3 0,-3-12-3 16,1 3 2-16,2 4-1 0,0-7 1 0,-1-1-1 15,-1-7 0-15,-1 4-1 0,1-6 0 0,1 1-2 16,1-3-2-16,-5-2 0 0,3-4 0 0,-3 3-2 16,-1-1-4-16,1-3-3 0,-1 0-3 0,4 0-5 15,-6-1-18-15,-2 3-19 0,2-5-30 0,-3-2-45 16,5 2 92-16,-4-3-64 0,-1 1-25 0</inkml:trace>
          <inkml:trace contextRef="#ctx0" brushRef="#br0" timeOffset="-2049.5536">6609-2499 306 0,'1'-3'217'16,"1"1"-76"-16,-1-1-73 0,1 1 52 0,0-1-36 0,-1 0-12 15,-1 0-7-15,2-2-8 0,-1 2-11 16,1 0-5-16,0-2-5 0,-2 2 0 0,1-2-8 0,2 0-3 16,-1 2-2-16,-1-2-4 0,-1 2-5 0,2-2 0 15,-2 3-3-15,2-2 1 0,1 1-5 0,0-2 0 16,2 2 2-16,-2-2-3 0,0 2-1 0,5-1-3 0,2 0 2 15,-2 0-2-15,-2 1 1 0,4 2-1 0,-2-1 0 16,3 0 1-16,0 1-3 0,2-1 2 0,-5 1 0 16,6 2-2-16,-5 1 1 0,6 1-2 0,-2 2-1 15,-9 0-1-15,7 1-1 0,-1 2 0 0,-5 3-1 16,-5 2-3-16,3 3-1 0,-3 3 2 0,-2 0-1 16,2 3 1-16,-3 9 3 0,-2-3 0 0,-3 4 2 0,0 0 1 15,1 1 1-15,-3 6 2 0,-3-6 2 0,4 2 0 16,-4-5 2-16,0-1-1 0,-1 0 0 0,4-4 1 15,-4-3 2-15,3 1 0 0,1-1 3 0,-1-4 0 16,3-1 2-16,2-1 2 0,3-2 4 0,-2 2 0 16,2-5-1-16,1-4 1 0,2 2 2 0,-2 1-1 15,2-4 0-15,2-1-1 0,0 0 0 0,2 0 2 16,3-2 0-16,-1 2-3 0,2-2-5 0,3-3-1 16,0 3-3-16,4-3-3 0,2 0-5 0,1-2-13 15,1 1-6-15,2-6-7 0,6 1-8 0,-3-2-25 16,1 0-11-16,4-1-12 0,-2-6-11 0,3 1-26 0,2 0-6 15,-3-6-5-15,-4 1 1 0,4 0 13 16,-4-2 10-16,1 1 15 0,-2 1 12 0,-7-7 40 16,1 7 15-16,-1-3 15 0,-3 1 15 0,-4 7 27 0,3-2-3 15,-5 3 19-15,-4 4 6 0,0 7 8 16,0-6 4-16,-4 8 0 0,2 0-6 0,-2 2-8 0,0 1 5 16,0 3-20-16,-2 0-4 0,-1 6-9 0,2 0-5 15,-3 3-4-15,1-3 1 0,-1 6-3 0,0-1 0 16,1 4-1-16,-2-6 2 0,2-3-3 0,2 3-1 15,1-1 1-15,0 0-1 0,1-4 2 0,4-1 0 16,3-1 3-16,1 3-1 0,3-1 3 0,-1-2 3 16,3-2 1-16,0-1 3 0,1 2 1 0,-1-4 2 0,4-3 5 15,-1 0 4-15,1-2 1 0,-2-3-2 0,1-1 1 0,2 0 6 16,2-4-3-16,-2 2 0 0,-3 2-4 0,-2-2-1 16,2-3 4-16,-3 1 2 0,0 2 1 0,-4-1-8 15,-2-1 2-15,2-1 0 0,-2 1-5 0,-4-1-2 16,-2 2-11-16,-1-3-5 0,-8 1-6 0,7 0-5 15,-6 2-14-15,1 1-9 0,-10-2-8 0,5 2-9 16,-7 5-24-16,-2 0-16 0,-9 0-17 0,-3 4-22 16,-6 1-103-16,-5 4 155 0,0 4-96 0,-2 1-47 15</inkml:trace>
          <inkml:trace contextRef="#ctx0" brushRef="#br0" timeOffset="-616.8651">6785-1552 96 0,'0'-16'106'0,"-1"4"-15"15,-1-1-38-15,-1 2 29 0,3 4-2 0,-2-4-10 16,-2 2-4-16,4 2-3 0,0 3-4 0,0-1-5 16,0 0-2-16,-2 0 0 0,0 0-2 0,2 5-3 15,-3-4 0-15,2 1-1 0,-3 3 1 0,4 0-3 16,0 0 0-16,2 3-2 0,-2-3-1 0,0 0-3 15,0 3-3-15,2-3-1 0,-2 1-2 0,0 3-8 16,-2-4-1-16,5 4-4 0,-1 3-4 0,1 4-2 16,-3-5-1-16,3 4-2 0,2 4-2 0,0 2 3 15,-2 3-2-15,3 5 2 0,-2-3 1 0,0 0-4 16,3 4 1-16,-1 7 1 0,5-3-1 0,-1 2-2 16,2 3-1-16,-2 4 2 0,1-1-3 0,0 4 3 15,0 2 1-15,4 3-2 0,-2 0 2 0,1 4 3 16,3-1 1-16,1 1 1 0,-1 1 2 0,6-2 1 15,-3-1 2-15,0-5 0 0,-3-2 1 0,-1-6-2 0,-2-6 0 16,4 3 2-16,-4-1-1 0,-3-5-2 0,2-2-1 16,-3-2-1-16,2 4-1 0,-2-6-4 0,-2 3 0 0,0-6-4 15,-2-1-1-15,1 2-3 0,-3-2-3 16,1-2-3-16,0-3-4 0,-3-1-6 0,2 2-6 16,-1-4-8-16,-3 0-8 0,2-3-54 0,-2-2-35 0,-2-4-49 15,-1 1 118-15,-5-10-110 0,-3-4-55 0</inkml:trace>
          <inkml:trace contextRef="#ctx0" brushRef="#br0" timeOffset="17794.6326">5841-1103 599 0,'-2'5'345'0,"2"-2"-171"0,-1 1-115 0,1-6 53 0,1 2-45 15,1-3-32-15,0 3-20 0,1 0-17 0,0-2-2 16,3 2 1-16,-1 2 3 0,3-1 12 0,2 4 7 15,-2-2 5-15,1 2 5 0,4 3 6 0,0-1 2 16,1 2 0-16,3-1-1 0,-4-2-8 0,6 7-7 0,5 0-3 16,0 1-4-16,-2-1-7 0,4 3-1 0,-1-3-2 0,6 3-1 15,-1-1 0-15,-3 0 2 0,0-1 0 0,2-1 0 16,1 0 1-16,0 1 1 0,0-3-1 16,-6 2 2-16,3-2 0 0,5 2 0 0,-13-2-1 0,2 2 2 15,-2-7 0-15,-3 4-1 0,-5-3 2 0,2-2 1 16,-3 0-2-16,-1-3 0 0,-1 1-1 0,-3 2 1 15,0-2-2-15,-2 0 0 0,0 0-1 0,-1 0-1 16,-1 2 1-16,-1-3-1 0,0 4 0 0,-3-3-2 16,0 2-1-16,-2 1-1 0,0 2-1 0,-3 0 0 15,4 0-4-15,-9 2 1 0,-3 1-1 0,2 2 0 16,-1 1 0-16,-4 2 0 0,0 3-2 0,-8 7 2 16,-7 4-1-16,6-1-1 0,1-2 1 0,-4 1 0 0,0 7-4 15,-3-1-1-15,2 1 1 0,4-3-5 0,-6 6-5 16,1-3-2-16,-5 0-5 0,2-2-4 0,-7 1-28 15,0-6-37-15,-6 0-58 0,-2-3 109 0,-9-4-87 16,-7-2-50-16</inkml:trace>
        </inkml:traceGroup>
        <inkml:traceGroup>
          <inkml:annotationXML>
            <emma:emma xmlns:emma="http://www.w3.org/2003/04/emma" version="1.0">
              <emma:interpretation id="{FFB231AF-8977-41DA-8D61-1A87935B1A5D}" emma:medium="tactile" emma:mode="ink">
                <msink:context xmlns:msink="http://schemas.microsoft.com/ink/2010/main" type="inkWord" rotatedBoundingBox="15432,10551 13577,10746 13432,9372 15287,917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4836.5173">3349-1582 434 0,'-7'0'266'0,"6"-3"-124"0,-4-2-93 16,3-1 38-16,1 4-24 0,1-4-21 0,0-1-15 15,3 4-2-15,-3 0 1 0,1 0 3 0,-1-2 4 0,0 2 0 16,5 0 7-16,-2-2-1 0,-1 3-4 0,7 1-4 16,-2-4-2-16,2 0 0 0,3 0-6 0,-1 1-3 15,1 2-9-15,3-1-2 0,1-2-1 0,3 2-2 16,-2 0-2-16,4 0-3 0,1-1-1 0,-1-2 0 15,1 0 0-15,-1 2-1 0,-2 0-3 0,3-1-1 16,-4 2-2-16,1-2-8 0,-1 2-5 0,-4 0-6 0,0-1-9 16,-1 1-35-16,0 0-31 0,-2 1-37 15,0-1 92-15,2 2-81 0,-2-4-41 0</inkml:trace>
          <inkml:trace contextRef="#ctx0" brushRef="#br0" timeOffset="35179.8032">3930-1813 474 0,'0'7'297'0,"0"-1"-137"16,-3-3-110-16,-1-1 35 0,0 1-17 0,-1 0-34 15,-1 2-34-15,1 0-2 0,0 1-1 0,-1 2-2 16,-1-2 3-16,1 4 0 0,-2-2 2 0,2 1 1 16,1-1 3-16,0 4 0 0,-1-1 0 0,1 1 2 15,0-2 0-15,2 1-2 0,0 3 0 0,1 1 0 16,0 1-2-16,2 0 2 0,0 0 1 0,0-5-1 0,2 3 2 15,1-3 2-15,4 4 1 0,-3-1 0 0,4-6 5 16,-1 0 2-16,5-2 1 0,-2 4 2 0,3-4 3 16,1-6 1-16,-1 0 0 0,3-2 4 0,1 2-1 15,2-3-1-15,-3-1 0 0,3-3-1 0,-1-1 1 16,1 2 2-16,-1-4 2 0,-2 2-1 0,-2-3 4 16,-1 0-1-16,-1-2 3 0,-2 1 0 0,-2-1 1 15,-2 0-3-15,-1-1 0 0,0 1-5 0,-4-1-5 0,-1 1-3 16,-6-5-3-16,6 2-6 0,-3 4-9 0,-2-3-4 0,0 1-8 15,-6-2-29-15,0 2-25 0,-3-2-42 0,4 5-113 16,-19-2 166-16,-9-3-130 0,-11 2-79 16</inkml:trace>
          <inkml:trace contextRef="#ctx0" brushRef="#br0" timeOffset="34576.0816">3162-1865 520 0,'-5'0'293'16,"1"-2"-153"-16,0 2-91 0,1 0 60 0,0-3-63 15,1 1-12-15,1-1-9 0,1 1-1 0,-2 2-2 0,2-3-1 16,3 2 6-16,-1-1 3 0,1 1-4 0,4-1 1 16,-1 0 0-16,5-1 1 0,7 0-3 0,-4 0 0 15,-1 0-6-15,9-1-2 0,0 0 0 0,5 0-3 16,-6 0 0-16,8-1-5 0,-7 0-2 0,5 0 0 16,-3 1-2-16,-3-1-1 0,-2 2-1 0,3-2 0 15,2 0-1-15,-11 3-1 0,3 1 0 0,-4-2-1 16,-4 1 1-16,2 0-1 0,-4 2-2 0,-2 0 0 15,-1 4 1-15,-2-3-1 0,2 4 1 0,2-2-1 16,-3 4-1-16,-2 2 1 0,0-1 1 0,0 3-1 16,0-1 0-16,0 4 1 0,-2 0 1 0,2 4 0 15,-3-2 1-15,1 1 1 0,2 1-1 0,0-1 1 16,0 4-1-16,2-2 2 0,0 2-1 0,-2-3-1 0,1 1-1 16,1 1-1-16,-1-1 1 0,-1 2 0 15,2-3 0-15,-2-1-2 0,0 1 1 0,3 1-1 0,-3-3 0 16,2-2-3-16,-1-1-4 0,-1 3-2 0,-1-4-3 15,1-4-9-15,-3 2-5 0,3-2-6 0,0 2-8 16,-2-3-3-16,2-2-9 0,-2-3-35 0,2 1-17 16,0 5-12-16,0-8-24 0,-1 2 87 0,-2-2-84 15,1-2-29-15</inkml:trace>
          <inkml:trace contextRef="#ctx0" brushRef="#br0" timeOffset="86913.9163">4540-1932 459 0,'0'-10'224'0,"-3"1"-111"0,1 1-62 0,0-2 33 15,1 4-24-15,-2-4-7 0,-2 1 7 0,2-1-3 16,0 1-1-16,-1 2-10 0,0-4 2 0,-1 0 1 16,-3 1-4-16,1-1-2 0,1 0-5 0,-3 0-2 15,1 0-3-15,-2 0 1 0,-1-1-3 0,0 1-5 16,1-3-2-16,-3 1-1 0,1 2-6 0,-1-2-1 15,-3 2-3-15,3-2-2 0,-3 5-3 0,-1 2 0 0,-1 1-2 16,1-1-1-16,-6 0 0 0,0 1-2 0,0-2 3 16,1 3 0-16,3-3-3 0,-5 6-1 0,-9-4 0 15,1 2 0-15,9 1 0 0,-8 2-1 0,0-3 1 0,-9 1-1 16,4-1 0-16,1 3 2 0,3-1 0 0,0-3-1 16,-5 3 1-16,1 1-1 0,1 1 0 0,5 1 1 15,-7 0-1-15,0-2 0 0,4 1 0 0,1 1 0 16,-3-2 0-16,1 1-2 0,4 3 0 0,-5 0-2 0,5 1-1 15,-4 1 0-15,3-1-2 0,-4 3 1 16,4 2-2-16,-1-1 1 0,1 2-1 0,-1 1 1 16,2 0 0-16,-1 4 0 0,3-1 0 0,1 4 3 0,-1-2-2 15,3 2 1-15,-1-1 0 0,4 3-1 0,3-6 1 16,2 3-1-16,-6 3 1 0,6-5-4 0,1 0 3 16,3-1-3-16,-3 3 0 0,0 0 0 0,2 2-1 15,0-1-1-15,4-1 1 0,0-1 0 0,1 6-3 16,6-3 2-16,1 3-1 0,1 1 1 0,-1 4 0 15,2-4 1-15,0 6-1 0,0 2 0 0,3-2 2 16,-1 4-1-16,6-2 1 0,-4 1-1 0,8-3 1 16,-1 2 1-16,1 0 0 0,1-3 0 0,3 0 1 15,0-1 0-15,0 2 1 0,2-4 1 0,1 1 1 16,0 0-1-16,-2-1 2 0,2-1-1 0,2 1 2 16,1-1-1-16,-1-3 1 0,5 1 0 0,-4-1 0 15,5-1 0-15,0-2-1 0,0-2 3 0,-1-2-2 0,1 0 0 0,6 0 2 16,1 2-2-16,-6-6 3 0,6 2-1 15,-4-3 0-15,7-2 2 0,2-4-2 0,0 0 3 0,-4-3 0 16,1-2 1-16,1-3-1 0,3 1 1 0,-2-6 0 16,2 1-2-16,-4-3 2 0,3-2 1 0,-1 3-1 15,2-4 1-15,-1-2-1 0,1 2 2 0,0-2 0 16,-3 0 0-16,4 2 2 0,-4-2-2 0,3-5 0 16,-7 5 0-16,0-5 0 0,-1 4-1 0,2-1 1 15,-1-2 1-15,-3-1 1 0,-1 2 1 0,-2-2 2 0,0 0 1 16,0 1 3-16,-3-3 0 0,-5-1 2 0,2 1 2 15,0 0 1-15,-7-2 0 0,4 1 2 16,-6 0 4-16,1 0 1 0,-5-5-1 0,5 1 2 0,-5-1 0 16,-2-1 0-16,-6 0 1 0,5-2-2 0,-4-2-3 15,-1 4 1-15,-1-2-2 0,-2-1 0 0,-4 1-3 16,1 0-1-16,-2 3-1 0,-2-1-2 0,1-2-3 16,-4 5-3-16,-1 3 0 0,-4-1-3 0,2 1-5 15,-3 0-4-15,-5-3-3 0,0 5-4 0,4 3-9 16,-7 3-12-16,-10 0-60 0,2-3-52 0,-5 4 355 15,-6 7-221-15,-27 5 36 0,-15-2 69 0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2:49.33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2158DBD-695D-49C2-8298-879F379C8976}" emma:medium="tactile" emma:mode="ink">
          <msink:context xmlns:msink="http://schemas.microsoft.com/ink/2010/main" type="writingRegion" rotatedBoundingBox="18401,10962 22247,11275 22161,12330 18315,12017"/>
        </emma:interpretation>
      </emma:emma>
    </inkml:annotationXML>
    <inkml:traceGroup>
      <inkml:annotationXML>
        <emma:emma xmlns:emma="http://www.w3.org/2003/04/emma" version="1.0">
          <emma:interpretation id="{09E80928-A733-466F-8A01-E04167BE9F7E}" emma:medium="tactile" emma:mode="ink">
            <msink:context xmlns:msink="http://schemas.microsoft.com/ink/2010/main" type="paragraph" rotatedBoundingBox="18401,10962 22247,11275 22161,12330 18315,120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89B5E3-0618-49D4-A0CC-932AC54AC237}" emma:medium="tactile" emma:mode="ink">
              <msink:context xmlns:msink="http://schemas.microsoft.com/ink/2010/main" type="line" rotatedBoundingBox="18401,10962 22247,11275 22161,12330 18315,12017"/>
            </emma:interpretation>
          </emma:emma>
        </inkml:annotationXML>
        <inkml:traceGroup>
          <inkml:annotationXML>
            <emma:emma xmlns:emma="http://www.w3.org/2003/04/emma" version="1.0">
              <emma:interpretation id="{52E9EDBD-79AE-4A43-9237-9041325A58DA}" emma:medium="tactile" emma:mode="ink">
                <msink:context xmlns:msink="http://schemas.microsoft.com/ink/2010/main" type="inkWord" rotatedBoundingBox="18401,10962 22247,11275 22161,12330 18315,120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7685-493 761 0,'-11'-1'371'0,"5"-4"-211"16,-1 0-103-16,3 2 28 0,0-2-11 0,1 4-26 16,2-2-12-16,1-1-15 0,0 4 1 0,0-1-1 15,3 1 5-15,5 0 7 0,3 0 2 0,6 0 2 16,1 0 4-16,-1 0-2 0,12 3-2 0,1-5 0 15,4 2-6-15,-4 0-9 0,3-1-5 0,3-1-4 0,0 2-8 16,6-1-6-16,-3-4-9 0,-4 5-8 0,2 0-25 16,1-2-15-16,0 1-21 0,-2-1-26 0,-3 0-116 15,0-2 160-15,-2 0-100 0,-3 3-55 0</inkml:trace>
          <inkml:trace contextRef="#ctx0" brushRef="#br0" timeOffset="264.2778">8037-423 1120 0,'0'10'465'15,"0"-10"-320"-15,0-2-112 0,-1 2 27 0,-1 0-49 16,0 0-10-16,2 8-14 0,-1-3-5 0,1 5-3 16,0 2 3-16,0 8 2 0,0-3 2 0,1 7 11 15,1 3 2-15,0-3 1 0,-1 6 3 0,2 2 3 16,2-2 0-16,0 4 1 0,0-1 0 0,-1-1-3 0,3 3 0 15,1 0 1-15,0-5-3 0,-2-1-2 0,0-5 0 0,2 5-2 16,-1-4 1-16,-1-3-3 0,1-2 0 0,-3-5-2 16,1 9-3-16,0-5-5 0,1 1-1 0,-3-9-5 15,2 5-24-15,-2-2-19 0,2-3-26 0,0 0-37 16,-3-4 86-16,1-1-62 0,-2-3-23 0</inkml:trace>
          <inkml:trace contextRef="#ctx0" brushRef="#br0" timeOffset="832.4028">9050 71 654 0,'18'-6'328'0,"-10"-2"-185"15,-1 1-97-15,0-2 27 0,-2 1-28 0,1 3-23 16,4-3-22-16,-2 2-29 0,-1-1-6 0,1-2-5 16,0-2 0-16,0 4 3 0,-1-4 6 0,2 3 6 15,-4-1 8-15,-2-2 21 0,2 3 10 0,0 3 6 16,-2-2 7-16,-1 1 7 0,-2-2-3 0,-2 3-1 15,0 4-1-15,-1-1-11 0,-3 1-5 0,-2-1-5 16,0 2-2-16,0 6-8 0,-2-1 2 0,-2 5 0 0,-1-1-3 16,0 6 3-16,-3 1 1 0,2 3 2 0,1-2-1 15,-3 1 4-15,4 4-1 0,-4 2 4 16,1 0 2-16,4-4 1 0,0 3 0 0,3-4 2 0,-3 6 1 16,9 1 0-16,-3-2-1 0,7-5-3 0,0 3 0 15,1 0-1-15,3 1-1 0,5-4-3 0,4-3-6 16,-4-2-4-16,3 0-5 0,-1-2-11 0,9-4-39 15,1-2-33-15,0-3-47 0,8-3 97 0,1-5-90 16,-1-4-45-16</inkml:trace>
          <inkml:trace contextRef="#ctx0" brushRef="#br0" timeOffset="1108.6646">9504 152 447 0,'-2'4'234'0,"-1"10"-60"0,-3-3-74 16,-4 2-63-16,1 1 47 0,1 2-47 0,-2 2-11 15,5 1-13-15,-4-2-2 0,2 1-1 0,3-1 2 16,0-1 4-16,4 2 3 0,0-7 10 0,0 0 3 16,4-6 7-16,0 3 3 0,3-2 7 0,-1-3 1 15,4-3 1-15,-1 0-1 0,2-3 2 0,2-2-13 16,0-3-5-16,1 0-5 0,1-1-10 0,-1-2-4 0,2-2-1 16,-2 0-1-16,-3 2-14 0,4 2 10 0,-1-3 2 0,-1 1 2 15,-7 0 1-15,4 2-1 0,-4-3-1 0,-6 6-3 16,6-5 1-16,-6 3-4 0,0 2-4 0,-4-4-4 15,4 2-15-15,-7 2-6 0,4-2-12 16,1 0-7-16,-4 0-47 0,0 0-26 0,-2 1-40 0,3 1-45 16,0 0 132-16,-1-2-98 0,3 0-28 0</inkml:trace>
          <inkml:trace contextRef="#ctx0" brushRef="#br0" timeOffset="1889.0648">10063-71 714 0,'5'13'403'0,"-2"-6"-205"16,-2-6-139-16,-1 4 99 0,2 0-133 0,0 1-17 16,-1 0-10-16,1 7-11 0,1-2 1 0,-1 8-5 15,1-1 0-15,2 3 0 0,-2 1 2 0,-2 2 6 16,4 0 2-16,-3 1 3 0,-1 2-2 0,3 0 3 16,-4 0 2-16,0-1 0 0,0-1 0 0,0 1 1 15,-2-2 0-15,-3 1-1 0,4-4 1 0,-3-4 2 16,0-1-1-16,0-4 2 0,1 2 3 0,0-6 3 15,1-3 4-15,-1-5 2 0,2 1 1 0,-1-1 3 0,2-5 0 0,0-3 8 16,0-1-1-16,0-2-4 0,2-2 2 0,-1-1-1 16,1-5 4-16,4-2 0 0,-3 0 3 15,2 2-6-15,0-2 2 0,0-4 5 0,4-2-1 0,4 0 2 16,-3 3-8-16,1-5-4 0,0 2-2 0,3 8-3 16,1-6-3-16,-1 4-11 0,0 3-2 0,-7 4-4 15,5 1-1-15,1 4-4 0,-5 1-1 0,3 3-4 16,-4 3 0-16,2 2-2 0,2 4 3 0,2 5 0 15,-7-1 0-15,6 5 3 0,-3 1 1 0,2 7 3 16,-1-5 1-16,-2 1 3 0,0 2 0 0,-4 4 1 16,6-1 1-16,-5-3 1 0,0-3-1 0,-1 0 2 15,0 5 0-15,-1-4 0 0,0-4 0 0,3-5 0 0,-3 3 1 16,1-6 0-16,-1 1 2 0,0-1 0 0,-1-5 1 0,-1 2 4 16,1-2 1-16,-2 0 2 0,0-4 2 0,3 0 2 15,-3 2-1-15,2-8 1 0,1 2 0 0,-2-1 1 16,1-2-1-16,6-2-2 0,-2 0 0 0,-1-1-2 15,3 0-1-15,-3 1-1 0,0-3-2 0,3 0-4 16,-7 0-1-16,7 3-1 0,-3 1-2 0,-4 0-3 16,6 3-1-16,-1 4-2 0,-1 0-1 0,0 2-3 15,-2 3-3-15,-3-1-1 0,2 2 3 0,1 4 0 16,-2 1 0-16,7 1 3 0,-1 1 1 0,-4 0 3 16,8 3 2-16,3 1 1 0,-1-2-2 0,3 1 3 15,-2-1 0-15,2 1 0 0,5-3 1 0,1 0 1 16,1-2 2-16,-1-3-1 0,3 2 2 0,-1-5 0 15,3 0 0-15,-1 0 0 0,1-5 2 0,0-3-2 16,0-1-1-16,-2-1 3 0,-1-6-2 0,0 7 0 0,0-9-1 16,-2-1 0-16,-7 2-2 0,2-1 3 0,-6-1-1 15,1 0-2-15,-1 3-2 0,-6-5 0 0,-1 5-1 16,1 2-2-16,-3-2-6 0,-1 0-3 0,-1 5-4 16,0 3-4-16,-8 2-3 0,2-1-2 0,-5 4 0 15,-5 3 1-15,-2 7 3 0,1-4 5 0,-4 9 2 16,0 1 5-16,-1 2 4 0,0 0 4 0,1 5-1 15,2-3 2-15,3 4 3 0,0-1-1 0,3 1 0 16,1-3-1-16,4 1 0 0,3-2-1 0,5-1 0 16,-3 0-3-16,4-3-11 0,4-2-7 0,1-1-9 15,2-1-14-15,2-1-51 0,3-1-35 0,6-6-44 16,-3-1 113-16,9 0-107 0,7-6-50 0</inkml:trace>
          <inkml:trace contextRef="#ctx0" brushRef="#br0" timeOffset="2129.4205">11491-157 809 0,'0'4'364'0,"-1"2"-228"0,-2-4-95 15,-4 1 25-15,4 2-29 0,-3 3-9 0,-2 3-12 0,-2 0-12 16,-2 3-3-16,2 0 1 0,-3-1-1 0,0 3 6 16,2 0 3-16,5 3 2 0,-2-6 3 0,2 1 6 15,2 1 2-15,4-1 1 0,-1 0 1 0,1 1 0 16,1-3-3-16,1-1-1 0,1 4-2 0,2-4-4 0,0 0-1 15,-2 0 0-15,5 2-2 0,-3 0-3 0,1-2-3 16,0-2 1-16,-1 6-5 0,-2-1-3 0,-1 0-4 16,1 1-6-16,-8-1-4 0,-4 7-13 0,-9 0-6 15,-20 9-11-15,-5-6-20 0,-25 6 44 0,10 0-29 16,-61 15-8-16</inkml:trace>
          <inkml:trace contextRef="#ctx0" brushRef="#br0" timeOffset="519.2571">8467-13 1099 0,'-3'5'460'0,"3"-5"-304"0,0 4-76 0,3 0-14 0,-1 2-61 16,1 0-5-16,0 7-7 0,3 0 0 0,1 4 2 15,-1 1-2-15,1 6 1 0,-1-2 2 0,-1 3 3 16,1 3 4-16,0-1 4 0,-1-2 0 0,0 2-1 15,0-1 1-15,0-6-2 0,-1 6 0 0,1-2-2 16,0-2-4-16,-2-1-5 0,0-1-1 0,0 0-3 16,-3-5 0-16,2 6-15 0,-2-5-8 0,2-3-8 15,-2 0-11-15,0-4-14 0,0-1-59 0,1-3-39 16,-1 1-56-16,2-6 151 0,3-5-131 0,-1-3-57 16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1:13.96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A40BE8B-8E27-4CA9-A028-8715E34DE9CC}" emma:medium="tactile" emma:mode="ink">
          <msink:context xmlns:msink="http://schemas.microsoft.com/ink/2010/main" type="inkDrawing" rotatedBoundingBox="22442,15804 31746,15761 31747,15936 22443,15978" semanticType="strikethrough" shapeName="Other">
            <msink:sourceLink direction="with" ref="{5CE6FD48-75D2-4BA3-BB4F-6E1F973BA62B}"/>
          </msink:context>
        </emma:interpretation>
      </emma:emma>
    </inkml:annotationXML>
    <inkml:trace contextRef="#ctx0" brushRef="#br0">183 204 441 0,'-18'-10'393'16,"-6"2"-127"-16,10-3-167 0,0 0 106 0,-1 0-97 0,3-1-18 15,0 1-44-15,1 2-7 0,2 1-4 0,-2-3 1 16,4 3-3-16,2 0 1 0,1 1-5 0,-3 3 0 0,2-3 2 16,1-1 1-16,-3 5 0 0,7-3-4 0,0 3 6 15,-6-4 0-15,6 4-7 0,2 0-2 0,2 0-3 16,3 1-3-16,7 2-2 0,-4 0-3 0,2 0-6 15,6 0-3-15,3 0 2 0,6 2-1 0,4 1-1 16,6-3 0-16,3 5 1 0,3-4 0 0,8 4-1 16,3 1 1-16,8 1-1 0,-3-3 0 0,5 3 0 15,4-1 0-15,5-1-2 0,1 0 0 0,-7 0-1 16,3-1 0-16,11 1 2 0,2 0 2 0,-5 0-2 16,0-1 0-16,0 0-1 0,14 0 2 0,7-2-2 0,-3 0 1 15,-10-2-1-15,-2 3-2 0,18-3 0 0,5 0 0 16,4-3 1-16,-15 3-2 0,17 0 1 0,-2 0-1 15,4 0 0-15,7-2 0 0,-4 0 0 0,2 2 0 16,4 0 0-16,0-1 0 0,0 1 0 0,5-2 0 16,5 2 0-16,-6 2-1 0,4 3 0 0,0-2 1 15,2-2-1-15,-4 4-1 0,6 0 2 0,-3-2 1 16,8 2 1-16,-6 0 0 0,0-2 1 0,2 3 0 16,-4-4 0-16,-1 1 1 0,-19 2 0 0,-2-5-1 0,12 3 2 15,0-3 1-15,-17 0-1 0,-1 0 1 0,-1-2 0 0,20-1 0 16,-4-2 0-16,-4 1 2 0,-11-1-2 0,2-2-2 15,10-1 1-15,8 2-1 0,-6 1 3 16,-19-1-4-16,15 0 2 0,3-1 0 0,-11 4 0 0,1-2 2 16,-9-1-1-16,1 0 1 0,-4 2-1 0,1 0 2 15,-6 0 0-15,-1 1-1 0,1 0 0 0,-6-2-1 16,-3 4 1-16,-2-4-1 0,-5 2 2 0,-4-2-2 16,-4 0 2-16,-8 0 0 0,-5 1-1 0,4 0 3 15,-10 1 0-15,-4 0 1 0,-2 0 0 0,-1 1-1 16,-4-1 2-16,-4 1 1 0,-1-1 0 0,-5 2-2 15,-2-1 0-15,-4 2-2 0,-2-3 0 0,0 3-1 16,-4-3-4-16,-4 3-1 0,0-2-2 0,0 1-2 16,-1-3-5-16,-2 0-4 0,3 4-7 0,-6 0-24 15,3-2-20-15,-2 2-29 0,-1 0-42 0,-4 0 91 16,1 3-68-16,-2-3-24 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3:52.39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93DC3C3-4229-4475-A3AB-35571CE493AD}" emma:medium="tactile" emma:mode="ink">
          <msink:context xmlns:msink="http://schemas.microsoft.com/ink/2010/main" type="writingRegion" rotatedBoundingBox="23030,7125 23666,14276 22790,14354 22153,7203"/>
        </emma:interpretation>
      </emma:emma>
    </inkml:annotationXML>
    <inkml:traceGroup>
      <inkml:annotationXML>
        <emma:emma xmlns:emma="http://www.w3.org/2003/04/emma" version="1.0">
          <emma:interpretation id="{D08C1B2D-D127-4612-86A3-15AF18C174FA}" emma:medium="tactile" emma:mode="ink">
            <msink:context xmlns:msink="http://schemas.microsoft.com/ink/2010/main" type="paragraph" rotatedBoundingBox="23030,7125 23666,14276 22790,14354 22153,72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B5BD33-4F81-433E-ACFF-E03CCF75EEBD}" emma:medium="tactile" emma:mode="ink">
              <msink:context xmlns:msink="http://schemas.microsoft.com/ink/2010/main" type="line" rotatedBoundingBox="23030,7125 23666,14276 22789,14353 22153,7203"/>
            </emma:interpretation>
          </emma:emma>
        </inkml:annotationXML>
        <inkml:traceGroup>
          <inkml:annotationXML>
            <emma:emma xmlns:emma="http://www.w3.org/2003/04/emma" version="1.0">
              <emma:interpretation id="{B66E3D9A-0394-4C28-8A66-BACBEDEBBBD4}" emma:medium="tactile" emma:mode="ink">
                <msink:context xmlns:msink="http://schemas.microsoft.com/ink/2010/main" type="inkWord" rotatedBoundingBox="22846,7141 23072,9679 22841,9699 22616,7162"/>
              </emma:interpretation>
            </emma:emma>
          </inkml:annotationXML>
          <inkml:trace contextRef="#ctx0" brushRef="#br0">12043-4111 290 0,'-8'-11'191'0,"0"0"-87"16,3-2-58-16,0 2 42 0,0 0-24 0,0 0-20 15,2-2-1-15,2 0 5 0,-1 2-1 0,1-2 9 16,-1 1 2-16,0-3 3 0,2 1 1 0,2 0 3 16,0-2 2-16,-1-4 0 0,1 3 1 0,1 4-3 15,0-3-2-15,0 4-3 0,0 0-2 0,-1 1-14 0,1 5-5 16,0 4-3-16,-1-1-4 0,1 0-13 0,-1 3-6 15,1 2-2-15,0-1-5 0,2 5 0 0,-2-1-2 16,0 2-3-16,4 2 2 0,-1 4 1 0,0 1 0 16,1 4-2-16,-1 1 3 0,1 2 0 0,-1 2-1 15,2 8 0-15,0 1-1 0,-2-1-2 0,2 4 2 16,-6 5-1-16,4 8-4 0,0-3-3 0,-1 4-2 16,0 4-2-16,-2 7-11 0,0 4-7 0,4 3-7 15,1 8-12-15,-3 1-41 0,1 5-29 0,0 7-42 0,1 6 103 16,-1 17-91-16,0-7-43 0</inkml:trace>
          <inkml:trace contextRef="#ctx0" brushRef="#br0" timeOffset="502.6702">12066-2428 488 0,'0'4'278'0,"2"-3"-142"0,0-1-85 16,1 2 65-16,2 4-62 0,-1 1-10 0,3 2-6 15,-1 2-3-15,2 2-9 0,2 6-4 0,-1 2-6 16,1 0-4-16,1-1-14 0,-2 6-5 0,1 7-4 16,4-6-5-16,-1 0-10 0,0 5-7 0,-4 2-6 0,4-3-10 15,0 4-32-15,-2-4-21 0,2 2-42 0,-4 1 95 16,1-1-64-16,3 4-28 0</inkml:trace>
          <inkml:trace contextRef="#ctx0" brushRef="#br0" timeOffset="6096.9562">12062-2244 131 0,'1'-8'103'16,"1"0"-22"-16,1 3-32 0,-1-1 35 0,-2-2 4 16,1-5 3-16,2 5 3 0,-1 0-2 0,0-2-1 15,-1 2-2-15,1-3-2 0,-1 3-16 0,-1 0-8 0,0-1 1 16,0 2-5-16,0-1-14 0,0 0-3 0,0 0-6 0,0-1 1 16,0-1-2-16,2 1-2 0,0-1-7 0,1 1-5 15,-2-2 4-15,2-1-1 0,-1 1 1 0,1 3-5 16,0-1 1-16,-1 1 1 0,1-3-2 0,-1 4 0 15,-1 2-2-15,3-1-2 0,-3 3-3 0,-1-2-2 16,3 2-4-16,-3 3-3 0,0-2 1 0,4 2-3 0,-4 0-4 16,1 2 0-16,-1 0 1 0,2 4-1 0,-1-1 1 15,1 3 0-15,0 3-3 0,-1-2 3 0,1 4 0 16,1 1 0-16,0 2-2 0,0 0 3 0,-1-1-2 16,-1 5 0-16,4 4 2 0,-2-1 0 0,-1-3-1 15,3 6 1-15,-2-2 1 0,0 1-3 0,2-1 1 16,-2 1 1-16,0-2 0 0,0-4 0 0,1 0 0 15,0-2 1-15,1 3 0 0,-2-3 2 0,1-3 1 16,0 2 1-16,0-4 0 0,0-1-2 0,0 0 1 16,-1-3 0-16,-2-2 1 0,2-1-2 0,1 0-1 15,-3-2-2-15,1 0-2 0,1 0-1 0,-3-1-11 16,2 1-8-16,-2-3-13 0,1 0-21 0,1 3-106 16,-2-3 126-16,0 0-75 0,0 0-53 0</inkml:trace>
        </inkml:traceGroup>
        <inkml:traceGroup>
          <inkml:annotationXML>
            <emma:emma xmlns:emma="http://www.w3.org/2003/04/emma" version="1.0">
              <emma:interpretation id="{A79C0F1C-6FD1-417A-8FF9-B0B1C8195CEF}" emma:medium="tactile" emma:mode="ink">
                <msink:context xmlns:msink="http://schemas.microsoft.com/ink/2010/main" type="inkWord" rotatedBoundingBox="23280,10337 23406,11761 23226,11778 23099,10353"/>
              </emma:interpretation>
            </emma:emma>
          </inkml:annotationXML>
          <inkml:trace contextRef="#ctx0" brushRef="#br0" timeOffset="618.347">12490-1222 246 0,'0'30'197'0,"-2"-6"-58"0,-1-2-74 0,-3-1 45 16,4 0-29-16,-1-2-21 0,2 3-22 0,-3 2-34 15,3-3-14-15,-1 4-19 0,2-1-21 0,5 0 33 16,-5 3-29-16,3 0-11 0</inkml:trace>
          <inkml:trace contextRef="#ctx0" brushRef="#br0" timeOffset="779.9153">12617-295 606 0,'-8'30'320'16,"-1"-3"-166"-16,-1 0-96 0,6-12 29 0,-3 1-7 15,1 6-36-15,4-3-14 0,-4 5-32 0,3 1-7 16,-2 2-11-16,-1-1-8 0,2 4-29 0,0 0-13 15,-4 2-18-15,-4-1-25 0,3-3-30 0,1-1 90 0,-6 8-82 16,2 4-37-16</inkml:trace>
        </inkml:traceGroup>
        <inkml:traceGroup>
          <inkml:annotationXML>
            <emma:emma xmlns:emma="http://www.w3.org/2003/04/emma" version="1.0">
              <emma:interpretation id="{D622A064-D0AA-44F7-A6C4-027F936DA5BD}" emma:medium="tactile" emma:mode="ink">
                <msink:context xmlns:msink="http://schemas.microsoft.com/ink/2010/main" type="inkWord" rotatedBoundingBox="23497,12381 23666,14276 22790,14354 22621,12459"/>
              </emma:interpretation>
            </emma:emma>
          </inkml:annotationXML>
          <inkml:trace contextRef="#ctx0" brushRef="#br0" timeOffset="897.6066">12336 856 225 0,'-4'32'190'0,"0"-3"-78"0,-4-4-70 0,6 2 35 0,-4 0-17 16,1 7-60-16,3-1-20 0,-1 2-22 0,2-1-36 15,1 2 56-15,0 3-41 0,-7 1-16 0</inkml:trace>
          <inkml:trace contextRef="#ctx0" brushRef="#br0" timeOffset="1499.4071">12743 1280 822 0,'-5'-5'371'0,"1"0"-232"15,1 2-96-15,-2-2 22 0,5 4-18 0,-3-4-21 0,-2 2-6 16,3 3-18-16,1 0 2 0,-1 1-1 0,2-1 4 16,-2 4 2-16,-1-1 2 0,3 2 3 0,0 3 9 15,-3 0 4-15,1 0 1 0,1 3 5 0,-1 1 4 16,1 4 1-16,-1 2 3 0,0 1 1 0,4 5-3 16,-2 0 0-16,3 3-1 0,2 0 0 0,-2 3-4 15,4 4-3-15,-1-3-3 0,0 3-4 0,-1 2-3 16,1 1-1-16,-1 3-3 0,2 1-1 0,-4 1-4 15,3 1 2-15,-3 1-1 0,1 4 0 0,-1-2-1 16,-2 0-4-16,1 1 1 0,0-3 0 0,-2 2-2 16,1 2-2-16,-1-6-1 0,2-1 0 0,-2-3-2 15,0 4 0-15,0-10-1 0,0 1 0 0,0-3-1 16,0-1-1-16,0-4-1 0,0-2-2 0,0-3-4 16,-2-1-2-16,1-3-5 0,1-1-7 0,-2-1-21 15,-1-3-18-15,0-6-21 0,-2 1-27 0,2 1-110 16,-2-6 158-16,-5 1-102 0,1-2-55 0</inkml:trace>
          <inkml:trace contextRef="#ctx0" brushRef="#br0" timeOffset="2093.2061">12132 1657 1124 0,'-3'0'461'0,"3"-4"-324"0,-2-1-105 0,0-2 9 15,1 3-23-15,1 2-9 0,0-1-10 0,0 1-4 16,1 2 0-16,1 0 4 0,1 0 2 0,2 2 12 16,0 1 2-16,1 0 4 0,2 2 3 0,2 0 5 15,1 1 1-15,3 4-2 0,2 1-2 0,0 0-5 16,3 2-1-16,5 0-3 0,-3 4-3 0,4 2-5 16,2 2-1-16,5 1-1 0,-5-3-2 0,0 0 0 0,0 4-2 15,7 1 1-15,-1-2 0 0,-4-6 0 16,1 1-1-16,-3 1 0 0,5 1 3 0,-3-6-1 0,-1 1 2 15,-5-6 1-15,-1 2 1 0,0-1 2 0,-3-3-1 16,-3-1 2-16,-3-2 0 0,1 1 1 0,-3-3-1 16,-3 2-1-16,-1-3 2 0,-2 0-1 0,-1 0-1 0,0 4 2 15,-3-4-2-15,-1 0 1 0,0-2 0 0,0 2-1 16,-1 0-3-16,-1 0 0 0,-1-2 0 0,0 2-2 16,-4 0 0-16,1 4-2 0,-1-3 0 0,-1-1-2 15,-3 2 0-15,0 1 0 0,-2-1 0 0,-1 2 0 16,0 1-1-16,-1-2 0 0,-2 7 1 0,-4-4 0 15,-3 4 0-15,4 1 0 0,-6 6-1 0,2-1-1 16,-4 2 0-16,-1 4 1 0,-5 4-3 0,3 1 2 16,4 5 0-16,-7-1-1 0,1 3 0 0,-2 1-3 15,3 3-4-15,0 2-3 0,0 1-3 0,2-1-4 16,1-2-20-16,0 4-16 0,1-2-22 0,-1-2-30 16,4 2 75-16,-2-4-54 0,1-1-19 0</inkml:trace>
          <inkml:trace contextRef="#ctx0" brushRef="#br0" timeOffset="1042.1181">12332 1844 812 0,'0'17'387'0,"0"6"-236"0,-1-12-125 15,-6-7 14-15,3 3-28 0,-1 4-53 0,-3-5-129 16,2 4 129-16,-6-1-80 0,4 6-50 0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2:25.46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49346C0-BB25-4671-8922-7733E6C2BE71}" emma:medium="tactile" emma:mode="ink">
          <msink:context xmlns:msink="http://schemas.microsoft.com/ink/2010/main" type="writingRegion" rotatedBoundingBox="10533,4053 12793,5351 11927,6859 9667,5560"/>
        </emma:interpretation>
      </emma:emma>
    </inkml:annotationXML>
    <inkml:traceGroup>
      <inkml:annotationXML>
        <emma:emma xmlns:emma="http://www.w3.org/2003/04/emma" version="1.0">
          <emma:interpretation id="{5406FC8C-AC62-45BB-8D86-0B953B299C5D}" emma:medium="tactile" emma:mode="ink">
            <msink:context xmlns:msink="http://schemas.microsoft.com/ink/2010/main" type="paragraph" rotatedBoundingBox="10533,4053 12793,5351 11927,6859 9667,55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E62627-7C28-4C4D-9905-A9ED66073309}" emma:medium="tactile" emma:mode="ink">
              <msink:context xmlns:msink="http://schemas.microsoft.com/ink/2010/main" type="line" rotatedBoundingBox="10533,4053 12793,5351 11927,6859 9667,5560"/>
            </emma:interpretation>
          </emma:emma>
        </inkml:annotationXML>
        <inkml:traceGroup>
          <inkml:annotationXML>
            <emma:emma xmlns:emma="http://www.w3.org/2003/04/emma" version="1.0">
              <emma:interpretation id="{FE98307F-92BF-46EE-89A1-4D7D43666ACD}" emma:medium="tactile" emma:mode="ink">
                <msink:context xmlns:msink="http://schemas.microsoft.com/ink/2010/main" type="inkWord" rotatedBoundingBox="10068,4863 10200,4938 9956,5363 9824,5287"/>
              </emma:interpretation>
            </emma:emma>
          </inkml:annotationXML>
          <inkml:trace contextRef="#ctx0" brushRef="#br0">8799 3696 454 0,'-9'-8'212'0,"4"-5"-128"0,-2 0-56 0,7 1 24 15,0 1-25-15,-3-1-8 0,-2 4-3 0,5-1-2 16,4 4-4-16,-3-1-1 0,4 3 3 0,-5-1 0 15,0 3-4-15,-2-1-1 0,-2 2-2 0,-1 0-5 0,0 5-5 16,-3 1-3-16,0-1-6 0,3 6-2 0,-3 8-7 16,5 5-1-16,0 18-2 0,-5 2 0 0,-6 10-24 15,9-1-47-15,-14 23 72 0,3-2-41 0,0 4-33 16</inkml:trace>
        </inkml:traceGroup>
        <inkml:traceGroup>
          <inkml:annotationXML>
            <emma:emma xmlns:emma="http://www.w3.org/2003/04/emma" version="1.0">
              <emma:interpretation id="{13BA81FC-5172-4BE0-8430-BED7D4F515D7}" emma:medium="tactile" emma:mode="ink">
                <msink:context xmlns:msink="http://schemas.microsoft.com/ink/2010/main" type="inkWord" rotatedBoundingBox="11386,4543 12793,5351 11927,6859 10520,6050"/>
              </emma:interpretation>
            </emma:emma>
          </inkml:annotationXML>
          <inkml:trace contextRef="#ctx0" brushRef="#br0" timeOffset="762.9887">9474 4389 261 0,'-8'-4'161'0,"2"-2"-69"0,6 1-56 16,-3 1 27-16,0-3-19 0,3 4-12 0,1 1-10 15,-1 2-14-15,0 0-2 0,-1 0-1 0,-3 0 1 16,8 0 8-16,-6 0 4 0,4 2 4 0,-2-2 8 16,4 2 11-16,1-2 5 0,2 0 5 0,-1 0 2 15,2 0-2-15,3 0-2 0,7 0-2 0,1-2-4 16,0 0-9-16,6 2-4 0,2-1-4 0,4-2-4 15,0 1-7-15,4 0-1 0,-1-1-2 0,3 2-3 0,-2-3-3 16,0 3-3-16,1 1-1 0,1-2 0 16,-5-4-2-16,3 3-3 0,3 0-1 0,-5 1-3 15,-2-1-3-15,-1-4-2 0,0 3-14 0,2-1-9 0,-2 2-13 16,-6-2-15-16,-3-2-26 0,4 0 59 0,-7 0-44 16,1 1-10-16</inkml:trace>
          <inkml:trace contextRef="#ctx0" brushRef="#br0" timeOffset="3064.1605">9790 4354 176 0,'-2'3'99'0,"0"-2"-50"0,1 1-26 0,-1 3 18 0,2-4-12 16,0 3-6-16,0-3 1 0,0 2 9 0,0 0 2 15,2-1 3-15,1 1 2 0,0-3 3 0,0 2 9 16,5-2-3-16,-1 1 0 0,1-1-5 0,-2-1-5 0,7-1-2 15,1 1-3-15,5-4-5 0,0 2-10 0,2 0 0 16,1-1-4-16,9-2-2 0,-3 3-2 0,4-5-3 16,0 1-2-16,1 1 0 0,-2 0-1 0,5-4-1 15,-2 2 0-15,-2 0-1 0,-2-1 1 0,-1-1 1 16,-4 2 0-16,1 2 1 0,-1-4 1 0,-6 2 2 16,0 0-1-16,-3 4 3 0,0-4-1 0,-2 3 3 15,-2-2-1-15,-1 4 0 0,-2-2-1 0,-1 2-1 16,-1 0-2-16,-1 1-1 0,-1 1-1 0,1-1-2 0,-3 2-1 15,-1-1 1-15,0-1-1 0,1 2 1 0,-3 0 2 16,1 0-1-16,-1 0 3 0,0 0-4 0,0 0 1 16,0 2 1-16,-3-1-2 0,0 1-1 0,0-2-1 0,-5 1 0 15,3 1-2-15,-3 0 3 0,0 1-2 16,-5-2-1-16,1 3 0 0,-3-1 1 0,1 0-1 0,0 2-1 16,-4-2 1-16,-1 3-1 0,-2-1 1 0,-1 0 0 15,-2 0 0-15,2 1-1 0,-2 0 1 0,-10-2-1 16,7 2-1-16,-1-1-1 0,-3 0 0 0,4 1-1 15,-1-1 2-15,-7-2 0 0,6 3-1 0,2-1 1 16,0-2 2-16,-2 4 0 0,1-4 0 0,0 2 2 16,5-2-1-16,3 0 0 0,3-3 0 0,-1 5 2 15,1-2 0-15,4-2 1 0,2 3 0 0,5-3-2 0,-4-1 4 16,5 2 1-16,1 1 2 0,2-3-1 0,0 0 1 16,1 0 0-16,-1 0 0 0,2-2-1 0,5 2-5 15,0 0-1-15,1 0-2 0,5-1-5 0,5-1-17 16,-2-1-12-16,7 0-14 0,3 0-23 0,6-4 50 15,2 1-38-15,5 0-14 0</inkml:trace>
          <inkml:trace contextRef="#ctx0" brushRef="#br0" timeOffset="1110.061">10124 4301 526 0,'-3'0'267'0,"-7"0"-158"0,4-3-77 16,1-2 41-16,4 3-57 0,-3-1-9 15,3 2-10-15,-1 1-2 0,1 1-2 0,2-1 1 16,-6 0 1-16,4 5 3 0,1-3 3 0,1 2 2 0,4 1 4 15,-3 2-2-15,-2-1 4 0,8 4 0 0,0-1 1 16,-5 1 1-16,3 4 0 0,-2 0-2 0,-1 2-2 16,1 2 2-16,-2 2-3 0,1 4-1 0,7 7-1 15,-2-4 0-15,-3 3-1 0,6 5 0 0,-5-2 1 16,0 1-1-16,2-4 2 0,-1-1-3 0,-2 1 1 16,3 2-1-16,-7-7 0 0,5 2 1 0,-1 4 0 0,2-1 0 15,-6 0-1-15,2-1 3 0,-4-4-1 0,6 2 1 16,-4 5-1-16,1-5-2 0,-1 2 0 0,-1 0-2 15,7 1 0-15,-1 3-2 0,-1-7 0 0,-4 1-5 16,4 0-2-16,-2-5-3 0,-3 1-3 0,7-4-13 16,-7-3-11-16,3 1-17 0,2-3-37 0,0-2 66 15,-2-1-43-15,3-3-16 0</inkml:trace>
          <inkml:trace contextRef="#ctx0" brushRef="#br0" timeOffset="1677.1082">10522 4827 251 0,'3'-5'210'0,"2"0"-70"0,-3 2-83 15,-1 1 34-15,1-1-17 0,1 0-16 0,4-2-14 16,-1 2-18-16,2 1 1 0,1 1-2 0,4-2-3 16,0-1 1-16,1 3-4 0,2-1-4 0,-1 2 0 15,-1 0-2-15,-1 2-7 0,1 3-4 0,3 1 0 16,-7 0-2-16,4 1-5 0,2 1-1 0,-13 0-2 16,5 1-1-16,2 2 2 0,-7 0 2 0,-6 4 0 15,8-3-2-15,-10 3 7 0,5-1 0 0,0-1 4 0,-3 0-1 16,-8-1 4-16,3-2 0 0,3-2-1 15,-3 1 5-15,0-1-1 0,2-1-1 0,-2 2 4 0,1-1 2 16,4-3-3-16,1 3 3 0,-1-2 0 0,2 1 4 16,-1-1 1-16,1 1 3 0,-3-6-2 0,3 4 4 15,2-2 2-15,-1 0 0 0,0 0 0 0,0-1-1 16,2 0 0-16,1-1-2 0,0 1-2 0,2 1-4 16,-3 0-2-16,4 0-3 0,-1 1-2 0,1-3-4 15,2 2-3-15,2 1-2 0,-2 2 1 0,-4-1-3 16,6-2 0-16,0 3 0 0,-1-1-3 0,-6 5 1 15,2-1 0-15,1-1 1 0,1 0 0 0,-2 2-1 16,-2 2 1-16,0-1 1 0,-1 4 1 0,2-1 0 16,-4-1 3-16,-1 0-2 0,-4-1 1 0,0 4 1 15,0-3 0-15,-3 0-2 0,-1 1 1 0,-5-6-1 16,1 5-1-16,0-5 0 0,0 1-1 0,-3-1-1 16,-3-3-3-16,0 3-2 0,-2-6 0 0,2 1-11 15,-5 0-8-15,-1-1-14 0,0-1-21 0,-3-1-78 16,-2-1 104-16,5-7-66 0,-1 4-42 0</inkml:trace>
          <inkml:trace contextRef="#ctx0" brushRef="#br0" timeOffset="2086.0148">11116 3884 575 0,'0'-10'270'0,"-3"-3"-144"0,0 9-95 15,1-1-29-15,1 3-7 0,1 2 1 0,-2 5-5 16,1 3 2-16,-1-2 3 0,-1 4 4 0,1 1 6 16,-3-1 2-16,1-1 2 0,0 2 2 0,1-1 3 0,-2-2 0 15,1 1 5-15,1 3 0 0,-1-6-2 0,0 2 0 16,0-2-2-16,0 2 0 0,-3 0-4 0,1 3 0 16,1-3-7-16,-1 0-2 0,-2 7-1 0,1-1-3 15,-2 5-1-15,-1-5-3 0,1 9-2 0,-1-7-2 16,-1 11-1-16,0-5-2 0,-2 2-7 15,0 1-4-15,-6-1-4 0,5 3-6 0,0 2-27 0,-4-3-39 16,7 1 71-16,-7 0-48 0,-2 1-30 0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4:43.19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EF5C95F-6D65-46F2-88C7-1E0B5D6DCB7D}" emma:medium="tactile" emma:mode="ink">
          <msink:context xmlns:msink="http://schemas.microsoft.com/ink/2010/main" type="writingRegion" rotatedBoundingBox="20484,3226 30176,7031 28959,10131 19267,6326"/>
        </emma:interpretation>
      </emma:emma>
    </inkml:annotationXML>
    <inkml:traceGroup>
      <inkml:annotationXML>
        <emma:emma xmlns:emma="http://www.w3.org/2003/04/emma" version="1.0">
          <emma:interpretation id="{12FB64E0-37E7-4872-9C6B-43AF16E25FB3}" emma:medium="tactile" emma:mode="ink">
            <msink:context xmlns:msink="http://schemas.microsoft.com/ink/2010/main" type="paragraph" rotatedBoundingBox="20141,3832 28142,5881 27460,8545 19459,6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0336F4-2CC7-462C-810D-01AA2D430C2A}" emma:medium="tactile" emma:mode="ink">
              <msink:context xmlns:msink="http://schemas.microsoft.com/ink/2010/main" type="line" rotatedBoundingBox="20141,3832 28142,5881 27460,8545 19459,6496"/>
            </emma:interpretation>
          </emma:emma>
        </inkml:annotationXML>
        <inkml:traceGroup>
          <inkml:annotationXML>
            <emma:emma xmlns:emma="http://www.w3.org/2003/04/emma" version="1.0">
              <emma:interpretation id="{9B63CF8F-C66A-4108-BD99-1BE206E6B0E8}" emma:medium="tactile" emma:mode="ink">
                <msink:context xmlns:msink="http://schemas.microsoft.com/ink/2010/main" type="inkWord" rotatedBoundingBox="20141,3832 27708,5770 27026,8433 19459,6496"/>
              </emma:interpretation>
            </emma:emma>
          </inkml:annotationXML>
          <inkml:trace contextRef="#ctx0" brushRef="#br0">15768-5538 376 0,'-7'-6'221'0,"4"-2"-119"0,-3 3-69 16,2 2 34-16,0-2-26 0,2 5-32 0,1-2 1 16,1-1 2-16,1 3 7 0,2 0 16 0,2 0 11 15,0 2 9-15,1 1 5 0,5-5 13 0,1 2-1 16,-1-1 0-16,6 1-5 0,2 0-11 0,5-3-8 16,5-2-6-16,-4-1-5 0,1 1-14 0,7-3-6 0,9 0-4 15,-3 0-2-15,-5 2-9 0,6-2 1 0,-4 1-2 0,7-2-3 16,-1 4-2-16,-1-2 0 0,-6 4-2 0,-5 0-2 15,2 0-2-15,0 3-5 0,-10-2-6 0,1 2-2 16,-3-1-18-16,3 2-11 0,-6-1-15 0,-1 2-15 16,-3-2-69-16,-2 3 105 0,-11-3-67 0,3 3-32 15</inkml:trace>
          <inkml:trace contextRef="#ctx0" brushRef="#br0" timeOffset="328.7758">16226-5536 201 0,'-6'5'129'0,"-2"-2"-48"0,0 1-39 0,3-2 19 16,0 1-6-16,2 4-2 0,-2-3 2 0,2 0-1 16,2-3-3-16,-1 2-4 0,0-3-1 0,1 5 6 15,-1-3-2-15,2-1-1 0,0 3-8 0,2 0 2 16,-1-1-3-16,4 7-5 0,-2-2-3 0,4 3-11 16,-1 0-4-16,2 8-4 0,0-1-3 0,3 3-6 15,-1 3 0-15,3 4 0 0,-1 2-2 0,3 7 0 16,-1 1 1-16,-3 5 1 0,3 0 1 0,-1 2 2 15,2 3 0-15,-3-4 1 0,-1-1 2 0,1-1 4 16,-1-4-1-16,-2-1 1 0,2-2-1 0,-3-5-1 0,0-3-2 0,2 2 1 16,-2 1-4-16,0-5-3 0,0-2 0 0,-2-4 1 15,1 5-2-15,0-2-3 0,1 0 0 0,-1-4-1 16,-1-4-1-16,1 4-4 0,1-3-4 16,-4 0-4-16,3-6-3 0,-1 3-15 0,-3-3-10 0,5-6-9 15,0 5-12-15,0-6-35 0,5-2-19 0,0-5-35 16,-1 2 93-16,1-10-78 0,0 0-30 0</inkml:trace>
          <inkml:trace contextRef="#ctx0" brushRef="#br0" timeOffset="-37605.6838">10700-6713 296 0,'0'1'188'16,"0"-1"-83"-16,0 2-60 0,0-2 54 0,0 2-50 16,0-4-5-16,0 5 8 0,0-3 3 0,0 0-8 15,0 2 2-15,0-1-2 0,0 3 3 0,0 4-5 16,0-2 1-16,0-1-14 0,0-1-2 0,-2 6-2 16,2 1-6-16,0 4-2 0,-1-1-8 0,1 3-2 15,0-1-2-15,-3 11-3 0,1-3-2 0,-1 5-1 0,0 1-2 16,3-1 0-16,-4 3-2 0,1 0 0 0,2-1 0 15,1-2-1-15,-4 3-1 0,3-5 0 16,-2 0 0-16,0-5 1 0,-1 1-3 0,1-4-6 0,-2-2-1 16,2-1-5-16,-2 0-2 0,1-2-18 0,-1-1-9 15,5 5-10-15,-5-7-14 0,0 3-63 0,2-1 95 16,-2 0-60-16,1-1-29 0</inkml:trace>
          <inkml:trace contextRef="#ctx0" brushRef="#br0" timeOffset="-37236.6703">11157-6692 477 0,'-3'-2'217'16,"3"-3"-140"-16,0 4-57 0,0-3 28 0,0 3-34 16,0 1-4-16,-3 0 0 0,3 0 5 0,0 0 10 15,1 0 7-15,-1 0 4 0,0 1 5 0,0 3 10 16,0-1 2-16,0 3 2 0,0-1-1 0,-3 4-10 15,0 3-2-15,-2 4-5 0,4-1-3 0,-4 1-11 0,-2 10-7 16,-4 6-5-16,2 1-4 0,-1-1-6 0,-1 8-2 16,3 3-5-16,-10 8-15 0,4 9-12 0,-3-1-16 15,5-5-23-15,-7 7-74 0,-3 22 107 0,-5 8-68 16,-8 7-31-16</inkml:trace>
          <inkml:trace contextRef="#ctx0" brushRef="#br0" timeOffset="-22923.291">12184-6148 22 0,'0'-1'9'0,"-3"-1"-9"16,1 0-3-16,2 2 3 0,0-1-3 0,-1-1 0 15</inkml:trace>
          <inkml:trace contextRef="#ctx0" brushRef="#br0" timeOffset="-22609.1057">12167-6157 9 0,'-2'0'9'0,"1"0"4"0,-3 0-3 0,3 0 2 16,-1 0 9-16,1 0 2 0,-3 0 1 0,1 0 2 0,2 0 5 16,-3 0-3-16,4 0 2 0,-1 0 0 15,-1 0-6-15,2 0 2 0,0 0-1 0,0 1 1 16,0-1-3-16,0 0 0 0,-1 0-2 0,1-1 1 0,0 1 5 15,0 0 0-15,-2 0-1 0,0 0 2 0,2 0 4 16,0 0 2-16,0 0 2 0,-3 0-1 0,3 0-5 16,0 0-4-16,0 0 1 0,0 1-5 0,-1-1-10 15,1 0-3-15,0 0-2 0,0 0-4 0,1 0-2 16,-1 0-2-16,0 0 0 0,0 0-2 0,0 0 1 16,0 0 0-16,0 2 2 0,0-2-1 0,0 0 2 15,-1 1 3-15,-1-1-1 0,2 0 4 0,0 0 1 16,0 0-1-16,0 0 0 0,0 0 0 0,-1 0 0 15,1 0 0-15,1 2-1 0,-1-2-2 0,0 0-3 16,0 0-1-16,0 2 1 0,0 1-2 0,0-3-5 16,0 0-1-16,0 0-3 0,-1 0-2 0,1 0-9 15,0 0-7-15,0 0-16 0,0 0-28 0,0 0 52 16,0 0-33-16,3 5-13 0</inkml:trace>
          <inkml:trace contextRef="#ctx0" brushRef="#br0" timeOffset="-20438.1564">12036-6140 58 0,'-5'-3'86'0,"-1"3"-11"0,1 0-36 0,-1-2 22 15,-1 2-3-15,3 0-9 0,-1 0-5 0,0 0-10 16,2 0-2-16,-2 2-2 0,2 1-3 0,3 0 0 16,-3 1 0-16,0-4 1 0,3 0 3 0,0 1 0 15,0-1 2-15,0 3 1 0,1-3 3 0,-1 0 2 16,2 2-1-16,3 1-2 0,-2-1 1 0,0-1-4 16,2 1 0-16,0-2-4 0,1 0-2 0,-1 1-7 0,3 1-2 0,1-2-1 15,2 2-1-15,-1-2-4 0,3 1 0 16,1-1 0-16,3 3-1 0,4-3-1 0,0 2 0 0,-2-2 0 15,0 2-3-15,8-1 2 0,2 1 0 0,-2 1 0 16,-2-1-1-16,7 1 2 0,0 0 0 0,2 0 0 16,2-1 0-16,-2 1 0 0,5-1-2 0,0 1 0 15,0-2 1-15,1 2-2 0,0-3 1 0,0 4-2 16,-3-3 2-16,2 1 0 0,1-2-1 0,3 3 0 16,-1-1 1-16,-1 1 0 0,4-2 1 0,-2 1 0 15,3 1 0-15,-3 0 0 0,0-1 1 0,-2 0-1 16,1 1-1-16,-3-2-2 0,0 1 1 0,-1-2-2 15,-3 2 0-15,-3-2 0 0,-2 0-1 0,5 1-1 16,2-1 2-16,-7 0 1 0,2 0-2 0,0 0 2 0,7 0 1 16,3 2-1-16,-4-1 1 0,2-1 0 0,0 0 1 15,3-1-2-15,0-1 0 0,0-1 1 0,-2 0-1 16,1-2-1-16,-3-1 0 0,0 2 1 0,-1 1 0 16,0-2-1-16,0 2 1 0,-1 2-1 0,-1-1 1 15,1 0 2-15,0 2-1 0,-2-1 0 0,0-1 0 16,-2 2 0-16,1-1-1 0,-4 1 0 0,0-2 1 15,2 1-2-15,0-1 1 0,-2 0-1 0,-1-1-1 16,1 0 2-16,0-2-1 0,1 0-1 0,-4 1 0 16,-2-1 0-16,1 0 0 0,-1 2 0 0,-1 0 2 15,2 0-1-15,-4 1-2 0,0-1 3 0,0 1 0 16,-1 1-1-16,-5-1 1 0,3 0 2 0,-3 1-2 16,0-2 1-16,0 1 0 0,-5 0-1 0,2 1 2 15,0-1-1-15,1 2-1 0,-3-1 1 0,-1-1-2 16,-1 0 0-16,2-1-2 0,0 3 2 0,-3 0-1 0,2-1 0 15,-7-1 0-15,4 0-2 0,0 1 2 16,-2 1 0-16,-5 0-1 0,0 0 0 0,0-2-2 0,5 4 0 0,-3-2 1 16,2 0-1-16,-4 1 1 0,7-1-1 0,-2 0 1 15,-1 2-1-15,0 0 0 0,-1-2 0 0,3 0 1 16,-4 0 0-16,-1 3-1 0,1-2 1 0,3 3-1 16,-5-3 2-16,0 1 0 0,0-1-1 0,1 4-1 15,1 0 1-15,-2-3 1 0,0 2-1 0,-7 0 0 0,11-1-1 16,-1 1 2-16,-3-2-1 0,-2 3-1 0,4 0 1 15,-2-1-1-15,6 1 0 0,1 3 0 0,-4 0 0 16,-3 2-1-16,0-1 0 0,5-1 1 0,-2 5-1 16,0 1 0-16,2-1 1 0,-1 1 0 0,0 4 0 15,5-2 0-15,-1 1-1 0,-6 4 0 0,1 0 0 16,2-4 2-16,-2 6-2 0,-2-3 0 0,3 2 1 16,-3 1-1-16,2 1 1 0,1-2 0 0,-1 0-1 15,2 1 1-15,-1-1 0 0,4-1 0 0,-4 1 0 16,2 0 1-16,2 4-1 0,-5-4 0 0,2-1-1 15,-2 1 1-15,2 2-1 0,0 0 1 0,-2 3 0 16,0-3-1-16,0-4 0 0,0 9 0 0,2-5 2 16,-3-2-1-16,2 5 0 0,0 0-1 0,-1-4 2 0,0 2 0 15,-1 1 0-15,1 2 0 0,2 3 0 16,-2-3-1-16,-2-2 3 0,3-1 0 0,-1 4-2 16,0 0 0-16,0-2 1 0,-1-2-1 0,1 2 1 15,0 2-1-15,0-4-1 0,0 1 0 0,1 1 0 0,-1-3 1 16,0 3 0-16,0-3-2 0,0 0 2 0,1 1 0 15,3 2 1-15,-2 0-2 0,0 0 1 0,0-1 0 16,-2-1 1-16,3 2-1 0,-1 0 1 0,0 2-1 16,0-3 0-16,1 1 1 0,0 0 0 0,2 1 0 15,-1-4-1-15,-2 0 3 0,-1-3-3 0,1-2 0 0,1 6 2 16,1-4-1-16,-4-3 0 0,3 1 0 0,-1-2-1 0,2 2 1 16,-1-1 0-16,0 1 2 0,-1-5-2 0,-2 4 1 15,2-2 1-15,0 0 0 0,0 1 0 0,1-2-1 16,-1 1 0-16,1 1-1 0,-3-4 2 0,2 1 0 15,0 2-2-15,-2 0 0 0,2-2 0 0,-2 4 0 16,-1-1 0-16,2 1-1 0,0-1 0 0,-1 2-2 16,-2-3 0-16,3 4 0 0,-3-1 0 0,2-5 0 15,-3 2-2-15,2-2 1 0,-2-3 0 0,0-1-2 16,1 3-3-16,-1-5-3 0,0 1-4 0,0-2-8 16,0-3-8-16,0 4-17 0,-1-5-48 0,-1 1-23 15,-1-4-33-15,-2 0-57 0,-4 0 132 0,-10-11-124 16,-8-17-51-16</inkml:trace>
          <inkml:trace contextRef="#ctx0" brushRef="#br0" timeOffset="-39904.0592">9365-5794 371 0,'-4'6'203'16,"-1"-7"-113"-16,2-4-61 0,-4 3 41 0,2-1-44 15,1 1-8-15,2 1-5 0,1-1 0 0,-3 2 1 0,4 0 0 0,-1-1 8 16,1 1 2-16,0 0 0 0,0 0 4 0,0 0 2 15,0 0 6-15,0-2 4 0,0 2 2 0,-2 0-2 16,2 0-1-16,3 0 8 0,-1 0-1 0,-2-2 1 16,2 1-6-16,1-1 1 0,1-1 1 0,-4-5-1 15,2 2 0-15,0-4-3 0,-1 4-2 0,2-2 1 16,-3 0-1-16,0-3-2 0,0 3-2 0,2 0-4 16,0-3 0-16,-2 1-2 0,-2 1-2 0,2-1-2 15,0 0 0-15,0 1-2 0,-2-2-2 0,1-2 1 0,-2 3-2 16,1-1 0-16,-1 0-2 0,0 3 0 15,1-5 0-15,-1 2-1 0,0 0 1 0,3 2 1 0,-2-6-2 16,1 6-1-16,-3-4-1 0,1-3 3 16,0 2 0-16,1 1-5 0,-2 0 0 0,0-3 0 0,3 4 1 15,-2-3-2-15,-1-1 0 0,1 4-2 0,2-1-2 0,-1-3 2 16,-1-2-2-16,0-2 1 0,-2-1-1 0,2 0 1 16,0 2 0-16,-2-5-1 0,2 2 0 0,-1-4-1 15,1 6 0-15,-2 1 0 0,2 0-2 0,0-4 0 16,0 4-1-16,1-2 1 0,-2 4-2 0,-1-1 1 15,2-1 0-15,-1-1-1 0,1 2 1 0,2 1-1 16,-3-1-1-16,4 7 0 0,-1-7 2 0,-1 2-2 16,1 2 0-16,-1 3 0 0,2-3 0 0,-3 1 0 0,1 2 2 15,1-5-2-15,-1 3 0 0,-1 4 0 0,1-3-2 16,2 0 2-16,-3-1 0 0,2 2-2 0,-1 3-1 16,2-2 2-16,-2 4-1 0,2-5 2 0,0 1-1 15,0 1 1-15,0 4-2 0,0-2 1 0,0-4 1 16,2 8-2-16,-2-3 2 0,2 1-3 0,-1 0 2 15,1 2-2-15,-2-2 0 0,3 5-1 0,-3-5 1 16,3 1-1-16,-1 2 1 0,-1-3-3 0,4 2 1 16,-2 3 1-16,2-1 0 0,1-3 0 0,-1 4-1 15,3 0 0-15,-1-3 0 0,2 3 1 0,2-1 0 16,2 2 1-16,-2 1-1 0,0-2 2 0,4 5 0 0,-1-5-1 16,2 0 2-16,-2 4 1 0,2-4-1 0,2 0 0 0,4 2 1 15,3-1 0-15,-1-2 0 0,-1 1 0 0,2 3 0 16,5-3 0-16,4 0 0 0,-7 2 0 0,0 1 1 15,5-3-1-15,-2 0 1 0,-1-2-1 0,-1-1 0 16,1 3 1-16,0-5 0 0,3 2 0 0,-2-2-1 16,-3-1 1-16,3 1 0 0,2 5 0 0,-2-5-1 15,2 2 0-15,0 2 0 0,1-1 0 0,4 2 0 16,0 2 0-16,-2-2 0 0,1-2 0 0,1 2 1 16,1 0 1-16,-1-3-2 0,-1 3 0 0,-1-2 0 0,5 2 0 15,0-1 0-15,-2 1 0 0,-1-2 0 16,-4 2 0-16,-1-2 1 0,3 1 1 0,0 1-1 0,-6-2-1 15,-2 2 0-15,2-3 2 0,3 2-1 0,1 1 0 16,-1 0 0-16,0 0-2 0,1-4 1 0,2 3 0 16,-1-1 0-16,-1 1 0 0,4-4 0 0,1 2-1 15,-1-2 1-15,-1 2 1 0,-1 1 0 0,2-3-1 16,-2 2 0-16,-2-3 1 0,1 1-1 0,-4 2 0 16,0-5 1-16,-1 5-1 0,-2-1-1 0,3 1 1 15,-3 3 1-15,-1-5-1 0,-2 5 1 0,-2-1-1 16,-1-1 0-16,-4 1 1 0,4 1 0 0,-7-2 0 15,2 2 1-15,3 0-1 0,-9 0-1 0,3 0 1 16,-2 2 0-16,-2-4 0 0,-4 0 1 0,5 2 0 0,-4 0-2 16,-6 0 1-16,8 0 0 0,-2 0 1 15,-9 0 1-15,5 0-3 0,1 0 0 0,-3 0 0 16,3 0 1-16,2 0-1 0,-7 0 0 0,9 0-1 16,-2 0 0-16,-4 0 2 0,2 2-1 0,-1 0 0 15,-2-1-1-15,0-1 0 0,0 2 1 0,0-1-1 0,0 1 0 16,1 3-2-16,-1-5 2 0,2 3 0 0,-2 2 0 15,0 0 1-15,2-2-1 0,-2 0 0 0,3 3 0 0,-2 1 1 16,1 2-1-16,-2-1-1 0,2-1 1 0,2 1-1 16,1 1 1-16,-2-3 1 0,1 2-1 0,-1 4 0 0,0-6 0 15,3 2 1-15,-4 1 1 0,3 1-1 16,-2 0 0-16,-2-1 0 0,3 2 0 0,-4-3 0 0,1 5 0 16,1-2 0-16,-1 0 0 0,1 0 0 0,-2 2 0 15,3-2 0-15,-3 4 0 0,3-3 1 0,-1 1-1 16,0 1 0-16,-1 1 0 0,1 1 1 0,-2 0 0 15,0 0-1-15,1 1 0 0,-1-1 0 0,0 0 1 16,-1 0-1-16,1 3 0 0,0-3 0 0,0 0 0 16,0-2 0-16,0 0 1 0,0 4-1 0,-2 0 0 15,2-1 0-15,0-1 1 0,0 0-1 0,2 3 0 16,-2 2 0-16,0-2 0 0,0 0 0 0,3 0 0 16,0 0 2-16,0 2 0 0,-1-2-2 0,-1-2 1 15,1-1 1-15,1 2-1 0,0-2 0 0,-1 1 0 16,1-2 0-16,-3-1-1 0,5 4 1 0,1-3 1 15,-1 3-1-15,-3-2-1 0,1-2 1 0,0 2 0 16,-1 0-1-16,2 2 0 0,-2-2 1 0,0-1-1 0,1 5 0 16,0-3 1-16,0 4-1 0,-1-4 0 15,-1 2 1-15,-1-3 0 0,0 5 0 0,0-5 1 0,2-5-2 0,-2 11 0 16,2-7 0-16,-2 2 0 0,3-1 0 0,2 2 0 16,-2-2 0-16,0 4 0 0,0 1 0 0,2-5 3 15,-4 5-1-15,3-2-2 0,-1 1 1 0,-2-4 0 16,3 0 1-16,-3 5 0 0,1-5-1 0,-1 1-1 0,3-2 0 15,-4 1 1-15,1 0-1 0,4 4 2 16,-3-2-1-16,-1-4 0 0,2 2 0 0,1 0-1 16,-4-2 2-16,3 6 0 0,-2-8 0 0,1 3 0 0,-1-1 1 15,-1 2-2-15,2 0 1 0,1 0-1 16,-1 0 1-16,1 1 0 0,-3-3-1 0,5 2 0 0,-2 0 0 16,0 0 2-16,0 0-2 0,-3 0 3 0,4 0-2 15,-3 2-1-15,2 1 1 0,-1-3 1 0,-2 0-2 16,2 1 0-16,1 2-1 0,-2-1 1 0,1-1 0 15,1 1 1-15,0-6-1 0,-1 6-1 0,3 1 1 16,-4-3 0-16,-1 5 1 0,3-7-2 0,1-3 2 16,-4 5-1-16,3 2 0 0,-2-4 0 0,3 0 1 15,-3-1 0-15,1 0-2 0,-1 1 2 0,1 0-1 16,-2 1-1-16,2-2 0 0,-1 1 0 0,-1-1 1 16,2-1 0-16,-2 1-1 0,1 3 1 0,2 0-1 15,1-3 1-15,-3 1 0 0,-1 0 0 0,3 2 1 16,-1 2-2-16,1-2 1 0,-1-2-1 0,-1 2 2 15,1 1-2-15,1-1 1 0,0 4-1 0,-1-5 0 16,1 1 1-16,0-1 1 0,-1 1-2 0,1 1 1 0,0 1 2 16,0-2-2-16,-1 1 0 0,1-1 0 15,2 5 0-15,-3-4 0 0,1 2 0 0,-2-1-1 0,1 1 0 16,-2-5 0-16,2 2 0 0,-2-1 0 0,0-3 0 16,1 1 0-16,1 0 2 0,-2-4 0 0,0-1-3 0,3-1-2 15,0-1-1-15,-1 0-3 0,-1-2-4 0,1 2-3 0,0-4-21 16,-1-2-14-16,2 0-20 0,-1 0-22 15,-1 3-33-15,-1-6-75 0,0-4 133 0,-3-10-98 16,-1-4-26-16</inkml:trace>
        </inkml:traceGroup>
        <inkml:traceGroup>
          <inkml:annotationXML>
            <emma:emma xmlns:emma="http://www.w3.org/2003/04/emma" version="1.0">
              <emma:interpretation id="{B3BA7AB5-F4B3-4158-BE04-3F2FAC1F3196}" emma:medium="tactile" emma:mode="ink">
                <msink:context xmlns:msink="http://schemas.microsoft.com/ink/2010/main" type="inkWord" rotatedBoundingBox="27563,6716 27906,6803 27750,7411 27408,7323"/>
              </emma:interpretation>
            </emma:emma>
          </inkml:annotationXML>
          <inkml:trace contextRef="#ctx0" brushRef="#br0" timeOffset="707.8353">16801-4745 377 0,'0'-6'251'0,"0"-2"-88"0,2 3-79 16,-2-1 54-16,0-2-12 0,0 1-53 0,1 4-11 0,-1-2-4 15,2-1-6-15,1 3-7 0,-3-3-14 0,3 1-2 16,-1 2-5-16,0-2-4 0,2 2-4 0,-1-1-5 15,1 1-3-15,-1 3-1 0,3 0-1 0,-1-1-6 16,1-1 0-16,-1 2 0 0,2 0-2 0,-3 0-4 16,1 0-2-16,0 2-2 0,-2 2-2 0,2 1 0 15,-2 2-3-15,2 1 1 0,-2 0-2 0,-1 4 4 16,1-1 0-16,-2 2 3 0,1-5 0 0,-2 3 4 16,0 0 2-16,0-1 0 0,2 0 3 0,-1-3 0 0,1 1-1 15,1 0 2-15,2 4 1 0,-1-4-1 0,1 1 1 16,3-4-1-16,0 6 2 0,3-3-1 0,-1 0 3 15,1 1-3-15,0-2 1 0,2 1 1 0,-2 1 0 16,-1 3 1-16,1-3-1 0,0 1 1 0,-2 1 0 16,-1-2 0-16,-1 1 1 0,1 1-1 0,-3-1 0 15,-1-2-2-15,-2 1-1 0,-1 1 0 0,1 1-1 16,-2 3-1-16,-2-3 0 0,-1 2-2 0,-1 3 0 16,-3 3 0-16,-4-3 1 0,-2 2-2 0,-1-1 0 15,-2 1-1-15,-5-3-5 0,-1 5-4 0,-2-4-8 0,-3-4-10 16,-3 4-53-16,0-1-42 0,-7-6 91 15,-5-1-67-15,3-3-51 0</inkml:trace>
        </inkml:traceGroup>
      </inkml:traceGroup>
    </inkml:traceGroup>
    <inkml:traceGroup>
      <inkml:annotationXML>
        <emma:emma xmlns:emma="http://www.w3.org/2003/04/emma" version="1.0">
          <emma:interpretation id="{77761FE2-BD85-4306-ADB9-EB432987F68A}" emma:medium="tactile" emma:mode="ink">
            <msink:context xmlns:msink="http://schemas.microsoft.com/ink/2010/main" type="paragraph" rotatedBoundingBox="20459,4519 29733,8159 28959,10131 19685,64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30E880-6FF2-43EE-BDFC-DC53C666E80A}" emma:medium="tactile" emma:mode="ink">
              <msink:context xmlns:msink="http://schemas.microsoft.com/ink/2010/main" type="inkBullet" rotatedBoundingBox="20115,5395 20393,5504 20318,5693 20041,5584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 timeOffset="-41826.8539">9365-6022 78 0,'-3'0'76'0,"2"0"-20"0,-3 0-25 0,3 0 21 16,-2 2-10-16,-1-2-11 0,1 3 1 0,2-2-4 15,-1 3-2-15,-1-1-1 0,0 0-1 0,0 2-2 16,1-2 0-16,2 0 3 0,-5 0 2 0,2-1 4 0,0 1 1 16,0-1 8-16,1-2 0 0,-1 0 1 0,1 1 4 15,-1 1 0-15,1-2-3 0,1 0-3 16,-2 0-1-16,1 0-9 0,2 0-2 0,-2 0-2 0,2 0-3 16,-1 0-5-16,1 0 2 0,0 0-1 0,0 0-1 15,0 1 3-15,0-1 0 0,1 2 0 0,-1 0 0 16,0-2 2-16,0 0-2 0,4 0 1 0,-3 0-1 15,1 0-1-15,-1 0 2 0,1 0-1 0,0 0-1 16,-1 0 1-16,1 0-1 0,-1 0-1 0,1 0 2 16,1 0-4-16,0 0-1 0,1 0 2 0,-1 0 0 15,2-2-2-15,-1 2-2 0,-1-2 0 0,4 1 1 16,-1-1-1-16,1 2 1 0,-1-3-4 0,2 3 3 16,-2 0-2-16,2 0 1 0,0 0-1 0,0 0 1 15,0 0-1-15,0 0 0 0,0-2 1 0,2 2 0 16,-1-1-1-16,1 1 2 0,-1 0-1 0,1-2 0 15,-2-1 1-15,0 3-1 0,0-1-1 0,1-3-1 16,-1 3 0-16,0-1 0 0,-1-1 1 0,1 1-3 0,0 1 0 16,-2 1 0-16,0-3 0 0,-1 1-2 0,0 2 0 15,0 0-1-15,-1-2 1 0,-2-2-2 0,1 0 1 16,2 3 2-16,-3 1-2 0,-1-2 0 0,1 1 1 16,-1 1-1-16,4-4-2 0,0 4 1 0,-2-1 0 15,2 1-2-15,0-2 2 0,-4 2-1 0,2 0-1 16,-3-1 1-16,2 1 0 0,0 0-1 0,-1 0-2 15,-7-3 1-15,6 3-1 0,1-4 1 0,1 3-1 16,-2 1 0-16,0 0-2 0,-3 0 1 0,3 0 1 16,5-2-1-16,-5 2 0 0,0 0 0 0,3 0-1 0,0 0-1 15,-3-1-1-15,3-1-2 0,-3 0-2 0,0 2-4 0,2 0-15 16,-2-1-11-16,0-1-13 0,0 1-13 0,0 1-24 16,1-2-97-16,1 2 133 0,3-2-89 0,-4 2-30 15</inkml:trace>
      </inkml:traceGroup>
      <inkml:traceGroup>
        <inkml:annotationXML>
          <emma:emma xmlns:emma="http://www.w3.org/2003/04/emma" version="1.0">
            <emma:interpretation id="{3A6E5BD9-E2A1-491D-AB99-9FB5E618E46C}" emma:medium="tactile" emma:mode="ink">
              <msink:context xmlns:msink="http://schemas.microsoft.com/ink/2010/main" type="line" rotatedBoundingBox="20843,4669 29733,8159 28959,10131 20069,6641"/>
            </emma:interpretation>
          </emma:emma>
        </inkml:annotationXML>
        <inkml:traceGroup>
          <inkml:annotationXML>
            <emma:emma xmlns:emma="http://www.w3.org/2003/04/emma" version="1.0">
              <emma:interpretation id="{69A59666-05DB-44DE-8635-1212872D83A6}" emma:medium="tactile" emma:mode="ink">
                <msink:context xmlns:msink="http://schemas.microsoft.com/ink/2010/main" type="inkWord" rotatedBoundingBox="20570,5363 21215,5617 21064,6002 20419,5749"/>
              </emma:interpretation>
            </emma:emma>
          </inkml:annotationXML>
          <inkml:trace contextRef="#ctx0" brushRef="#br0" timeOffset="-39249.6317">9730-5817 654 0,'-11'-3'285'0,"6"0"-188"0,-6-2-70 16,5 1 17-16,7 0-21 0,-6 4-6 0,5 0-7 15,0 0-6-15,-1 0 1 0,1 0 1 0,-2 4 6 16,-3-1 3-16,-2 1 6 0,7-2 2 0,0 1 10 16,0-1 3-16,3 3 2 0,6 1 1 0,2-6 4 15,4 3-3-15,1-1 0 0,4 1-3 0,7-3-2 16,-1 0-2-16,4-2 0 0,0-4-3 0,5 1-5 16,4-1-2-16,-1-1-1 0,-3-2-3 0,2 3-4 15,1-4-2-15,0 2-3 0,-3 0 0 0,-3 2-3 16,1-2-1-16,-1 1-1 0,-5 3-3 0,-1-1-3 15,-2-2-2-15,-4 4-4 0,-2 0-4 0,1-2-15 16,-3 1-4-16,-7-1-11 0,7 2-7 0,-9-1-36 16,4 1-20-16,-6 0-22 0,1 0-26 0,-1 0 98 0,-2 1-72 15,-5-1-17-15</inkml:trace>
        </inkml:traceGroup>
        <inkml:traceGroup>
          <inkml:annotationXML>
            <emma:emma xmlns:emma="http://www.w3.org/2003/04/emma" version="1.0">
              <emma:interpretation id="{6100D1AB-1BCA-4A9B-991D-A30CDE3A1F05}" emma:medium="tactile" emma:mode="ink">
                <msink:context xmlns:msink="http://schemas.microsoft.com/ink/2010/main" type="inkWord" rotatedBoundingBox="23226,5605 25284,6413 24724,7839 22666,7031"/>
              </emma:interpretation>
            </emma:emma>
          </inkml:annotationXML>
          <inkml:trace contextRef="#ctx0" brushRef="#br0" timeOffset="-19376.4845">12971-5180 208 0,'0'-9'118'0,"-2"-4"-56"16,-1 5-34-16,0-3 31 0,-2 0-11 0,2 0 5 16,1 0 2-16,-1 4-4 0,3-1 4 0,-1 0 18 15,1 0 2-15,0 0-5 0,-2 0-1 0,-1 0 1 0,3-1 4 16,-2-1-1-16,2 2-3 0,-1 2-15 0,-4 0-5 0,5-1-4 16,0 3-7-16,0 2-8 0,0 0-15 0,0 2-6 15,0 0-4-15,-2 4-6 0,2-3 1 0,0 7-5 16,0 0 0-16,0 3 1 0,-3 0 2 0,2 2 2 15,-1 3 1-15,2 2 2 0,0-1-2 0,-3 1 6 16,3-3 1-16,-2 1 3 0,2 0 0 16,0 2 2-16,-1-2 2 0,-3 0 1 0,4 0-1 0,-1-2 1 15,-1 0-3-15,2 1 0 0,0 1-2 0,0-5-1 16,0 1-2-16,0 1-1 0,0 2 1 0,0-4-3 16,0 0 0-16,0 2-1 0,2-1 1 0,-2-1-2 15,0 2 1-15,0-2 0 0,0-3-2 0,0 3 2 16,0 1 0-16,-2-1 0 0,2 0 1 0,0 0 1 0,0-3-2 15,0 5 0-15,2-1 1 0,-2 0 0 0,1-1-1 16,-1 0-3-16,0 0 1 0,0 0 0 0,0 0 1 16,0 1-1-16,0-3 2 0,0 1-1 0,0-2 1 15,2 0 1-15,0 0 0 0,-2-2 3 0,1-1-2 16,1-2-1-16,-1 2 1 0,-1-1-1 0,0 0 1 16,0 4-2-16,0-7 1 0,0 4-3 0,0 0 0 0,0-2 1 15,0 2-1-15,0-1 0 0,0-2-1 0,0-2 2 0,0 5-2 16,0-2 2-16,0-1-1 0,0 1 2 15,0-2 0-15,0 3 0 0,2-3 0 0,-2-1 2 0,0 0-2 16,0 2 2-16,0-2 0 0,0 0 0 0,0 0 0 16,-2-2 0-16,2 2 0 0,-1 0-1 15,1 0 1-15,0 0-2 0,1 0 0 0,-1 2-2 0,0-1 0 16,0-1 0-16,2 0-2 0,-2 0 0 0,0 0 0 16,0-1-1-16,-2-1 0 0,2 2 2 0,0-1-2 15,0 1 2-15,0 1-1 0,0-1 0 0,-1 0 0 16,1 2 1-16,0-2 0 0,0 1 0 0,0-1 1 15,1 0 0-15,-1 0 1 0,0 0 0 0,0-1 1 16,0 1 0-16,0 0 1 0,0-2-2 0,-1 2 1 16,1 0-2-16,0 0-1 0,0-3 1 0,-2 3 0 15,1 0-2-15,-1 0 1 0,2 0-1 0,0 0 0 16,-2-3 0-16,2 3 0 0,0 3 1 0,0-3-2 16,0 0 2-16,0 0-2 0,0 0 1 0,0 0-1 0,0 0 0 15,2 0 0-15,-2 0 1 0,0 0-1 0,0 0-1 16,0 0 1-16,0 0 0 0,0 2 0 0,-2-2-1 15,1 1-2-15,1 1 1 0,0 1-1 0,0-1 1 16,0 4 0-16,0-3-2 0,0 3 0 16,0 1 3-16,0 1-3 0,3 3 2 0,-3-3 0 0,-2 1-1 15,2 3-1-15,0-1 2 0,2 0-1 0,-2 0-1 16,0 2 1-16,2-2-2 0,1 3 2 0,-2-1-2 16,-1 1-2-16,4 4 0 0,-4-1-1 0,1 1-3 15,1 1 0-15,-2 0-1 0,0 3-6 0,1 2-1 16,-1-1-4-16,0-4-4 0,2 1-19 0,-2 1-12 15,2 0-15-15,-1-4-19 0,-1-1-64 0,0-1-48 16,-1-1 135-16,1 0-103 0,-2-4-29 0</inkml:trace>
          <inkml:trace contextRef="#ctx0" brushRef="#br0" timeOffset="-18933.6604">12251-5332 129 0,'-3'-4'112'0,"0"3"-19"16,1-4-25-16,2 2 40 0,0 0-8 16,0-1-16-16,0 4 1 0,2-3 5 0,-1 0-3 0,7 0-5 15,-1 0-15-15,2-2 1 0,-1 2-2 0,11-2-5 16,2-1-2-16,6 1-9 0,3-2-4 0,7 0-4 15,-2 0-7-15,8-1-8 0,3-1-3 0,4-1-2 16,-4 1-4-16,3-3-4 0,2 3-1 0,-2-1-1 16,4-1-1-16,0 2-1 0,-1 1-4 0,-4 0-1 15,1 0 1-15,-1 0-2 0,-2 1-2 0,-4 1-2 16,-3 0 0-16,-5-2-3 0,-1 0 0 0,-2 4-1 16,-3 1-4-16,-5-1-1 0,-7 2-5 0,1 0-9 15,2-1-8-15,-5 5-11 0,-2-2-16 0,-3 1-26 0,2 4 56 16,-3 1-39-16,2-1-12 0</inkml:trace>
          <inkml:trace contextRef="#ctx0" brushRef="#br0" timeOffset="-18348.2171">13213-4767 290 0,'0'-8'153'15,"3"3"-72"-15,-3 0-49 0,0 2 24 0,2 0-3 0,-2 1-28 16,1 2-6-16,1 0 3 0,-2 0 6 0,0 2 3 16,-2-2 6-16,4 0 15 0,0 0 4 0,-2-2 2 15,0-1 5-15,3 2 4 0,-2-2-3 0,1-2-2 16,3 0-6-16,1 2-11 0,4-4-2 0,1 1-3 16,0 0-4-16,3-2-9 0,2 1-3 0,3 3-3 15,2-3 0-15,-3 2-10 0,2 2-2 0,3 2-3 16,-4 1-5-16,0 1-1 0,-2 4-4 0,-2 1-1 0,2 2-3 15,-4 0 4-15,-4 5-3 0,1 3-1 16,3 0 2-16,-5-2 1 0,0 5 0 0,-5 4 0 0,0 4 2 16,-3 5-1-16,0-2 2 0,-2-2 3 0,-4 0 1 0,1 3 2 15,-1 0 2-15,-2-3 3 0,-3-5-2 0,3-1 2 16,-2 2 2-16,1-10-3 0,1 4 3 0,-3-2 1 16,3-2 1-16,0-1-1 0,3-4 2 0,0 2 1 15,2-1 0-15,3-1 2 0,0-1-1 0,0-4 1 16,5-1 3-16,4-2-1 0,2 4 3 0,2-2 1 15,5-1 0-15,4-2 0 0,2 0-3 0,5 0-2 16,2 0-4-16,6-6-2 0,-2 2-4 0,5 0-7 16,1-1-1-16,4-3-4 0,-2 0-1 0,-5 0-5 0,-3 3-5 15,7 0-15-15,-1-4-10 0,-6 1-15 0,-2 5-23 16,1-4-34-16,7 3 74 0,6 2-54 0,-3 0-17 16</inkml:trace>
        </inkml:traceGroup>
        <inkml:traceGroup>
          <inkml:annotationXML>
            <emma:emma xmlns:emma="http://www.w3.org/2003/04/emma" version="1.0">
              <emma:interpretation id="{08EBC44D-4AA2-43E8-9B86-414D2C932F16}" emma:medium="tactile" emma:mode="ink">
                <msink:context xmlns:msink="http://schemas.microsoft.com/ink/2010/main" type="inkWord" rotatedBoundingBox="26050,7880 27115,8298 26738,9259 25673,884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7582.5555">15137-3256 247 0,'9'-4'162'16,"-7"2"-74"-16,4-3-55 0,-1 0 40 0,-5 1-45 0,2 2-4 16,-2-1-10-16,1 1-10 0,1 2-1 0,4-3 6 15,-4 3 3-15,1 0 6 0,-1-2 4 0,-4 2 6 0,2 0 14 16,0 0 5-16,3 0 5 0,-3 0 1 0,-3 0-1 15,0 2 3-15,3-2-2 0,5 0-4 0,-4 0-11 16,1 0-6-16,-2 0-5 0,0 3-5 0,0 0-4 16,0 1-8-16,-2 2-4 0,2-1-3 0,0 4-2 15,-3 2 0-15,5 1 1 0,-2 4-1 0,1-1 1 16,3 6 0-16,-4 1 2 0,0 4-1 0,4-1 3 16,-2 2-2-16,3 2 2 0,-2 1 2 0,2-3-1 15,-1 4 2-15,1-3 2 0,2 1 1 0,-4 0 0 16,3-5 1-16,-4-4-1 0,1 1 3 0,0 0 1 15,0-4-3-15,-1-4 0 0,3 1 0 0,-5-1-1 0,6 0 0 16,0 0-2-16,-1-2-4 0,-5-2-4 0,3 2 1 16,-3-3-1-16,-1 2-2 0,2-2-4 0,-1 0-3 15,0-2 0-15,-3 2-4 0,3-1-6 0,0-1-8 16,-1 0-6-16,1-1-14 0,-2-2-57 0,2 2-47 16,0-2 106-16,0-1-77 0,-3-2-56 0</inkml:trace>
          <inkml:trace contextRef="#ctx0" brushRef="#br0" timeOffset="-16586.7056">15709-3170 156 0,'0'-1'153'0,"1"-1"-41"0,-1-3-62 0,-1 1 29 15,1-1-9-15,-2 0-17 0,0 2-10 0,1 0-14 0,-1-2-3 16,1 0-1-16,-2 2-3 0,-1 0-2 0,-2-2-2 16,0 0-1-16,-4-1 1 0,2-1-5 0,-1 4 0 15,-3-3-2-15,0 4-3 0,-3-3 0 0,3 4-5 16,-1 1-1-16,-2 0-1 0,1 1 0 0,-3 3-1 15,2 0 0-15,3 3 1 0,-1 2 0 0,-2-1 0 16,3 2-1-16,2 1 1 0,-1-3 1 0,5 5 0 16,-2-4 0-16,1-1-1 0,3 3 1 0,0-3 3 15,3 2-3-15,-1 1 4 0,2-1 1 0,0-4-1 16,0 2 2-16,2 0 1 0,-1 0 0 0,4 1-1 16,2-2 3-16,-3-1-1 0,3 2-3 0,4 0 4 15,0 2 0-15,3-2 1 0,-1-2-1 0,1 0 1 0,1 4 0 16,2-7-3-16,1 2 1 0,1 1-2 15,-2-3 0-15,2 2-2 0,-1 0 1 0,1 0-1 0,-1 3 1 16,-2-2 0-16,-2-3-2 0,0 2 1 0,-1-2-1 16,1 5 1-16,-3-1-4 0,2-4 2 0,0 3-3 15,-2 1 0-15,-1 0 0 0,1 3-1 0,-2-2 0 16,-7-2-1-16,3 2-1 0,-4-1 1 0,-2 1-1 0,2 1 1 16,-1 4 0-16,-3-7 0 0,3 5 0 0,0-1 0 15,0 4 1-15,-6-2-1 0,-1 0 1 0,3-1 2 16,-3-1-1-16,-1 1 2 0,-3 2 1 0,-2-5 1 0,2-2 2 15,-2 2 2-15,4 0 2 0,-5-5-1 16,1 2 1-16,0-3 2 0,0 1 0 0,2-3 2 0,-2 3-2 16,2-3 3-16,0-2 0 0,3 1 0 0,-3-2 4 15,3-4 1-15,2 3 0 0,-1-4 0 0,3-4 3 16,0 3-4-16,3-5 0 0,1-2-1 0,1 0-3 16,1-2-2-16,4-1-2 0,-2-2 0 0,2-1-1 15,3 0-2-15,-1-2-2 0,5-5 1 0,-3 2-2 16,1 3-1-16,3-6-3 0,5-2-2 0,0 3 0 15,-3 1-3-15,3 1 2 0,-3 0-3 0,7 0 2 16,-3 3 0-16,1 0 1 0,-7 8 1 0,4 2-3 16,-1-4 0-16,-2 8-2 0,-4 1-1 0,-1 1-3 15,1 3-1-15,-2 0 0 0,-4 2-1 0,1 2 2 0,2 1-1 16,0 0 0-16,-1 3 2 0,-1-2 1 16,-6 3 2-16,3 0 1 0,4 6 0 0,-7-2 2 0,-4-2 0 15,1 4 1-15,0 1 0 0,-2 6 0 0,5 1-1 16,-5-1 0-16,4-1 1 0,-2 5 0 0,3 3 0 15,0-2 1-15,-3 1 0 0,3-3 1 16,0 1 1-16,-2 0-2 0,2 1 1 0,2-3 1 0,-1 0 0 16,1-4 1-16,2-1-2 0,-2 0 2 0,0-6 0 15,7 5 1-15,-4-8 1 0,-2 1 2 0,7-1 1 16,4 1 0-16,-4-4 5 0,6-1-2 0,-4-1 2 16,1-3 2-16,3 3-1 0,3-3 0 0,-3-2 2 15,0-3-1-15,1 4 0 0,-1-4 5 0,2-4-1 16,1 1 2-16,-6 0 0 0,-1 2 1 0,1-4 0 0,-2-3 8 15,2 0 0-15,-3 3-3 0,-4-3 2 0,2 5-1 0,2-8 6 16,-2 2-1-16,-2-3 0 0,2 6-5 0,-5-2-2 16,0 0-2-16,-1-1-2 0,-2-1-2 0,0 5-7 15,-2-4-6-15,-1 1-6 0,-3 2-9 0,-1-1-11 16,-5-2-49-16,-1 2-33 0,-13 3-60 0,-6-3 114 16,-20 4-106-16,-10 0-55 0</inkml:trace>
        </inkml:traceGroup>
        <inkml:traceGroup>
          <inkml:annotationXML>
            <emma:emma xmlns:emma="http://www.w3.org/2003/04/emma" version="1.0">
              <emma:interpretation id="{FF315FB6-F24C-4CAA-97EA-BAF6D97DDB7F}" emma:medium="tactile" emma:mode="ink">
                <msink:context xmlns:msink="http://schemas.microsoft.com/ink/2010/main" type="inkWord" rotatedBoundingBox="28572,8213 29559,8600 29328,9189 28341,8801"/>
              </emma:interpretation>
            </emma:emma>
          </inkml:annotationXML>
          <inkml:trace contextRef="#ctx0" brushRef="#br0" timeOffset="2519.8318">17733-3073 584 0,'1'-1'342'0,"-1"-10"-172"0,0 3-108 0,0 0 78 16,0 0-92-16,0 3-11 0,2-1-4 0,0 2-9 16,-1 3-8-16,1-1-2 0,-1 1-3 0,1-1 2 15,1 2 0-15,0 0 1 0,-1 0-4 0,1 0 0 0,2 5-3 16,1 3 0-16,1 0 1 0,-1 1-4 0,2 3-2 16,0-1-1-16,0 8-1 0,3 0-3 0,-3 0 0 15,2 5-4-15,1 0 1 0,-3 0-4 0,3 3 1 16,0-2-1-16,0 2 0 0,-1 2 0 0,-2-5-2 15,0 0 1-15,-2 0-2 0,7-2 3 0,-7-1-5 16,0-5-1-16,-2 1-1 0,-4-6-3 0,9 4-8 16,-4-4-5-16,-3 0-5 0,-2-2-10 0,0-1-3 0,-4-4-15 15,6-3-49-15,9 6-39 0,-14-7 108 0,8 0-72 16,6 0-30-16</inkml:trace>
          <inkml:trace contextRef="#ctx0" brushRef="#br0" timeOffset="3044.4345">18346-3068 633 0,'0'-5'298'0,"2"-1"-175"0,-2-3-87 0,0-1 11 0,0 2-2 16,0 2-20-16,0-1-22 0,0 2-2 0,0 4-1 16,0-4-3-16,1 4 1 0,-1-3-1 0,-5 1 3 15,4 0 2-15,-2 1 0 0,-2-1 1 0,2-2 2 0,-5 4 3 16,3-2-1-16,-1 1 1 0,1 0-1 0,0 1-2 15,0-2-1-15,-1 3-1 0,-2 0-1 0,3 0-3 16,0 0-5-16,-1 3-2 0,0 0-2 0,-2 3-1 16,0 4-2-16,1 0 1 0,1 4 0 0,0-1 2 0,-2 1 3 15,1 2 0-15,4 5 2 0,-2-2 3 16,2-3 4-16,0 0-2 0,3 1 2 0,0-4 1 0,1 3 3 16,3-7 2-16,0 2 0 0,3 1 2 0,1-4 2 15,-2-2 2-15,2-6-1 0,0 3 0 0,0-3-1 16,0-5-1-16,0 2 0 0,0 0 1 0,0-2-4 15,1 5 0-15,-2-3 5 0,1-2 1 0,-2 5 1 16,1-6 2-16,0-1 3 0,0 1 7 0,-1-5 2 16,-1 1 3-16,1-1-3 0,-1 2 4 0,0-1 0 15,-3-1-5-15,-1 6-1 0,2-4-7 0,-1 2-3 16,-2 2-4-16,0-2-4 0,1 3-4 0,1 3-4 16,0-2 0-16,-2 1-1 0,0 2-2 0,1 0 0 15,-1 2-2-15,0 1 0 0,0 3-1 0,0-1 1 16,3 1 0-16,-1 4-1 0,0 3-1 0,-1-4 2 15,1 5 0-15,3 4-1 0,-4-2 0 0,2 1 0 16,1 3-1-16,-1 0 0 0,-2-1-2 0,4 5-1 0,-3-3 0 16,-1 0 0-16,1-4-3 0,1 5-1 15,-1-6-2-15,1 2-1 0,-2-4-4 0,1 1-3 16,1-3-2-16,-1 1-7 0,1-2-12 0,-1-3-13 0,-2 2-14 16,3-6-22-16,-2 3 62 0,1-2-44 15,0-4-12-15</inkml:trace>
          <inkml:trace contextRef="#ctx0" brushRef="#br0" timeOffset="3390.97">18601-2924 678 0,'3'-7'341'0,"-1"2"-195"0,-1 4-100 0,-1-2 11 16,0-1-5-16,0 4-24 0,-1-1-15 0,1 1-20 15,-2 0-3-15,0 0-2 0,-2 3 0 0,0 0 3 16,1 2 2-16,-1 0 2 0,2 4 3 0,-1-2 2 15,1 2 2-15,-3 1 0 0,5-2 0 0,-1 1 0 16,-2-1 1-16,3 0 0 0,1 0-3 0,1 0 0 16,1 2 1-16,3-4-1 0,-2 2 0 0,3-2 1 15,3 2-1-15,-4-3 2 0,1-3 4 0,2 1 0 16,1 0 2-16,-4-1 3 0,5-1 4 0,-1-1 2 16,1-4 3-16,2 4 4 0,-4-2-1 0,1-3 9 15,4 0 2-15,-4 1 2 0,-1 0-3 0,3-4 8 16,-6 4 1-16,0-6-2 0,-1 1 1 0,-3 2-3 15,-1-2-1-15,7-2-5 0,-6-2 0 0,-1 2-8 0,3-1-4 16,-4 1-3-16,0 2-4 0,0-7-11 0,-2 6-6 16,-8 1-7-16,4 1-13 0,-5-2-64 0,-3 2-78 15,-20 3 126-15,1-1-85 16,15 3-70-16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5:39.18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950FF08-2AAF-4E79-A9A3-19983F8C23D9}" emma:medium="tactile" emma:mode="ink">
          <msink:context xmlns:msink="http://schemas.microsoft.com/ink/2010/main" type="inkDrawing" rotatedBoundingBox="32380,3303 32581,12251 32277,12258 32076,3310" semanticType="strikethrough" shapeName="Other"/>
        </emma:interpretation>
      </emma:emma>
    </inkml:annotationXML>
    <inkml:trace contextRef="#ctx0" brushRef="#br0">70 38 603 0,'0'-14'239'0,"1"8"-152"16,-1-4-36-16,0 5-12 0,0 1-10 0,-1 2-18 15,1 2 6-15,1 3-2 0,-1 0 0 0,-3 2 1 16,3-2-2-16,-4 7 3 0,0-2 3 0,4 3 1 15,-4-1 0-15,0 2 0 0,1 4-2 0,0 2-4 16,0-1-2-16,-2 7-1 0,5 0-1 0,-3 6-4 16,-2 4-1-16,2 7-3 0,0-1 2 0,3 5-3 15,1 4 0-15,-1 0-1 0,0 2-1 0,3-1 3 16,1-1-1-16,-8-3 2 0,4 2 1 0,-4 0 1 16,1-4 2-16,1 1 1 0,-1 0 1 0,-4-6 0 0,6 3 1 15,-2 9 4-15,3-2 0 0,-2-6 0 0,2 5-1 16,-3-5 1-16,1 6 3 0,2-3 0 0,0 2 1 15,2-10-4-15,-2 5 0 0,0 4 0 0,5-1 0 16,-5 0-2-16,0 5-1 0,1 0-1 0,-1 1 0 16,0 1 2-16,2 0 2 0,-2-1-2 0,3 2 4 15,0-1 1-15,-1-2 2 0,-2-3-1 0,0 1 3 16,1 0-3-16,-1-1-1 0,-1 0 3 0,1-2-3 16,0-1-1-16,1 1-2 0,-1 3 0 0,0-1 0 0,0-2-1 15,2 0 1-15,0-3-1 0,-1 2-2 16,2-2 0-16,0-5 2 0,4 0 0 0,-2-1-2 0,-1 3 0 15,1-4-1-15,0 3-1 0,-2 2 1 0,5-1 0 16,-3 4-2-16,0 1-2 0,1 3-1 16,-1 0 0-16,0-4-1 0,-1 6 0 0,3-3-2 0,-2 3 0 15,-2-1-2-15,0-3 2 0,-2 0 1 0,4 2 0 16,-2 3 0-16,1-3 1 0,0 3 1 0,0-3 0 16,-3 0 2-16,2 1 1 0,1-1 1 0,-3-4 0 15,2-4 0-15,-1-5-1 0,1 8 4 0,0 0-2 16,2-9-3-16,0-1 2 0,-2 2-1 0,3 8-1 15,-2 0 0-15,0 2-1 0,0-9-3 0,-1 7 0 0,-2 5 1 16,3 0-3-16,2 3 0 0,-5-8-1 0,4 8-1 16,-2-2 2-16,2 5-2 0,-2-3 0 0,1 3 1 15,-3 2 0-15,1-2-1 0,1 2 1 0,-1 4 1 16,-2-2 0-16,3-4 1 0,-2 5 0 0,3-5 0 16,-1 2-1-16,1-2 1 0,0-2 0 0,-1-2 1 15,0 2 0-15,2-1-1 0,-2-1 0 0,0 2 0 16,0-1 0-16,1 7 1 0,-1-7 0 0,0-5-2 0,-3-2 0 15,2 10-1-15,1-3 0 0,-3-4 1 0,0-4 0 16,1 1-1-16,1 10 0 0,-2 4 1 0,0-1-1 16,0-6 1-16,0 0 0 0,0 9-1 0,0 1 0 15,-2 3 0-15,1-15 0 0,-2 12-1 0,3-2 1 0,-2-1 0 16,-1 3 0-16,0-2-1 0,-2 0 2 0,2 1 0 16,-2-1 1-16,2-1 0 0,-2 0 0 0,2 0 1 15,-2-2-2-15,2-2 3 0,-2-2-1 0,3-1-1 16,-2 2 0-16,0-2 2 0,0 0-1 0,0-4 0 15,1 6 2-15,0-2-3 0,0 3 2 0,3 0-1 16,-3-3 1-16,1 0-2 0,0 2 2 0,-1-1 0 16,2-2-1-16,-1-9 2 0,-1-1-2 0,-2 5 3 15,4 1 0-15,-1-8 3 0,-1-1-3 0,0-6 3 0,-2 11 2 16,0-4 1-16,0-1 2 0,0-12-3 0,1 5 3 16,1 2-2-16,-1-5 3 0,0-4-3 0,-1-4 0 15,2-3-2-15,-1 0-2 0,4 0 0 0,-1-5-4 16,-4-5-1-16,3 4-4 0,1-1-1 0,1-2-9 15,-2-3 3-15,-1-2-19 0,0-2-17 0,-3 0-81 16,4 0 35-16,-3-5-211 0,-6 0 228 0,-18-20-164 16,9 3-89-16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4:44.31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6C89ECA-5E6F-4545-932E-DA1F166FE665}" emma:medium="tactile" emma:mode="ink">
          <msink:context xmlns:msink="http://schemas.microsoft.com/ink/2010/main" type="writingRegion" rotatedBoundingBox="27898,3664 33398,5468 32392,8534 26892,6730"/>
        </emma:interpretation>
      </emma:emma>
    </inkml:annotationXML>
    <inkml:traceGroup>
      <inkml:annotationXML>
        <emma:emma xmlns:emma="http://www.w3.org/2003/04/emma" version="1.0">
          <emma:interpretation id="{F3FBCF85-FD00-4FFA-9461-97FB24523B48}" emma:medium="tactile" emma:mode="ink">
            <msink:context xmlns:msink="http://schemas.microsoft.com/ink/2010/main" type="paragraph" rotatedBoundingBox="27898,3664 33398,5468 32392,8534 26892,67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B809D6-D22B-463F-8038-7155042DE56D}" emma:medium="tactile" emma:mode="ink">
              <msink:context xmlns:msink="http://schemas.microsoft.com/ink/2010/main" type="line" rotatedBoundingBox="27898,3664 33398,5468 32392,8534 26892,6730"/>
            </emma:interpretation>
          </emma:emma>
        </inkml:annotationXML>
        <inkml:traceGroup>
          <inkml:annotationXML>
            <emma:emma xmlns:emma="http://www.w3.org/2003/04/emma" version="1.0">
              <emma:interpretation id="{64128E03-34FA-4EF9-AF00-FFE1FD51CEA2}" emma:medium="tactile" emma:mode="ink">
                <msink:context xmlns:msink="http://schemas.microsoft.com/ink/2010/main" type="inkWord" rotatedBoundingBox="27109,5295 27668,4764 28244,5372 27685,5902">
                  <msink:destinationLink direction="with" ref="{EEE98CA4-0B6D-45F6-B4A1-702CE12ADB08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16750-6632 618 0,'-9'6'308'0,"1"4"-184"0,8-8-97 0,-3 1 35 0,4 6-44 16,-2-2-17-16,-3 2-16 0,4 9 1 0,0 1 5 16,-3 5 4-16,0 8 4 0,1-4 3 0,-1 4 3 15,0 3 3-15,-2-3-1 0,2 1-1 0,-7 1-2 16,6-2 0-16,-1-2-2 0,-3-4 1 0,-2-1-1 15,4-1-2-15,-2 1-3 0,6-1-2 0,-1-3 0 16,0 1-11-16,0 1-5 0,1-4-9 0,2-3-12 16,4 0 27-16,-4-2-18 0,1-3-9 0</inkml:trace>
          <inkml:trace contextRef="#ctx0" brushRef="#br0" timeOffset="266.2872">17080-6546 802 0,'0'0'336'0,"3"0"-226"0,-3-5-93 15,-5-4 8-15,2 2-14 0,0 3-13 0,0 4-16 16,0 0 2-16,-1 4 0 0,0 1 2 0,-1-2 8 16,0 4 2-16,-1 5 5 0,1-2 6 0,-1 0 1 15,-1 1 0-15,1-2 1 0,-2 4-2 0,0 5 0 16,0-1 1-16,2-3-4 0,-2 9-6 0,-2-3 0 15,2 6-4-15,0-1-1 0,0 4-5 0,0-4-2 16,0 1-4-16,2 4-3 0,-1-1-3 0,1-2-6 16,0 2-2-16,-2-2-4 0,5-3-25 0,-2-2-22 0,0-3-26 15,0-6 74-15,2-4-64 0,0 2-30 16</inkml:trace>
          <inkml:trace contextRef="#ctx0" brushRef="#br0" timeOffset="476.7384">17171-6471 698 0,'14'0'388'0,"-9"-13"-212"0,-4 7-120 15,4-1 81-15,-3 4-101 0,1 5-16 0,3-2-8 16,-1 6-8-16,-3 4-4 0,2 1-1 0,1 5 0 16,0 0 1-16,-3 1-1 0,-1 7 1 0,-1 3-1 15,0-1 0-15,0-1-2 0,0 2-2 0,-3 5-6 0,0 0-3 16,-2-2-6-16,-1 2-6 0,-1 2-8 0,-4 10-52 15,-5 12-59-15,3-8 106 0,-1 17-69 0,-3 8-57 16</inkml:trace>
        </inkml:traceGroup>
        <inkml:traceGroup>
          <inkml:annotationXML>
            <emma:emma xmlns:emma="http://www.w3.org/2003/04/emma" version="1.0">
              <emma:interpretation id="{CD32CBBE-943A-435A-8FE8-42F196E90F39}" emma:medium="tactile" emma:mode="ink">
                <msink:context xmlns:msink="http://schemas.microsoft.com/ink/2010/main" type="inkWord" rotatedBoundingBox="30529,4527 33398,5468 32392,8534 29523,7593"/>
              </emma:interpretation>
            </emma:emma>
          </inkml:annotationXML>
          <inkml:trace contextRef="#ctx0" brushRef="#br0" timeOffset="68751.5435">20028-5391 311 0,'-11'-10'125'0,"1"2"-91"0,2 3-31 0,0-3 6 16,-1 4-9-16,1 2-11 0,3 0 2 0,-3 2 0 0,2 0 4 15,-2 2 0-15,1 0 6 0,-2-1 5 0,2 2 16 16,-1-3 11-16,2 2 9 0,0 0 9 0,1-1 23 15,0-1 9-15,3-1 3 0,2 1 4 0,-1-4 10 16,1 4-18-16,0-3 7 0,0 2-22 0,1-1-20 16,3 0-7-16,0 1-6 0,3-4-5 0,6 5-21 15,-1-2 10-15,6 2-16 0,-1-3 15 0,12 2-2 16,0-2-1-16,6 1 0 0,3 0 0 0,2-2-3 16,1-3 0-16,7 1-2 0,-2-2-3 0,-9 1 0 15,4 0-3-15,-6 0-1 0,0 2-1 0,-3-1-1 16,-2 0-1-16,-4 6-5 0,-2-7-1 0,1 4-6 15,-4-2 1-15,-7 2-9 0,4-3-9 0,-4 4-1 16,-3-3-32-16,-1 4-15 0,-2-2-20 0,-4-1-75 16,0 3 118-16,-4-2-76 0,0 3-45 0</inkml:trace>
          <inkml:trace contextRef="#ctx0" brushRef="#br0" timeOffset="69762.9341">20803-4920 170 0,'4'-6'103'0,"0"6"-42"16,4 0 19-16,-1-2-2 0,-1-3-5 0,-4-1 2 15,1 3-27-15,2-2 17 0,-1 3 0 0,3-4-4 16,-2 0-6-16,-2 2-5 0,2 1-3 0,1-1-4 16,2 0-6-16,1-2-3 0,3 3-2 0,-8-2 2 15,9 2-11-15,-2 0-1 0,0-1-3 0,2 1-1 16,0 3-8-16,0-1 0 0,-1 1-4 0,1 0-3 16,-2 1 1-16,0 2-3 0,2 1 2 0,-2-1-3 15,-1 0 0-15,-2 2 0 0,0 0 0 0,0 3-4 16,-5-1-1-16,2 1-1 0,-2-1 0 0,0 4 0 0,-1 3-1 15,-2 1 1-15,-2-1 1 0,-3 0 2 0,2 2 2 16,-2 0 1-16,-3 0 0 0,-1-2 2 0,-1-1 1 16,-1 1 1-16,0 1-1 0,1-2 0 0,-1 1 2 15,0-3 0-15,2 0-1 0,-1 0 1 0,2-1 2 16,2-1-1-16,1-1 3 0,-2 0-1 0,4-3 5 16,0 0 0-16,3 0 2 0,0-1 2 0,0 0 1 15,2-3 1-15,4 2-2 0,-3 1 2 0,4-1-3 0,-6-3 0 16,7 0 0-16,2 1 0 0,-2 1-2 0,1-2-3 15,1 0-1-15,1 0 1 0,5 0-3 0,-2 0 0 16,-1 0-3-16,-2 0-3 0,3 0 1 0,-2 2-1 16,-1-1 0-16,0 2-2 0,0 1 0 0,0-3-1 15,-3 6 1-15,0-1 0 0,-2-1-1 0,1 3 0 0,-4-2-1 16,2 2 2-16,-4 2-1 0,3-1 0 16,-3 1 0-16,1 1 1 0,-2 2 1 0,0 1-1 15,-2 0 0-15,1 1 1 0,-4 0 3 0,0 3-1 0,-5-1 3 16,4 4 1-16,-3-3 3 0,-3 2 0 0,1 0 2 15,-5-3-1-15,4-3-4 0,-3 1 3 0,-5 5-7 16,-3-5-3-16,1-1-4 0,-2 0-4 0,-3-1-3 0,-8 5-13 16,-13-6-12-16,-1 3-19 0,6-6-34 0,-11-1-79 15,-5 0 123-15,-11-1-76 0,11-6-41 0</inkml:trace>
          <inkml:trace contextRef="#ctx0" brushRef="#br0" timeOffset="68036.2391">19784-3654 146 0,'-11'-1'69'0,"-2"-4"-39"16,7 5-19-16,-4 1 13 0,2 1-11 0,2-2 13 15,3-3 7-15,-2 0 7 0,3 1 15 0,-1-1 7 16,0 0 6-16,1-1 6 0,1 0 19 0,-1-1-7 15,2 5-1-15,-1-2-3 0,1-4-7 0,0 1-4 16,0 0-5-16,1 1-6 0,2 0-16 0,-1-2-6 16,0 0-5-16,-1-1-4 0,2 4-9 0,-1 0-3 0,0-3-1 15,1 4-2-15,-2-1-5 0,3 0-1 0,-3-1-2 0,1 1 2 16,-1 2-3-16,3 1 0 0,-3-2 0 0,-1-1-1 16,2 1 2-16,-2 1-2 0,1-2 3 0,-1 1-3 15,0-1 1-15,0-2 2 0,0 2 0 0,0 3 3 16,0-5-2-16,0 2 0 0,0 0 0 0,0-2 1 15,0 2-1-15,0-4-2 0,0-1 1 0,-1 2-2 0,1 0-1 16,0-1 1-16,-2-2 0 0,2 1 0 16,-1 0 1-16,-1 0 0 0,0 3 0 0,-1-3 1 0,2-2 2 15,-1 4 0-15,2-3 1 0,-2-1-2 0,1 2 0 16,-1 2-2-16,1-7 3 0,-3 3 0 16,4-1-2-16,-1 3-1 0,-1 0-1 0,1-3 1 0,1-3 2 15,-2-1 0-15,2 4-2 0,0 0-1 0,0-3 2 16,-2 0-1-16,1 1 0 0,-2 0-1 0,1-1-1 15,1 1 0-15,-3 2-1 0,0-5 1 0,0 2-2 16,1-2 3-16,0 0-1 0,0-3 2 0,-4 1-1 16,4-3 0-16,0-3 2 0,0 4-1 0,0-1 0 15,0-3-1-15,-1 2 0 0,4 0 1 0,-1-1 1 16,1 3-1-16,0-3 1 0,0 3 0 0,0-3 2 16,0 3-3-16,0 0 1 0,0 1 0 0,0 2 0 0,0 1-2 0,0-3 1 15,1 3 1-15,-1 0-2 0,0 2 1 0,0-1 0 16,0-1 0-16,0 2 0 0,0 0 0 0,0 3-1 15,0-1 0-15,-1-2-1 0,-1 1 0 0,2 1 0 16,-3 0-2-16,1-2-1 0,-1 1 1 0,2 1-1 16,-3-3 0-16,4 6 1 0,-1-2-2 0,-1-4 1 15,1 3 0-15,-1-1 1 0,2-2-2 0,-3 1 0 16,3 3 2-16,-2-5 0 0,1 3-1 0,-3 2-1 16,4 0 1-16,-1 0 0 0,-1 0 1 0,2-2 0 15,-1 2-2-15,-1 1 1 0,1-1 1 0,-3 2 0 16,3-3 1-16,-2 6-1 0,3-4 2 0,-5 1-3 15,3-1 3-15,-1 1-1 0,1 1-2 0,1 0 3 0,-2-3-2 16,-1 1-1-16,1 1-1 0,2-1 4 0,-1 2-3 0,2 0 1 16,-2-1 0-16,2-3 0 0,-1 6 0 0,1-2 0 15,0 2 0-15,0-4-2 0,-2 2 1 0,1 0-1 16,1 2 0-16,-2 0 0 0,2-1 0 0,-1 1 0 16,-1 1 0-16,0-1 0 0,2-1 0 0,-1 2 0 15,-1 1 0-15,2-3 1 0,-1 3 0 0,1-3-1 16,0 2 1-16,0 1-1 0,0-1 0 0,-2-2 2 15,0 3-1-15,4 2-1 0,-2-4 0 0,0 1 1 16,2 0-1-16,-2-1 0 0,-2 3 0 0,4-2 0 0,-2 2 0 16,-4-4 0-16,1 4 0 0,-2 0 0 0,4 0 1 15,1 0 1-15,0-1-1 0,-2 0 1 0,2 0-2 16,-3 3 1-16,3-2 0 0,0-1-1 0,-3 1 0 16,1-2 0-16,2 1 0 0,-3 1-1 15,3-2 1-15,-2-2 0 0,1 4 1 0,1-3-1 0,0 1 0 16,0-1 1-16,0-1 0 0,0 4 1 0,0-2-2 15,1-1 1-15,1 1-1 0,-4-3 1 0,2 3 0 16,0-1 1-16,0 1-2 0,0-1 0 0,0 1 2 16,-1-1-1-16,1-1 1 0,0 4-1 0,0 0-1 15,-2-2 0-15,1 2 1 0,1-3 0 0,-5 3-1 16,5 1 0-16,0-3 1 0,-5 0-1 0,5 2-1 16,-1 0 1-16,-4 1 0 0,5-1 0 0,3 0-1 15,-3 0 1-15,0 0-1 0,0-2 1 0,0 0 0 16,2 0 0-16,1 1 0 0,-2 0-1 0,-2 0 0 15,1-1 1-15,-2 2 0 0,-1-1 0 0,1 0 0 0,2 2 0 16,-1-3-1-16,1 4 1 0,0-4 0 0,0 2 0 16,3 0 0-16,-3-1 0 0,0 1 0 0,0-5 1 15,2 3-1-15,-2 2 0 0,0-2 0 0,0 1 0 16,0-3 0-16,1 1 0 0,1 0 0 0,-2 1 0 0,0 0 2 16,0-1-1-16,1-1-1 0,-1 1 0 0,2 1 0 15,-4-1 1-15,2-1-1 0,-1 3 0 0,1-1 0 16,0 0 1-16,-5 0-1 0,5-1 2 0,0 1-1 15,-2 0 0-15,2 2-1 0,0 0 1 0,0-3-1 16,0 1 0-16,2 0 0 0,-2-1-1 0,2 1 1 16,-1-1 0-16,-1 1 0 0,0-2-1 0,2 3 1 15,-1-1-1-15,1 0 1 0,-2 2 0 0,-2-2 0 0,2 4 0 16,0-4 1-16,0 3 0 0,0-3 1 0,-1 2-2 16,-1-3 0-16,4 4 0 0,-1-4 0 0,-1 3-1 15,2-2 0-15,-2 2 0 0,0-2 1 0,2 2-1 16,-2-2 1-16,0 0 0 0,0 2 0 0,-2-3 1 15,2 1-1-15,0 0 0 0,0 0 2 0,0 2-1 16,3-2-1-16,-1 2 1 0,-1 0-1 0,2 0 1 16,-3-4-1-16,4 4 2 0,-3-2-2 0,-1 1 0 15,-1-4 0-15,-1 3 0 0,0-1 1 0,1 2 0 16,-2-2-1-16,1 1-1 0,1 0 1 0,-1 2 0 0,2 0 1 16,-3-2-1-16,4 2 0 0,1 0 0 15,0 0 0-15,-2 0 0 0,1-1 1 0,-1 3 0 0,0-4-1 16,2 2-1-16,-7-2 1 0,2 2 0 0,3 1 0 0,-3-1 1 15,3-3-1-15,-2 1-1 0,4 3 0 0,-4-2 1 16,5 2 0-16,0-3 0 0,-3 4 0 0,0-3 0 16,0 3-1-16,0-2 1 0,-1-1 2 0,1 1-1 15,-2 0-1-15,2 0 0 0,0 0 0 0,-1 1 0 16,1-3 0-16,0 2 1 0,0 2-3 0,0-3 1 16,-2 3 2-16,2-2-1 0,2-1 0 0,-1 3-1 15,-2-2 1-15,1-1 0 0,3 3 0 0,-2-1 0 16,-1-1 0-16,0 0 0 0,-1 3 0 0,1-3 0 15,0 0 0-15,0 1 0 0,0-3 0 0,-2 2 0 16,2 0-1-16,0 0 0 0,0-1 1 0,0 1 0 16,0 0 0-16,-1 0 0 0,-1 0-1 0,2 1 1 15,0-1-1-15,-2 1 1 0,1-1-1 0,1 2 0 16,1-1 1-16,3 2 2 0,-3-3-2 0,-1 1-1 16,3 1 1-16,-3 1 0 0,0-4 1 0,0 3-1 15,0-2-1-15,-1-1-1 0,-1 0 2 0,1 2 1 0,2-1-1 16,-1 0-2-16,2 1 2 0,-2 1-1 0,0-1 1 15,1 0-1-15,3 2-2 0,-4 0 1 0,0-1 1 16,0-1 1-16,0 2-3 0,3 0 2 0,-3 0 0 16,3 0 0-16,-2 0 1 0,1-1 0 0,0 1-1 15,-2 0 1-15,3 0 0 0,2 0 0 0,-4 0-1 0,2-4-1 16,-3 1 0-16,4 3 2 0,-1-3 0 0,2 3-2 16,-1 0 0-16,0-2 2 0,0 2-1 0,1 0 0 15,0 0 1-15,1 0-2 0,-3 0 2 0,4 0-1 16,-2-1 1-16,-1-1-1 0,3 2 1 0,-1 0 0 15,0 3 0-15,1-1-1 0,-2-2 0 0,1-2 0 16,2 2 1-16,-2 0-1 0,1-3 1 0,1 3 1 0,0-5-1 16,3 4-1-16,-2-2 1 0,1 1 1 0,-2 0-1 0,5 2 1 15,-2-1-1-15,-2 1 0 0,2-2 0 0,1-1 1 16,0 3-1-16,1 0 0 0,0-1 0 16,1-3 0-16,0 1-1 0,2 0 0 0,-1 3 1 0,2 0-1 15,1-2 1-15,-4 1 0 0,2-1 0 0,3 2 0 16,2 0 0-16,1 0 0 0,0 0 1 0,-4-1-1 15,7-1 0-15,-1 2 0 0,-1 0 0 0,-6-2 0 16,1-1 0-16,4 2 0 0,-5-1 0 0,1 0 0 16,1 1 0-16,0-2 0 0,3-1 1 0,1 3-1 15,-6-2 0-15,1 0 1 0,6 1-1 0,-4 0 1 16,1-4-1-16,-2 3 2 0,0 1-1 0,2-1 0 16,0-2 1-16,-2 0-1 0,-2 2 0 0,6-5-1 15,-3 8 1-15,-2-4-1 0,4 0 0 0,-3 1 0 16,4 0 0-16,-7-3-1 0,6 1 1 0,-1 3-1 15,-1-1 1-15,7-2-2 0,-9 2 2 0,-1-3 0 16,7 4 0-16,-3 1 1 0,0-4-1 0,-1-2 0 16,-4 4 0-16,2 0 0 0,1 0 0 0,2 1 0 0,-1 1 0 15,-1-7-1-15,1 8 0 0,-3-2 1 0,-3 2 0 0,4-3 0 16,-2 1 1-16,-2-4 0 0,0 6-1 0,2 0 0 16,0-5 1-16,3 2-2 0,-1 0 1 0,-1 3 0 15,-4-3 0-15,5-1 0 0,-4 3 0 0,2-2 0 16,-5 1 1-16,2 2-1 0,0-3 1 0,1 1-1 15,-1 2 0-15,-2-1 1 0,0 1-1 0,-3 0 0 16,6 1 0-16,-4-2 0 0,-1 1 0 0,-7 0-1 16,3 0 0-16,3 1 0 0,-7-1 1 0,6-1-1 0,-7 1 0 15,0 0 0-15,3-2 1 0,0 0 1 0,-1 2-1 16,1-1 0-16,-2 1 0 0,1 5 0 0,0-4 0 16,-1 1 0-16,1 1-1 0,-4-3 0 0,2 3-1 15,-1-1 2-15,1-1-2 0,6 1 1 0,-9 1 1 16,3-1-2-16,3 1 0 0,-1 3 1 0,-1-2 1 15,-1 0-3-15,3-1 1 0,-6 4 2 0,3-7-3 0,0 1 3 16,0 1-1-16,2 8-1 0,-1-6 0 0,-1 1 2 16,-3 2 1-16,3 0-2 0,0 3 1 0,0-2 1 15,0-2-1-15,2 1 0 0,-4-1 0 0,2 2 0 16,0-2 0-16,0 4-1 0,0-4 1 0,3 4 0 16,-3-2 0-16,0 1 2 0,4 1-1 0,-3-4-1 15,1 4 0-15,-2-2 2 0,-2 1-3 0,2-1 1 16,-1 0 0-16,1 2 0 0,-5-4-1 0,3 4 1 0,4-4 0 15,1 2 0-15,-1 0 1 0,-2 0-1 0,0-2 0 16,-5 2 0-16,6 0 1 0,-1 2-1 0,-1-2 0 16,-2 0 0-16,-1 3 0 0,4-1-1 0,0-1 1 15,2 1 0-15,0-2 0 0,-2 3 0 0,-2 0 1 16,2-1-1-16,0-3-2 0,0 5 2 0,0-1 0 16,3 2 0-16,-1-1 0 0,-2 3 0 0,3-3 0 0,-1 1 0 15,-1 0 2-15,6 1-2 0,-7-1 0 16,-2-2 0-16,4 2 0 0,-1 0 0 0,1 1 2 0,-1 0-2 15,1 1 1-15,-1-1 1 0,3 0-2 0,-1 2 0 16,-3 0 1-16,1 2 0 0,3 1-1 0,-4 0 1 16,3-2-1-16,-3 1 0 0,0-1 1 0,0 1 0 15,0 3 0-15,1-7-1 0,1 0 1 0,-2 4 0 0,2-1-1 16,4 1 0-16,-1-1 0 0,-5-1 0 0,0 0 0 16,1 2 1-16,-1-4 0 0,4 0-1 0,-4-1 1 15,-4 1 1-15,4-1-1 0,5 1 2 0,-2-1-1 16,-1-2 1-16,1 2-1 0,-1 0-1 0,1 0 2 15,2 1-2-15,-5-1 0 0,6-2-1 0,-4 3 0 16,-1 0 0-16,4 1 0 0,-3-4 0 0,6 5 0 16,-7-2 0-16,1 1 0 0,-2-3 0 0,0 4 1 15,1-1 1-15,6-1-2 0,-7 3 1 0,-2-2 1 16,4 1 1-16,2 0-2 0,-2-2 0 0,3 2-1 16,-4-2 2-16,3 0-1 0,0 1 0 0,0-2 0 15,-1-1-1-15,-2-2 2 0,4 6 0 0,1-3-2 16,-2-1 1-16,-1 3 0 0,3-4-1 0,1 3 0 15,-1-1 1-15,5 4-2 0,-5-6 1 0,1 1 1 16,-1-1-1-16,-1 2 0 0,1-2 0 0,-1 1 0 16,-3-2 0-16,-1 1 1 0,3 0-1 0,-3 0-1 0,4 4 1 0,-4-4 1 15,3 5-1-15,-1-3 1 0,2-1-1 16,1 3 0-16,-3 1 1 0,0-1-1 0,1 1 1 0,-1-3-1 16,0 0 0-16,-1 3 0 0,1-2 1 0,-2 0-2 15,2 1 0-15,-1-1 1 0,1 2 2 0,0-2-2 16,2 2 0-16,-2-1 1 0,2-1 0 15,-2 0 0-15,1 2 1 0,2 0-2 0,-3 3 0 0,0-4 0 16,0-1 1-16,1 3-1 0,0 1 0 0,1 0 0 16,-2-3 0-16,2-2-1 0,0 3 1 0,-3-2 0 15,1 4 0-15,2-5 0 0,-4 1 0 0,2 4 0 16,-1-3 1-16,-1-2 0 0,3 2 0 0,-1 0 0 16,-2-5 0-16,3 6 2 0,-1-5-2 0,0-1 0 15,-1-1 1-15,1 2-1 0,-3-1 0 0,3 1 1 16,-1-1-2-16,-1 1 1 0,1 0 0 0,-2-3-1 15,1 5 0-15,1-2 0 0,1 0 1 0,-3 0 0 16,2 0 2-16,-2 2-2 0,0-3-1 0,1 1 2 0,-1 0-1 16,2-2 1-16,1 1 1 0,-1 1-1 15,1-3 0-15,-2 0-1 0,1 2 2 0,0-1-2 0,1 1 2 16,-3-1-1-16,1-1 0 0,1 0 0 0,1 3-2 16,-1-3 1-16,-1 2 1 0,1-5 0 0,1 4-2 15,-1 1 2-15,-2 2-2 0,0-4 0 0,1 0 3 16,-1 2 0-16,0-1 1 0,0-1 0 0,0 2 0 15,0-5 1-15,0 1 2 0,0-1-1 0,0 1-1 16,0 1 0-16,0-3-3 0,0 0 1 0,0 0 1 16,0-2-2-16,0 1-1 0,-1 0-2 0,1-1-3 15,-2-2-5-15,2 2-4 0,-1 4-8 0,-3-4-46 16,1 2-41-16,0 4-64 0,-3 0 124 0,-6 0-110 16,0 3-60-16</inkml:trace>
          <inkml:trace contextRef="#ctx0" brushRef="#br0" timeOffset="69115.1033">20459-5458 223 0,'-8'0'169'0,"4"-3"-100"0,0 3 17 16,0 0-37-16,1 0-41 0,-1 0 6 16,1 0-7-16,0 0 0 0,3 0-24 0,-2 0 21 0,-1 0 0 15,2 1 3-15,1 1 7 0,0 1 1 0,0-1 5 16,-2-1 4-16,2 2 3 0,0 1 2 0,3 2 0 16,-1-3 2-16,1 3 1 0,0 1 0 0,2 2-4 15,0 1 0-15,-1-1 1 0,3 3-2 0,-1 2 0 16,1 0-2-16,-3-1-6 0,3 3 0 0,-1 5 0 15,0-2-1-15,1 1-4 0,-2 1-2 0,-1 3 2 0,1 5-1 16,-2 1 2-16,1 2-2 0,-1-5 0 0,0 2-2 0,0 2 3 16,0 1 2-16,-1-1-1 0,-1-4-1 15,1 4 0-15,0-2 2 0,-2 0 0 0,1-2-1 0,-1 0-1 16,2-2-2-16,-2-1 0 0,1 2-2 0,-1-4-2 16,0 0-1-16,2-4-2 0,-2 3-1 0,0-1-3 15,0-1 1-15,0-1-2 0,0-2 0 0,2-2-1 16,-2 1-4-16,0-3 1 0,0-1-4 0,0-1-6 15,-2 0-7-15,2-4-6 0,0 0-8 0,0-1-10 16,-2-5-12-16,1 2-114 0,1 1 129 0,0-3-72 16,0 0-40-16</inkml:trace>
          <inkml:trace contextRef="#ctx0" brushRef="#br0" timeOffset="70234.6733">20851-5614 242 0,'-1'-7'168'0,"-1"1"-47"0,-1 0-59 0,0-2 39 16,-5-5-17-16,8 3-22 0,-2 2-11 0,2 0-9 0,-5 2-18 15,1-2-7-15,2 2-4 0,0-1-7 0,2 4 0 16,-3 2-3-16,2-1 0 0,-4 0 2 0,3-2 1 16,1 4 6-16,-1-2 2 0,2-1 1 0,0 3 0 15,0-2 0-15,0 2 2 0,0 0-4 0,-6 3 0 16,1-1-11-16,-6 4-3 0,0 2-3 0,-7-1-6 15,4-1-6-15,-13 10-10 0,-15 3-25 0,7 0-48 16,-6 0 76-16,-12 7-47 0,-6 2-24 0</inkml:trace>
          <inkml:trace contextRef="#ctx0" brushRef="#br0" timeOffset="71762.5081">21112-6116 124 0,'-4'-2'71'15,"0"2"-40"-15,1 0-21 0,2 0 9 0,-3 0-3 16,3 7-12-16,1-2 1 0,0-1 1 0,0-2 7 16,0 1 11-16,0 0 7 0,1-1 6 0,1 1 9 15,-2-3 1-15,2 0 2 0,-1-1 6 0,1 1-3 16,-1 0-11-16,1 0-7 0,0 0-7 0,-2 0-7 16,1 1-9-16,1 2-3 0,-1 1-7 0,1 2-3 15,1-1-2-15,-1-1 2 0,-1 4-3 0,-1 2 2 0,4 0 2 16,-4-1 0-16,1 2 0 0,-1 2 1 0,0 1 1 15,2 1-1-15,-2 1 3 0,0-1-2 0,0 3 2 16,0 1-2-16,0 3 0 0,0 1 1 0,-2-3 1 16,1 6 2-16,-1-4-4 0,0-3 3 0,1 7-1 15,-1-7 3-15,1-5 0 0,1 1 2 0,0-3 0 16,0-4-2-16,-2 2 3 0,2-1 0 0,0-5 1 16,0 3-2-16,0-2-1 0,0-2 5 0,0 1 0 15,0-4 2-15,-2 0 1 0,2 1 2 0,0-2 5 16,0 1-1-16,0-2 3 0,0 0 0 0,0 1-3 15,2 1 0-15,0 0-3 0,-2-7 2 0,1 0-5 16,2-1 3-16,-3-4-2 0,2 6-2 0,0-8 4 16,-1-2-2-16,1 3 1 0,-1-1-1 0,1 1 0 15,-1-8-2-15,1 9 1 0,1-6-2 0,-1 5-3 0,1-4 4 16,-1-2-1-16,1 1-3 0,-2 4 1 0,1-2-1 0,1 0-1 16,2 0 0-16,-2-1 0 0,-1 1-4 0,3 1 2 15,-2-1-1-15,1 4 0 0,0 2-1 0,-3-4 0 16,2 1-1-16,-1 3-1 0,0 2 0 0,-2 0-1 15,0 1-1-15,0 0 0 0,0 2-1 0,0 2 0 16,0-2 0-16,1 4-1 0,-1 1-3 0,0 0 0 16,0 0-1-16,0 0-1 0,0 0 0 0,0 3-3 15,-1 0 1-15,1 2 2 0,0 5 0 0,0-1-2 16,-2 2 2-16,2 4 1 0,-3-1 3 0,3 7-1 16,-2-2 1-16,-3 8-3 0,2-5 3 0,0 8 0 15,0-3 2-15,-2 4 0 0,0 2-2 0,-1-1 2 16,1 0 1-16,-1 0-1 0,1-4 1 0,-4-1 1 15,2 0 0-15,1 1 0 0,-1-6 2 0,1-3 0 16,0-2 0-16,-1-4 3 0,3 0 0 0,-1-2 0 16,-2-5 3-16,3-1 2 0,-1 2 0 0,2-6 3 15,-2-1 2-15,5 2 1 0,-5-1 0 0,3-1 3 0,1-1-3 16,-2-2 6-16,1-2-3 0,1 3-1 0,-1-4 0 16,0-2-3-16,1 0 2 0,-1-2-1 0,1-1 0 15,1 2-5-15,0-1 0 0,0-4 1 0,0-2-1 16,3-3 1-16,0 3-4 0,-1-3 0 0,2-2-3 15,1 0-2-15,-2-4-1 0,0 3-1 0,2-4-1 16,0 5-1-16,0-3 1 0,0 2-4 0,-1 1 1 0,1 2 1 16,0 3 0-16,1 2-1 0,-3 1-1 15,1 1 2-15,0 0-2 0,0 5 2 0,-3-1-1 16,1 3 0-16,1-2-1 0,-3 1 2 0,2 4-2 16,-2-1-1-16,0 2 1 0,1-1-1 0,-1 2-1 0,-1 0-2 15,1 0 0-15,0 0-1 0,0 2 1 0,0-1 0 0,-2 4-3 16,0 3 1-16,1-2 1 0,-1 2 2 0,2 3-2 15,-1 2 1-15,-1 5 0 0,0 2 0 0,1 1 1 16,1 3-2-16,-2 0-3 0,-1 6-3 0,1-3-1 0,-1 5-12 16,2 0 3-16,1 3-30 0,-2-2-30 0,-3 6 59 15,4 2-36-15,-4 2-15 0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5:47.56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277C4898-EA2B-4FF2-B94C-81724F0F8D6B}" emma:medium="tactile" emma:mode="ink">
          <msink:context xmlns:msink="http://schemas.microsoft.com/ink/2010/main" type="writingRegion" rotatedBoundingBox="34018,5708 33021,13739 28354,13160 29351,5128"/>
        </emma:interpretation>
      </emma:emma>
    </inkml:annotationXML>
    <inkml:traceGroup>
      <inkml:annotationXML>
        <emma:emma xmlns:emma="http://www.w3.org/2003/04/emma" version="1.0">
          <emma:interpretation id="{C0EAEFD9-0DBF-450D-BF7E-EDF9AD1E145F}" emma:medium="tactile" emma:mode="ink">
            <msink:context xmlns:msink="http://schemas.microsoft.com/ink/2010/main" type="paragraph" rotatedBoundingBox="34018,5708 33021,13739 31251,13519 32248,54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77D53D-DED4-41BA-BE2A-5E774C18419A}" emma:medium="tactile" emma:mode="ink">
              <msink:context xmlns:msink="http://schemas.microsoft.com/ink/2010/main" type="line" rotatedBoundingBox="34018,5708 33021,13739 31251,13519 32248,5488"/>
            </emma:interpretation>
          </emma:emma>
        </inkml:annotationXML>
        <inkml:traceGroup>
          <inkml:annotationXML>
            <emma:emma xmlns:emma="http://www.w3.org/2003/04/emma" version="1.0">
              <emma:interpretation id="{1F5697F0-2ADE-4171-9E65-1FCF7D02C453}" emma:medium="tactile" emma:mode="ink">
                <msink:context xmlns:msink="http://schemas.microsoft.com/ink/2010/main" type="inkWord" rotatedBoundingBox="32001,7797 32270,5502 34003,5705 33734,800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21858-3727 502 0,'4'-5'255'16,"-2"0"-137"-16,-2 2-69 0,3-2 31 0,-1-1-11 0,-2 3-9 15,3 0-19-15,-3 1-3 0,0 0-4 16,0-1-2-16,0 2-1 0,-2-2-5 0,2-2 1 0,-1 2-1 15,-1-2-4-15,1 0-1 0,-1 2-3 0,-1-2-2 16,0 0 0-16,0 0 0 0,-1 1-5 0,3-4-1 16,-2 0 2-16,-4 0-2 0,6 0 0 0,-1-5 2 15,0 5-3-15,1-5 3 0,-2 2 1 0,-1-1 1 16,3 0 0-16,-1 1 2 0,-1 2-1 0,0-6 3 16,1-1 0-16,-1 5-2 0,3-3 1 0,-3 1-1 0,1-4 3 15,-1-2-2-15,0-1-1 0,0 6-1 0,0 0-1 0,-2-7 2 16,0 2 0-16,0-5-1 0,-1 5-2 15,1-3 3-15,-1-1 0 0,-1-5-1 0,1 1 1 0,-2-2-3 16,2-1 1-16,-1-1-1 0,-1-2-1 0,0 1-1 16,0-1 0-16,4-1 0 0,-6 2-2 0,1-1-1 15,1 3-1-15,0-2-2 0,1 5 0 0,-2-3-2 16,-1-1-2-16,1 6 2 0,-1-5 0 0,2 4-3 16,-2-1 2-16,4 5-1 0,-3-5 2 0,-1 1-3 15,0 2 2-15,2-3-2 0,-1 2 1 0,1 2 1 16,-3-1-2-16,1-4 1 0,1 1 0 0,4 4-1 15,-1 1 0-15,2-2 2 0,0 2-2 0,0 1 1 16,3-1 0-16,-6 4-1 0,6 1 0 0,-1-2 1 16,-3 1 0-16,2 1-1 0,3 1 2 0,0-2-1 15,2 2 0-15,-2 2 0 0,-2-2 0 0,4 2 1 16,-2-1 0-16,1 3-2 0,-1 1 0 0,-3-2 0 16,2 2 2-16,4 1-1 0,-2 2 0 0,-4-3-1 15,3 1 0-15,-3 1 2 0,3-2-1 0,0 3 0 0,-1-2 0 16,-3 1-1-16,4 2 1 0,0-2 0 0,2 2-1 15,0 1 0-15,-1 0 1 0,2-2-1 0,-1 0 0 16,-1 1 0-16,-1-1 0 0,2 2 1 0,-2-4-1 16,2 3 0-16,-2 0 0 0,0-1 0 0,1 0 0 15,-2-1 0-15,4 1 0 0,0 1 0 0,2 4 0 16,-4-3 0-16,3-2 1 0,0 3-1 0,-5 0 0 16,4 2 1-16,-3 0-1 0,0 1 0 0,-2-2 0 15,-1-1-1-15,2 5 0 0,-1-2 0 0,8 1 1 16,-6-1-2-16,0-1 2 0,0 3 0 0,-1 0 0 15,2 0-1-15,4-2 0 0,-5 2 1 0,-6 0-1 0,6 0 1 16,3 0-2-16,2 0 2 0,-2-1-1 0,-1 1 1 0,-2 1 0 16,1-1 0-16,2 3 0 0,2-3 2 0,-5 0-1 15,2 0-1-15,1 2 0 0,0-2 0 0,3 0 1 16,-1 0-1-16,0-2 0 0,-2 1 1 0,4 1 0 16,-3 0 0-16,6-2 1 0,-4 2-1 0,2-1 0 15,2 1 1-15,-1-4-1 0,1 4-1 0,3 0 1 16,-2 0 0-16,1-1 2 0,3 1-2 0,1-2-1 15,1 1 0-15,4-3 0 0,-2 1 0 0,-1 0 2 16,2 0-1-16,4-2-2 0,0-1 2 0,-3 4 1 16,1-1 0-16,0 0 0 0,4-4 1 0,-1 1-3 15,2 1 2-15,-4 2 0 0,1 1-1 0,3-5 0 0,1 3 0 16,1-2-1-16,-4 1 0 0,4 5 0 16,0-6 1-16,3-1-1 0,-4-1-1 0,3 4 1 15,0-1 0-15,-3 0 0 0,3 0 0 0,-2 1 0 0,-2-1 0 16,-3 0 0-16,1 2 1 0,-2 0 0 0,-3 0-1 15,0-1 0-15,-1 3 1 0,-3-1-1 0,0 1 0 16,-5 1-1-16,1-2 1 0,0 0 0 0,-4 2 0 16,1 0 0-16,-1 0-1 0,-3 0 1 0,0-1 0 0,3 1 2 15,-2 0-2-15,-1 0 1 0,1 0 0 0,-1 1-1 16,0-1 1-16,-1 0-1 0,4 2 1 0,-3-2-1 0,-2 0 1 16,2 0 0-16,-2-2 0 0,4 1 0 15,-3-1-1-15,3 2 0 0,-4 0 0 0,3 0 0 0,1 0 0 16,-1 0 0-16,-1 0 1 0,-3-1-1 0,2 2 1 15,3-1 0-15,-4 0 0 0,2-1-1 0,-4 2 1 16,4-1-1-16,0 0 1 0,1 3 1 0,1-3-2 16,-3 0 0-16,3 0 0 0,-1 0 0 0,2 0 0 15,2 0-1-15,-2 0 0 0,1 0-1 0,-1 0 2 16,2 2 0-16,-1 0 0 0,1-1-1 0,-1-1 1 16,1 0 0-16,-1 2 1 0,6-2 0 0,-6 1-1 15,4-1 0-15,-2 0 0 0,2 2 0 0,0-2 0 0,-1-3-1 16,0 1-1-16,-1 2 0 0,1 0-3 0,1-1-2 15,0-3-4-15,-2 4-6 0,-1 4 4 0,1-1-33 16,-3 0-17-16,0 0-25 0,-2 0-33 0,-4 4 81 16,-1-1-61-16,-1 4-24 0</inkml:trace>
          <inkml:trace contextRef="#ctx0" brushRef="#br0" timeOffset="542.5">21996-5129 94 0,'-6'-3'148'0,"3"-2"-11"0,-2 1-61 15,0-3 36-15,-1-2-12 0,1 2-14 0,0 1-8 16,-1-2-30-16,3 3-7 0,-2-1-11 0,0 0-5 16,2 4-15-16,-2-1-3 0,2 3-2 0,1-2-15 15,1 1 19-15,-2 1 4 0,3 1 6 0,-2 1-4 16,4 3 13-16,1-2 12 0,0 0 4 0,0 0-1 16,2 0 2-16,3 0 0 0,1-3 4 0,4 2-5 0,2 0-1 15,-3-1-8-15,6-1-3 0,4 0 6 0,4-1-9 16,-1-1-3-16,1 2-8 0,5-2-2 15,-2 1 0-15,1-4-5 0,4 2-1 0,-2-2-10 0,1 0 2 16,-1 1 0-16,-5-3-2 0,-2 1-8 0,-1 1-2 16,-1 2-4-16,-4-2-4 0,-2 0-11 0,-2 2-5 15,-3-2-9-15,1 1-11 0,0 0-39 0,-4 0-30 16,-2-1 16-16,-1 2 58 0,-3-2-70 0,-1 3-24 16</inkml:trace>
          <inkml:trace contextRef="#ctx0" brushRef="#br0" timeOffset="901.5394">22156-5167 505 0,'1'0'217'0,"5"0"-138"0,-4 0-50 0,6 3-16 16,-5 1 3-16,2 2 7 0,-2 0 4 0,0 1 2 15,-1-1 1-15,3 2-8 0,3 3 7 0,-5-6 2 16,2 5 0-16,3-4-7 0,-2 0 0 0,0 2 3 16,-1-1-3-16,2 1-1 0,-6-5-3 0,7 5 0 15,-6 0-3-15,1 0-1 0,5 3-1 0,-2 0-4 0,1 0-3 16,4 3 1-16,-2 6-1 0,-2-5-5 0,4 0-2 16,-6 2-1-16,-1 4 0 0,3 0 0 0,1-2-2 15,-4 2 0-15,1-1-1 0,2 3 1 0,-3-3 2 16,3-1 0-16,-2 0 0 0,-1-1 1 0,1-1-1 15,-2-1 1-15,2 4-1 0,-5-6 0 0,3 3-1 16,-3-1-2-16,0-5-1 0,0 2-3 0,0 2-5 16,-3-3-7-16,0-1-4 0,1 1-15 0,1-3-7 15,-3-1-13-15,4 2-17 0,-1-6 44 0,1 1-30 16,1 3-7-16</inkml:trace>
          <inkml:trace contextRef="#ctx0" brushRef="#br0" timeOffset="-1397.66">21815-3783 121 0,'-2'2'95'0,"1"-2"-27"0,-3-2-33 0,1 2 24 0,0 0-15 15,1 0-4-15,-1 0-3 0,0 0-6 0,-2 0-9 16,0 0 2-16,1 2-5 0,-1-2 1 0,2 1 0 16,0 1 3-16,-2-2 0 0,3 0 2 0,-1 0 8 15,0 2-4-15,1 1 7 0,-1-3 0 0,0 0-3 16,0 0-6-16,-1 0 0 0,0 1 1 0,2-1-10 16,-1 0 1-16,0 2-7 0,0 1 2 0,1 2-2 15,-1 1 2-15,1-1 0 0,2-2 0 0,-1 2 9 16,1-2 4-16,0 2 5 0,0-2 0 0,1 0 8 15,1 2 4-15,6 0 1 0,-2 0 0 0,5-2 0 16,4 0-3-16,4-1-4 0,3 2 0 0,7 0-3 16,4-3-3-16,4-1-4 0,3 5 1 0,9 0-8 15,3 0-1-15,7-1 1 0,-3-2-3 0,3 1-6 16,3-1-2-16,-3 1-1 0,0-2-2 0,-5 1-3 0,-3-2 0 16,-3 0-3-16,0 0-1 0,-9 0 0 0,1-3-2 0,2 0-8 15,2-1-1-15,-9 1-4 0,2 2-6 0,-10-1-5 16,8 1-23-16,-11 1-16 0,3-2-24 0,-6 2-26 15,-9-2-45-15,0 2 105 0,-1 0-78 0,-11-4-21 16</inkml:trace>
          <inkml:trace contextRef="#ctx0" brushRef="#br0" timeOffset="1177.8021">22611-4738 708 0,'6'-7'355'0,"-4"-1"-237"0,1 2-90 0,0 3 15 16,1 0-16-16,-1-1-15 0,1 4-9 0,1 0-4 16,0 2-3-16,1 1 4 0,-1 2 3 0,2 0 2 0,-1 1 1 15,-1-1 2-15,1 3 2 0,-1-3 4 16,1 3 1-16,1 0 0 0,1 1-2 0,-5-1 2 0,2 3-1 15,-2 0-1-15,1 5-2 0,3 0-2 0,-4 2-2 16,0 2-1-16,-1 1-2 0,7 6-1 0,-4-3-4 16,0 3 0-16,0 0-1 0,-4 5-2 15,4-6-1-15,-5 4-3 0,3 5-5 0,-3-6-4 0,3 2 3 16,-1 0-14-16,-4-1-11 0,1 0 2 0,-4 2-86 16,2-2 93-16,-8-3-46 0,-7 0-40 0</inkml:trace>
        </inkml:traceGroup>
        <inkml:traceGroup>
          <inkml:annotationXML>
            <emma:emma xmlns:emma="http://www.w3.org/2003/04/emma" version="1.0">
              <emma:interpretation id="{1F353317-AF14-4E70-A54C-69FC91AAB31E}" emma:medium="tactile" emma:mode="ink">
                <msink:context xmlns:msink="http://schemas.microsoft.com/ink/2010/main" type="inkWord" rotatedBoundingBox="32877,12859 32771,13708 31251,13519 31357,1267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7174.7241">20744 1215 381 0,'-4'-10'240'0,"-3"5"-97"0,1 1-74 15,-4-4 41-15,2 3-16 0,2 0-16 0,-2-3-4 16,0 2-17-16,2-1-6 0,-1 3-15 0,4-1 6 16,-3 3-10-16,1 1-4 0,0-4-12 0,-1 5-5 15,1 0 11-15,-3-3 0 0,3 3 2 16,1-2-9-16,-1 2 6 0,0-3-1 0,2 3-4 0,1-2-2 0,1-1 4 15,1 3-6-15,0 0-4 0,0 0 0 0,-2-3-2 16,7 3 0-16,0 0-1 0,-1-2 1 0,1 2-6 16,3-3 4-16,-1 0-2 0,2 1-1 0,2 2 0 15,-1 2-1-15,6 0 1 0,-4 1-6 0,8 3-2 0,-11 2 0 16,7 5-4-16,-2 1-1 0,-6 4-1 16,5-1-3-16,-7 5-2 0,1 7 3 0,-7 1 1 0,3 4 0 15,-3-1 2-15,-2 5 3 0,1 5 0 0,-7-4 4 16,-8 2 1-16,3 2 1 0,-1 0 4 0,0-2 2 15,-2-1 6-15,-2 0 0 0,1 0 3 0,2 0 2 16,3-8 7-16,0-1 4 0,4-5-2 0,-1-1 4 16,2-2-2-16,6-17 1 0,-1 5 7 0,2-1-1 15,0-2-3-15,3-5-2 0,1 0-2 0,2-3-2 16,7 0-3-16,-2 2-4 0,0-2-10 0,5-2-6 0,5-4-13 16,3-1-10-16,-2-7-9 0,0-2 1 0,8 0-64 15,-1 0-31-15,6-11-60 0,-3 2 127 0,3-6-109 16,5 0-58-16</inkml:trace>
          <inkml:trace contextRef="#ctx0" brushRef="#br0" timeOffset="-6362.8954">21192 1299 301 0,'0'-3'162'0,"0"1"-96"16,0 1 1-16,0-1-18 0,0 1-37 0,3 1 0 0,-3-2 0 15,2 4 4-15,1-6 13 0,0 1 5 0,0 2 6 16,1-1 3-16,-1-3 11 0,3 2 5 0,-1 1 2 16,0-6 0-16,1 5-3 0,0-2-2 0,2-1-4 15,-1-2 0-15,-1 2-11 0,2 1-6 0,3-1-2 16,-1 1-4-16,-1 0-11 0,2 2-1 0,1 0-5 0,-1 3-5 15,3-2-3-15,2 2-1 0,-3 0-3 0,-2 0-2 0,2 2-1 16,-1 2-3-16,4 4 2 0,-5 2 1 0,-1 4-2 16,-2-6 1-16,0 11-1 0,-3 1 1 0,1 2-1 15,-4 3 0-15,-4 4 0 0,2 0-1 0,-5-1 1 16,1 4 1-16,-4 0 1 0,-4 3 0 0,0 0 3 16,-1 2 1-16,-3-5 1 0,2 1 2 0,-4 2 3 15,1-2 0-15,-1-1 3 0,5-1-1 0,-3-6 5 16,2 1-1-16,5-3 8 0,-3 1-1 0,3-6 3 15,2-4 0-15,4 0 3 0,0 2 3 0,0-4-7 16,3-6 3-16,0-1-5 0,0-2 0 0,6-3-6 16,1 3-3-16,-3-3-4 0,4-6-6 0,7-1-6 15,1-1-7-15,6-4-7 0,-1 4-9 0,1-11-19 0,0-1-11 16,5-5-12-16,4 1-15 0,2-1-29 16,-3-6 4-16,2 3-23 0,-5-1-4 0,5 2 5 0,-3 1 7 15,-5 1 11-15,-2 1 18 0,-6 5 7 0,-2-2 49 16,-3 9 37-16,0-4 18 0,-3 3 41 15,-1 6 15-15,-1 1 11 0,-1 1 7 0,-2 2 48 0,-1 2-40 16,-1-3-3-16,1 3-3 0,0 1-12 0,-2-2-9 16,0 2-6-16,1 0-6 0,-1 0-16 0,0 0-8 0,0 2-2 15,0-1-3-15,0 1-11 0,0 0-3 0,-1 2-1 0,1 3-3 16,-2 2-3-16,-1 1-2 0,1-1-3 0,2 4-3 16,-3 3 0-16,1 0-1 0,2 5-1 15,-1-4-1-15,1 5 2 0,0 1-2 0,3 1 1 0,-3 0 1 16,5-1 0-16,0 1 0 0,-1-3 1 0,3 1-1 15,-1-1 0-15,0 0 1 0,4-9 5 0,0 3-1 16,-1-6 8-16,2-1 2 0,0 0 3 0,2-5 3 16,1-3 7-16,-1 0 5 0,0-3-3 0,1 0 4 15,1-3 0-15,1-5-1 0,-1-1 1 0,1 3-2 16,-3-2-4-16,1-2-3 0,1-6 3 0,1 3-2 16,-7 2-3-16,-1-4-2 0,0 1 2 0,2-3 1 15,-4 1 0-15,-1-1 2 0,-2 2-3 0,-3-1 1 0,6 0 2 16,-4-2-1-16,-2 1-2 0,0 0-3 0,0 0-2 15,0-3-2-15,-2 7-4 0,2 1-2 0,-4-5-9 16,-1 6-3-16,-3 0-9 0,-2-1-9 0,2 4-51 16,-3 0-53-16,-6 6-119 0,-9 4 184 0,-10 1-150 15,-4 9-85-15</inkml:trace>
        </inkml:traceGroup>
      </inkml:traceGroup>
    </inkml:traceGroup>
    <inkml:traceGroup>
      <inkml:annotationXML>
        <emma:emma xmlns:emma="http://www.w3.org/2003/04/emma" version="1.0">
          <emma:interpretation id="{44CA5AB3-2998-4683-96C0-D452AA6A5CAB}" emma:medium="tactile" emma:mode="ink">
            <msink:context xmlns:msink="http://schemas.microsoft.com/ink/2010/main" type="paragraph" rotatedBoundingBox="32397,7229 30995,13686 27932,13021 29333,65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56F1FB-C93A-4C7B-B99F-1D0D881B1A06}" emma:medium="tactile" emma:mode="ink">
              <msink:context xmlns:msink="http://schemas.microsoft.com/ink/2010/main" type="line" rotatedBoundingBox="31772,7093 30371,13550 28702,13188 30103,6731"/>
            </emma:interpretation>
          </emma:emma>
        </inkml:annotationXML>
        <inkml:traceGroup>
          <inkml:annotationXML>
            <emma:emma xmlns:emma="http://www.w3.org/2003/04/emma" version="1.0">
              <emma:interpretation id="{7F13A838-F240-47FE-A4FE-ACD1AF1455D1}" emma:medium="tactile" emma:mode="ink">
                <msink:context xmlns:msink="http://schemas.microsoft.com/ink/2010/main" type="inkWord" rotatedBoundingBox="30862,6836 30928,8914 30606,8924 30539,684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10132.4495">19912-3407 388 0,'0'-2'169'0,"0"1"-110"0,0 1-42 0,0-2 10 0,0 2-7 15,0 0-4-15,1 0-3 0,-1 0 1 0,0 0 3 16,0 0 3-16,0 2 4 0,0-2 1 0,3 0 1 15,2 0 3-15,-3-2 9 0,-1 2 2 0,4 0 1 16,-2 0 2-16,2-1 6 0,-2-3-1 0,4 4 0 16,-7-1-2-16,4-1-6 0,0 1-3 0,0-4-2 15,0 3-4-15,-4 1-10 0,0-2-1 0,0 3-2 16,0 0-3-16,3-4-5 0,-3 4-2 0,0-1-1 16,0-1 1-16,3 2-1 0,-3-1 0 0,0-4 0 15,0 5 0-15,0-2 2 0,-2 2-2 0,2-1 2 16,0-1-1-16,0 0-1 0,0 2 2 0,2 4-2 0,-2-6 3 15,1 2-1-15,1-2 2 0,0 2-3 0,-2 0 1 0,0-1 2 16,-4-2-3-16,4 1 2 0,-3 2-3 0,3-3 2 16,-1 3 0-16,1-3 0 0,-2 0-1 0,2-1 2 15,-1 0 2-15,-1 2-1 0,2 0 0 0,-2-1 0 16,2 0 1-16,-1 1-1 0,1-1 0 0,0 2 0 16,-2-4-3-16,2 2 1 0,0-4 0 0,0 7-1 15,-1-3-1-15,-1 2 0 0,0-6 0 0,2 4-3 16,0 0 1-16,0-4 0 0,0 6 1 0,-1-7-2 15,1 3 0-15,1 2-1 0,-1-2 1 0,0 0 0 0,-1-3 0 16,1 4-2-16,0-1 0 0,1 0 1 16,-1-1 0-16,-1-4 2 0,1 7-1 0,0-2 3 0,0 0 1 15,0-4 3-15,0-7 2 0,-2 6 12 0,2-6 5 16,0-3 4-16,-1-11 6 0,1 3 0 0,0-5-1 16,0-6-1-16,-4-5 0 0,3-2-13 0,-2-2-6 15,-2-6-6-15,3-1-10 0,-4-2-3 0,4-1-5 16,-2-4-5-16,2 1-10 0,-3-1-7 0,5 2-7 15,-5 5-6-15,2 3-30 0,-2-1-14 0,1 10-19 16,-1 4-26-16,-2 8 82 0,3 1-58 0,-1 7-15 16</inkml:trace>
          <inkml:trace contextRef="#ctx0" brushRef="#br0" timeOffset="-12360.2286">19959-3813 102 0,'5'-10'87'0,"0"2"-39"0,0-1 8 0,3-1-25 16,-4 1 22-16,-4-1-10 0,2 2-1 0,1-1-2 0,-1-1 2 16,-1 1-3-16,-1-1-2 0,2 2-3 15,-2 2-7-15,0-5-1 0,-2 3-1 0,-2 1-3 0,-1-1-5 16,0 0 2-16,0-1-1 0,-1 1-2 0,1-3 0 16,0 1 1-16,4-1 6 0,-7 0 1 0,5-2 4 15,-1 0 11-15,0-1 2 0,0 0 4 0,0-2 3 16,-1 0 11-16,2-2-5 0,3 5 2 0,-2-1-2 15,1 1-11-15,-1 4-2 0,0 4-6 0,1 0-3 16,1 4-14-16,0 1-4 0,-2 6-5 0,1 4-2 16,-1-1-3-16,2 9-3 0,0 4 2 0,-2 0-1 15,-1 5 0-15,3 2 1 0,-1 3 1 0,1 8-2 16,0 9 1-16,-4-4 1 0,3-2 0 0,1-2-1 0,0 10 1 16,0 0-2-16,0-2 1 0,3-7 1 0,-1-1-1 15,2 7 2-15,0-13 0 0,-1 0-1 0,-2-5 1 16,1-4 4-16,0-4-1 0,-2-1-1 0,0-4 4 15,0-6 0-15,-2 1 0 0,0-3 2 0,2-1 5 16,0-3 2-16,2 0 4 0,-2-4 2 0,0-1 6 16,0-1 1-16,-2-6 4 0,-1-2 1 0,2-4-2 15,-4-6-2-15,0-3-5 0,0-6 0 0,0 1-8 16,1-6-2-16,-3-8-7 0,1-1-1 0,1 6-6 0,2-11-2 16,-2-8 2-16,0 4-3 0,2-2-1 0,0 2 0 15,0 0-1-15,0-5 2 0,3 2-2 0,-4 0 0 16,4 11 0-16,-1-3-1 0,-1 0 0 0,2 4 0 0,0 3-1 15,0 10-1-15,0-1 0 0,0 4-2 16,-1 12-2-16,1 3-3 0,-2 4 0 0,2 7-3 0,-1 11 1 16,-1 7 1-16,2 1 1 0,-2 10 0 0,1 6 3 15,-1 13 4-15,1-4 2 0,1 12 1 0,0 3-1 16,3 12 1-16,-2-2-1 0,4 9 1 0,1 3-1 16,2-9 0-16,0 4 0 0,2-4 1 0,0-8-1 15,-1-10 1-15,4 3 1 0,-5-19-1 0,1-1 2 16,-1-4 0-16,2 2 1 0,-5-15 0 0,1 2 3 15,-4-5 1-15,1-7 3 0,3-2 2 0,-4-2 1 16,-1-6 1-16,3 0 0 0,-4-6 0 0,0-2 0 16,0-3 1-16,0-5-4 0,-5-6-1 0,0-1-2 15,2-5 1-15,0-6 0 0,1-2-2 0,-3-1 2 16,-1-6-3-16,4-3 1 0,-4-7 2 0,3 5-1 0,-4 4-2 16,3-9-1-16,-3-1 0 0,2 0-2 15,1 8-2-15,2 3 1 0,-1 5-2 0,0-7-1 0,1 15 0 16,-1-1-2-16,1 8-1 0,1 5-2 0,-1 4-5 15,1 6-4-15,-3 6-1 0,3 2 0 0,-1 8-4 16,1-1 4-16,-3 15-1 0,3 0 0 0,-2 7 6 16,-1 9 5-16,3 7 1 0,-1-1 1 0,2 2 2 15,0 7 1-15,-1-2 0 0,1-3 3 0,1-2 1 16,2-3-3-16,1-10 2 0,-3 2 1 0,1-6 1 16,3-10 2-16,-4-5-1 0,1 2 0 0,-1-6 3 15,-1-4 1-15,0-3 1 0,2-1-1 0,-2 0 2 0,0-4 0 0,2-4 0 16,-2-1-1-16,0-2-1 0,0-4 0 15,0-5-1-15,-4-5 1 0,3-11-2 0,-2 2-1 0,1 0 0 16,-1-1 1-16,0-8 0 0,-1-4-1 0,0-1 0 16,-1 6-1-16,3-6-1 0,-3-2 1 0,2 5-3 15,0 0 0-15,0 3-2 0,0 5 0 0,1 11 0 16,1-1-3-16,-3 7-1 0,3 7-2 0,1 10 0 16,-2-3 0-16,2 11-1 0,0 4 1 0,-1 11 0 15,1 5 2-15,0 13 4 0,1 8-1 0,1 20 2 16,1-2 1-16,0 10 4 0,2 13-1 0,1-4-1 15,1 2 0-15,-1-2-4 0,4-4 2 0,-1-6-2 16,-1 3-5-16,0-13-4 0,0-9-3 0,0 6-15 0,2-2-10 16,-4-7-20-16,2-8-29 0,-3-4-39 0,-2 0 87 15,2-1-64-15,-2 0-22 0</inkml:trace>
          <inkml:trace contextRef="#ctx0" brushRef="#br0" timeOffset="-13629.7336">20031-4019 176 0,'14'-4'67'0,"2"-4"-56"0,-6-2-32 0,-2 2 0 16,6 7-29-16,-4-3 35 0,1 4-3 0,2 0-22 0,-2 0 0 16</inkml:trace>
        </inkml:traceGroup>
        <inkml:traceGroup>
          <inkml:annotationXML>
            <emma:emma xmlns:emma="http://www.w3.org/2003/04/emma" version="1.0">
              <emma:interpretation id="{3C91B24E-8EDF-4568-BE43-DF6F34B5519B}" emma:medium="tactile" emma:mode="ink">
                <msink:context xmlns:msink="http://schemas.microsoft.com/ink/2010/main" type="inkWord" rotatedBoundingBox="31233,9576 30371,13550 28702,13188 29565,921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0595.6394">21466-2759 335 0,'-11'-3'213'0,"4"3"-114"0,-1-3 4 16,4 3-57-16,-6 0 40 0,7 0-25 0,-11-3-8 16,12 3-16-16,-3 0 2 0,-3 0-5 0,3-2-2 15,-2-1-5-15,-1 0-13 0,6 1 15 0,0 0 0 0,-4-2 1 16,3-1 1-16,-4-1 1 0,3 1 0 16,-3-2 1-16,3 1 0 0,-1-2 0 0,0 0 1 0,-3 2-1 15,2-1-2-15,-4 1-1 0,1-4-3 0,-1 4 1 16,-3-2-6-16,0 2 0 0,-1-4-6 0,1 5-2 15,-1-4-1-15,0 1-2 0,-4 2-1 0,5-1-1 16,-1-1-1-16,0 5-3 0,-2 3 4 0,-2-5 0 16,2 4-4-16,1 1 1 0,2-2 0 0,-6 0 1 15,1-1-2-15,1 2-1 0,2-6-1 0,-2 4 1 16,1 2-1-16,-2-1 0 0,4 2-2 0,-4 0 1 16,1-3 0-16,-2 3 1 0,1 3 0 0,-1-3-2 15,0 0 1-15,-3 0 0 0,-5-3 0 0,3 3-2 16,3 0 1-16,-3 1-1 0,4 3 1 0,-3 0-1 15,-1-1 0-15,8 4 0 0,-1-6 0 0,-1 6 1 16,-1-1 0-16,0-1 0 0,0-2-1 0,2 4 0 16,-4-4 1-16,5 6-1 0,0-1 0 0,0 3-3 0,-1-3 2 15,2 3-2-15,1 1 2 0,0-3 1 16,-1 2-3-16,2 0 2 0,1 1 0 0,1-3 0 0,-1 1 0 16,3-1 0-16,-4-1 0 0,5 3-2 0,-1-3 0 15,-3 2 0-15,6-1-3 0,-3 1 2 16,2 0-2-16,2 1-1 0,1 0-1 0,-3 0-3 0,4 2 1 15,3 3 1-15,-6-2-2 0,6 2 0 0,0 1 0 16,-2 1 1-16,2 3-1 0,0-4 4 0,-1 1-1 0,-1 1 0 16,4 2 0-16,-2-4 1 0,1 1 1 0,2 2 0 0,2-1 1 15,1 2-2-15,1 0 1 0,-1-2 2 0,-1 0 1 16,3 2-1-16,0-4 0 0,-2 1 2 0,1-1-1 16,2 4 2-16,-1-3 1 0,2-1-2 0,1 1 1 15,-2-1 0-15,1 1 1 0,1-2 0 0,-1-1 0 16,1-2-1-16,-2 2-1 0,-2-4 2 0,4 0-1 15,2 0 0-15,-1-1-1 0,1 1-1 0,-2-2 0 16,4-2-2-16,1 1 4 0,1 3-1 0,1-2-2 16,-3-1 0-16,5 2 3 0,0-4 0 0,-2 2 0 15,1 2 1-15,2-4-2 0,1 0 1 0,0 1 1 16,-3-2 0-16,2-1 0 0,-2 1 0 0,2 0 0 16,-4-2 2-16,2 0 0 0,-1 0 0 0,-2-1 1 0,3 1 1 15,2-1 1-15,-4-1 0 0,2 1 0 0,2-2 0 16,-3-2 2-16,1 1-2 0,1 1 2 0,-4-3 1 15,5-1-1-15,-2 0 1 0,0-3-1 0,2 1-3 16,0-2 1-16,-2 0 0 0,1 0-1 0,1-2-1 16,0 1 0-16,0 1-1 0,1-3 0 0,0 1 2 15,0-2-1-15,2-1 0 0,0 3 0 0,0-1-1 16,0-3 2-16,0-1-1 0,0 3 2 0,-3 1-2 0,2-1-1 16,0-4 1-16,1 1 1 0,-4 0 1 0,-1-1-2 15,2-1 1-15,1 1 2 0,-6-2 0 0,2 1 2 16,-2 2-1-16,-2 3 1 0,0-4 0 0,-1 1 1 15,-3 1 1-15,-1 3-3 0,1-3 4 0,-2-1-1 16,0 1 2-16,-2 3-1 0,1-4 0 0,-4 1 1 16,1 1 0-16,-2 1-1 0,1-3 2 0,-3 3-1 15,-1-8 0-15,1 3-1 0,-4-1-1 0,0-2 1 16,-6 1-1-16,2-2 0 0,-1-3-4 0,-4 5 0 16,-3-2 0-16,2 1-1 0,-7-3-4 0,2 1-4 0,-10-2-3 15,7 2-5-15,-2 3-4 0,2-4-10 0,-10-2-27 16,-2-2-19-16,3 4 8 0,0 0-63 0,3 3-39 0,-12-2 109 15,-2 6-78-15,1-4-21 0</inkml:trace>
          <inkml:trace contextRef="#ctx0" brushRef="#br1" timeOffset="110451.9714">19682-829 442 0,'-13'-17'211'0,"2"1"-122"0,3-3-59 0,2-3 14 16,3 2-6-16,0-2-13 0,1 3-14 0,2 1-1 15,0 4 0-15,0-2-3 0,2 3 1 0,2 1-1 0,-2 1 13 16,0 1-5-16,-1-1 14 0,1 3 6 0,-2-2 6 0,0 4 9 15,0 1 1-15,0 0-2 0,0 1-13 0,0 1 5 16,0 1-16-16,0 2-6 0,-5 5-5 0,3 1-9 16,-1 2-1-16,-2 0 2 0,1 13 3 0,-6-2 1 15,2 6 5-15,-3 6 4 0,0 7 2 0,-2 0 0 16,-4 10 0-16,-3 3 1 0,-8 11-1 0,2-2-1 16,-6 14-4-16,-6 4-1 0,-11 14-4 0,0-1 1 15,-6 11-2-15,-7 8-2 0,-1 3 0 0,-4 3 0 0,-3 2 0 16,3 3 2-16,0-10 3 0,-2-1 0 15,9-11 1-15,1-19 2 0,-3 10 2 0,4 1 2 16,3-21 0-16,7-6-1 0,2-4 1 0,-2 9 1 0,10-10-2 16,-4 1 0-16,9-10-4 0,1-9-1 0,0 5 2 15,2-9-4-15,3-4-2 0,3-10-2 0,-2 2-1 16,1 1-1-16,9-10 0 0,0-1-1 0,2-2-2 16,4-3-2-16,-3-9-3 0,6 6-4 0,2-7-28 15,-2-3-12-15,6-1-22 0,1-7-38 0,1-13 72 16,6 2-55-16,20-23-21 0</inkml:trace>
        </inkml:traceGroup>
        <inkml:traceGroup>
          <inkml:annotationXML>
            <emma:emma xmlns:emma="http://www.w3.org/2003/04/emma" version="1.0">
              <emma:interpretation id="{B4BE788D-217B-4E17-94DF-02B68027AEC2}" emma:medium="tactile" emma:mode="ink">
                <msink:context xmlns:msink="http://schemas.microsoft.com/ink/2010/main" type="inkWord" rotatedBoundingBox="30769,10762 30628,11414 29519,11173 29661,10522"/>
              </emma:interpretation>
              <emma:one-of disjunction-type="recognition" id="oneOf4"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-</emma:literal>
                </emma:interpretation>
                <emma:interpretation id="interp6" emma:lang="" emma:confidence="0">
                  <emma:literal>8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°</emma:literal>
                </emma:interpretation>
              </emma:one-of>
            </emma:emma>
          </inkml:annotationXML>
          <inkml:trace contextRef="#ctx0" brushRef="#br1" timeOffset="111120.6464">19614-865 753 0,'-5'0'319'15,"3"-7"-203"-15,-1 3-6 0,3-1-77 0,-3 5-24 16,3-3-11-16,-2-1-5 0,1 3 0 0,-1-1 0 16,1 1 5-16,1 1 2 0,-2 0 6 0,0-2 14 15,2 2 5-15,-6 0 5 0,1 2 2 0,-1 1 0 16,-5 0-3-16,-2 0 0 0,-1 4-5 0,-7-1-10 16,0 4-4-16,2 2-3 0,-8-1-3 0,0 5-2 15,-3 2-1-15,-7 6 0 0,2-4 0 0,3 0 1 0,-4 0-2 16,-7 6 3-16,4-1 0 0,1-2 1 0,3-3 1 15,2 3 0-15,-4 0 4 0,2 3 0 0,2-1 1 16,4-4 2-16,3-5 0 0,-1 5 1 0,2-4 1 16,7-1 3-16,2-3-1 0,2-4 4 0,-2 3 6 15,11-8 1-15,1 4 4 0,0-6 4 0,4-2 1 16,0-2 0-16,2-1-1 0,6-3 4 0,-2-4-14 16,7-3-5-16,-2-1-4 0,8-2-1 0,4-4-10 15,2-3-3-15,1 1 1 0,4-5-13 0,5 0 10 16,-2 4-2-16,4-4-1 0,-2 4-5 0,2-1 6 15,-4 6 2-15,1-3-4 0,-6 9 4 0,-2 1 0 0,6-1 0 16,-4 0 1-16,-4 4 0 0,0 1 0 0,-3 1 0 0,-1 0 2 16,-2-1-2-16,1-1 1 0,-6 2 0 0,1 3 0 15,-1-2 2-15,3 2-1 0,-2 0 1 0,-3 3-1 16,4 0 1-16,-1 0 0 0,-1 6 0 0,-4-5 0 16,2 6 0-16,1-1 0 0,-1 2 1 0,1 0-3 15,0 2 0-15,-3-1 0 0,2 1-2 0,2 3 1 16,0-2-3-16,-1 0-2 0,4 6-2 0,2-2-2 15,-1 2 0-15,4 4-17 0,3 0-8 0,2 3-17 16,7 3-122-16,2 1 137 0,14-1-76 0,-1 4-61 0</inkml:trace>
        </inkml:traceGroup>
      </inkml:traceGroup>
      <inkml:traceGroup>
        <inkml:annotationXML>
          <emma:emma xmlns:emma="http://www.w3.org/2003/04/emma" version="1.0">
            <emma:interpretation id="{91DF43B1-FCD4-41D0-B167-8B847981563C}" emma:medium="tactile" emma:mode="ink">
              <msink:context xmlns:msink="http://schemas.microsoft.com/ink/2010/main" type="line" rotatedBoundingBox="28958,6917 32177,6917 32177,8651 28958,8651"/>
            </emma:interpretation>
          </emma:emma>
        </inkml:annotationXML>
        <inkml:traceGroup>
          <inkml:annotationXML>
            <emma:emma xmlns:emma="http://www.w3.org/2003/04/emma" version="1.0">
              <emma:interpretation id="{A1536BE3-03B0-4011-B6C8-CE46491DAB1D}" emma:medium="tactile" emma:mode="ink">
                <msink:context xmlns:msink="http://schemas.microsoft.com/ink/2010/main" type="inkWord" rotatedBoundingBox="28958,6917 32177,6917 32177,8651 28958,8651">
                  <msink:destinationLink direction="with" ref="{EEE98CA4-0B6D-45F6-B4A1-702CE12ADB08}"/>
                </msink:context>
              </emma:interpretation>
            </emma:emma>
          </inkml:annotationXML>
          <inkml:trace contextRef="#ctx0" brushRef="#br0" timeOffset="20399.2855">18528-3969 143 0,'-2'-2'103'16,"0"-1"-32"-16,2 0-34 0,-3 0 24 0,0 0-15 16,1-1-4-16,2 3-2 0,-3-1-1 0,2 1-14 15,1 1-4-15,0-4 4 0,-4 4-4 0,4 0-2 16,-1-1 0-16,-1 1-2 0,1 0-1 0,-3-3 3 15,1 3 1-15,0-2-7 0,3 2 1 0,-1 0 2 16,-1 0-5-16,-3 0 0 0,5 2-3 0,-3 2-1 16,1 0 0-16,-2 5 0 0,0-1 0 0,0 2-3 15,-1 4 1-15,0 2 0 0,-1 0-3 0,-2 6 3 16,0 0-4-16,-2 5 0 0,2 2 0 0,-3 3 1 16,2 3 0-16,-4 2-1 0,0-2 1 0,0 1-1 15,-1-1 1-15,1 0 2 0,-1-3-3 0,1-3 0 0,2-2 1 16,1-3-2-16,1 0 1 0,3-4-1 0,1-4-1 0,-2-1-1 15,1 2-1-15,1-4-1 0,-1-3 1 0,3 4-2 16,-2-5 0-16,0 1-8 0,0-4-4 0,2 4-1 16,2-2-4-16,-3 1-17 0,3-1-10 0,1-3-12 15,-2 0-24-15,2 0 57 0,0 3-37 0,3-7-11 16</inkml:trace>
          <inkml:trace contextRef="#ctx0" brushRef="#br0" timeOffset="15705.1804">18918-4622 397 0,'-5'-5'196'0,"0"2"-106"0,4-2-54 0,-3 2 23 0,3 1-2 16,-1 1-14-16,1-4-8 0,-1 5-16 0,2 0-6 16,0 0-8-16,-3 0 4 0,1 0-25 0,1 2-12 0,-1-1 1 15,2 4-6-15,0 0-32 0,2-2-34 0,1 2 72 16,0 1-55-16,2 0-13 0</inkml:trace>
          <inkml:trace contextRef="#ctx0" brushRef="#br0" timeOffset="20753.0978">18787-3961 457 0,'0'-8'218'16,"0"0"-122"-16,-1 3-57 0,-1 0 25 0,2 2-15 15,0 2-12-15,-2 1-4 0,2-2-2 0,-3 2-7 16,2 0-5-16,1 0-1 0,0 0 0 0,-2 3-4 15,2 0 1-15,-2 1 2 0,1 2-2 0,1-1 1 16,-5 3 2-16,-4 1-3 0,2 1-1 0,-4 2 0 16,0 3-4-16,3 4-3 0,-3 0-1 0,-4 2-4 15,4 4-1-15,-1 2 0 0,-1 4-1 0,3-4-3 0,-6 4-1 16,4 6-1-16,-3-2 1 0,6-1-1 0,-2-1-2 16,-2-1 0-16,-3 1 0 0,5-2-2 0,1 0 2 15,-1-8 1-15,1-1-4 0,-2 2 4 0,5-2-2 16,1-3 0-16,0-6-7 0,-2 1-1 0,0-4-3 15,3 3-7-15,3-5-15 0,-1-4-13 0,3 3 6 16,-3-2-28-16,4-2 2 0,1 0 42 0,1-5-35 16,2-1-2-16</inkml:trace>
          <inkml:trace contextRef="#ctx0" brushRef="#br0" timeOffset="21083.7245">18841-3741 197 0,'7'-15'132'0,"-1"3"-69"0,0-3 16 16,1 2-22-16,1 1-27 0,-3 1 13 0,1-1-1 16,0 1 2-16,-1 2-3 0,-3 1 4 0,-1-2 1 15,2 4 0-15,1-1 0 0,-1 3-2 0,-3-3-1 16,0 4-7-16,0 2-3 0,0-3-5 0,0 4-1 16,-2-1-7-16,2 1-6 0,-1 3 2 0,-1-1-3 15,2-1-5-15,-2 2 1 0,2 2 0 0,-3 0 0 16,0 6-2-16,-2-3 2 0,5 2-2 0,-4 7-3 15,0-1-1-15,-2 8 1 0,-2-2-1 0,2 8-2 0,1-3 0 16,-5 7-1-16,4 4 0 0,-2-1-3 16,-2-4 1-16,1 5-1 0,1 1 0 0,-3-7-1 0,1 3 0 15,-3-8-2-15,1 0 1 0,1-2 1 0,1 1-5 16,0-7 0-16,-1-2-2 0,3-1 0 0,2 0-10 16,-2-5-1-16,3-3-7 0,-1 0-15 0,-1-3-7 15,3 0-10-15,2-4-9 0,-1-1-50 0,1 0 84 16,-2-3-53-16,5 0-16 0</inkml:trace>
          <inkml:trace contextRef="#ctx0" brushRef="#br0" timeOffset="21458.7536">19066-3931 241 0,'3'-3'209'16,"0"0"-80"-16,-4-2-74 0,1 2 22 0,0 1-13 0,0 1-3 15,0-1-16-15,1 0-10 0,-1 1-14 0,0 1-1 16,2-2 2-16,-1-1-7 0,1 3 2 0,-2 0-5 16,2 0 3-16,-1 2 0 0,-1-1 0 0,2-1-1 0,-2 5 0 15,0-2 1-15,-2 0 1 0,1 4-2 16,-1-4-3-16,2 0-2 0,-6 11 0 16,-2 6-4-16,0 3-4 0,-2 1-1 0,-1 5-2 0,-2 9 0 15,-3 4-2-15,4-6 0 0,-1 2-5 0,0 1 3 0,-3 0-3 16,2 0-1-16,0 2 3 0,-1-4-4 0,1 1-2 15,-2-3-2-15,5-3-2 0,-5 1-1 0,6-4 2 16,-1-12-5-16,-2 4-6 0,1 0 1 0,5-5-4 16,-1-3-6-16,-1-4-9 0,4-4-36 0,3 0-28 15,-1-1 76-15,3-2-51 0,2-2-25 0</inkml:trace>
          <inkml:trace contextRef="#ctx0" brushRef="#br0" timeOffset="21720.0243">19239-3912 355 0,'8'-5'204'0,"0"-3"-92"0,-6 2-69 0,-2 4 13 0,3-1 5 16,-3-1-14-16,3 2-23 0,-1 0-6 0,-2 2-1 16,3 0-5-16,0 2-1 0,1-2 0 0,-1 2 0 15,-3 1 0-15,3-2 4 0,-2 2 3 0,1-1 1 16,-2 0 3-16,0 2 4 0,0 1 2 0,0 3-2 0,0 2 0 15,-3-2-5-15,-2 4-5 0,0 6-3 16,-3-2-2-16,2 5-8 0,-4 2-1 0,2 5-2 0,-3-1-1 16,0 3-2-16,0 2 0 0,-2 1 0 15,2 2-1-15,0-1-2 0,-3-1 0 0,1 1 0 0,2-3-2 16,-2 1-2-16,0-2-1 0,2-2-2 0,0-1 2 16,0-3-1-16,0-2-3 0,-2-3-5 0,2 0-3 15,1-1-1-15,1-6-3 0,2 1-4 0,-2-2-6 16,4-1-28-16,-1-2-10 0,2-2-4 0,4-3-12 0,0 0 54 15,0-3-45-15,0-4-7 0</inkml:trace>
          <inkml:trace contextRef="#ctx0" brushRef="#br0" timeOffset="21993.2994">19408-3823 193 0,'11'-12'175'0,"-4"2"-53"16,-6 1-63-16,4 1 45 0,-3 0-29 0,-1 0-24 0,-1 4-10 15,5 1 4-15,-3 0-15 0,1 0-9 0,0 3-3 16,-3-2-1-16,5 2-2 0,3 0 1 0,-2 0-4 16,-1-1-9-16,-5 1 8 0,5 0 1 0,1 0 1 15,-1 0 1-15,-3 1 0 0,-2 2 0 0,1-1 6 16,1 6-4-16,4-2 0 0,-6 2-3 0,0 5-2 0,-5 3-4 16,4 0-2-16,-4 6-1 0,-1 4-6 15,1 4-2-15,-2 0-3 0,-1 4 0 0,4 2-8 0,-4 4-3 16,1-3-4-16,-1 1-11 0,-1 0-5 0,-1-1-7 15,-1-2-6-15,3 0-26 0,-1-5-2 0,-3-3-11 16,0 0-17-16,2-4 66 0,-1-6-44 0,8-6-7 16</inkml:trace>
          <inkml:trace contextRef="#ctx0" brushRef="#br0" timeOffset="22212.7202">19663-3821 326 0,'0'-5'253'0,"0"4"-92"16,0-4-87-16,0 3 61 0,-1 1-40 0,-1-1-26 15,0 2-11-15,1 3-9 0,-1 0-5 0,1 5-10 16,-3-4-5-16,1 5-5 0,-2 5-2 0,2 1-10 16,-2-2-2-16,1 9-6 0,-3 0-2 0,1 2-9 15,0 6-6-15,-1 10-6 0,-1-8-7 0,-3 14-2 16,0 0-77-16,-5 13 81 0,3 3-42 0,-12 10-30 15</inkml:trace>
          <inkml:trace contextRef="#ctx0" brushRef="#br0" timeOffset="28507.1696">19970-3222 134 0,'0'-2'120'0,"0"1"-17"0,0-3-44 0,-4 1 26 0,1 0-2 0,-2 1 2 16,3 2-5-16,-3-3-15 0,5 3-19 0,-3 0-9 15,3 0-3-15,-1 0-7 0,-3 2-3 0,3-2-9 16,-2 0-3-16,3 5-7 0,-4-1 7 0,3 0 2 16,1 2-4-16,-2-1 0 0,2 1 1 0,0 0 0 15,0 6-1-15,0-3-1 0,0 4 0 0,2 1-4 16,-2 1-1-16,3-1-1 0,2 3 0 0,6-1-3 15,-6 0 0-15,4 0-4 0,2-1 0 0,-1 2 3 16,3-1 0-16,1-3-1 0,0 1 2 0,2-4 0 16,-1 1 1-16,-1 0 5 0,0-3 2 0,4-5 3 0,-2 0-1 15,-5 2 5-15,2-3-2 0,-2 2 7 0,2 0-2 16,-1-4-2-16,-4 3 1 0,-3-2-2 0,6 3-1 16,-1-3-1-16,-1 1-2 0,-1-1-3 0,2-1-2 0,-2 0 0 15,3 0-1-15,-2 0-2 0,-2-3 0 0,-1 2 0 16,2-4 3-16,-1 0-1 0,-1-1 1 0,-1 1 4 15,1 0 1-15,0-1 2 0,-1 1 0 0,0-1-1 16,0-1 0-16,0-2-1 0,-1 2-1 0,0-1-1 16,-1 0-3-16,0-1-1 0,0 1 2 0,2 0-1 15,-4 3-1-15,3-3 0 0,-3 3 1 0,2-3-2 16,-1 2 0-16,1 0 0 0,0-1-3 0,1 1 0 0,0 1-1 16,0 0 0-16,0 1-2 0,3-3-2 0,-3 4 2 15,1-3-1-15,3 2 0 0,2 3-1 16,-2-2 1-16,0-1 0 0,0 4 1 0,1 0-1 0,2 0-1 15,-3 2 0-15,2 0 2 0,1-1-1 0,-1 2 1 16,1 1-1-16,0 2 0 0,0 0 0 0,2 1 2 16,-2 1 0-16,3 0 0 0,-3 1-1 0,1 1-1 15,-1 1 2-15,-2 0-1 0,2-3 0 0,-1 2 0 16,4-1-1-16,-7 1 2 0,1-1 1 0,-2-2 0 16,5 1 0-16,-1-2 0 0,-2 2 0 0,0 0 0 0,-5-3 0 15,0 1 1-15,5-1 1 0,-5-2-2 0,-3 0 0 16,0-3 1-16,2 2 1 0,-1-2-1 0,4 0 1 0,1 0-2 15,1 0 0-15,-6 0 3 0,6-3 3 0,-4-1-2 16,3 3 1-16,-6-4 0 0,2 0 1 0,-2-3 0 16,0 0 0-16,0 0-1 0,3 2-1 0,0 0 0 15,-3-6 1-15,3 4-4 0,1 1-1 0,0-3 0 16,0 2 0-16,-3-2-1 0,7 2-1 0,-3 1 0 16,1 0-3-16,2 1 3 0,-1-1 2 0,1 4-2 15,4 0-1-15,-4 1 0 0,3-1 0 0,2 2-2 0,2 1 2 16,2 1 0-16,1 1-3 0,-1-1 2 15,-1-1 0-15,2 4 1 0,1-1-3 0,1 0 4 16,-2-3-1-16,-1 0 2 0,3 0 1 0,3 0 0 0,0-3 4 16,1 1-2-16,-5-1 6 0,0-2 2 0,5 0 5 15,-4 1 0-15,0-7 4 0,-3 3 1 0,1 0 7 16,1-2 4-16,-2-3-2 0,1 4 2 0,-6-4 2 16,3 3 2-16,-7-4-2 0,4 3 1 0,-2-2-1 15,-5 1-3-15,1-3-3 0,-3-1-3 0,2-3-7 16,0 3-3-16,-2 3-1 0,-3-6-3 0,3 2-10 15,-1 1-1-15,-2-3-4 0,0-2-5 0,-3 4 0 16,0-4-22-16,1 0-13 0,2 2-14 0,-2 0-14 0,2 6-24 16,0-4-99-16,0 2 140 0,4 3-96 0,-1 2-28 0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1:45.03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33D78D09-C164-4AA8-A647-34688CEEE93A}" emma:medium="tactile" emma:mode="ink">
          <msink:context xmlns:msink="http://schemas.microsoft.com/ink/2010/main" type="writingRegion" rotatedBoundingBox="10012,5187 11071,8852 9389,9338 8330,5673">
            <msink:destinationLink direction="with" ref="{5656D1B9-BA60-424E-A352-B3D01AFA7A78}"/>
          </msink:context>
        </emma:interpretation>
      </emma:emma>
    </inkml:annotationXML>
    <inkml:traceGroup>
      <inkml:annotationXML>
        <emma:emma xmlns:emma="http://www.w3.org/2003/04/emma" version="1.0">
          <emma:interpretation id="{05B2FE0D-6195-4FB7-AC58-6FD84995E520}" emma:medium="tactile" emma:mode="ink">
            <msink:context xmlns:msink="http://schemas.microsoft.com/ink/2010/main" type="paragraph" rotatedBoundingBox="10012,5187 11071,8852 9389,9338 8330,56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A75EF0-6232-4691-B60B-D4B8E3AB0B1A}" emma:medium="tactile" emma:mode="ink">
              <msink:context xmlns:msink="http://schemas.microsoft.com/ink/2010/main" type="line" rotatedBoundingBox="10012,5187 11071,8852 9389,9338 8330,5673"/>
            </emma:interpretation>
          </emma:emma>
        </inkml:annotationXML>
        <inkml:traceGroup>
          <inkml:annotationXML>
            <emma:emma xmlns:emma="http://www.w3.org/2003/04/emma" version="1.0">
              <emma:interpretation id="{450F3752-C4A2-4B72-893C-D9AA228974E5}" emma:medium="tactile" emma:mode="ink">
                <msink:context xmlns:msink="http://schemas.microsoft.com/ink/2010/main" type="inkWord" rotatedBoundingBox="10012,5187 11071,8852 9389,9338 8330,567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7770 4428 935 0,'3'-6'356'0,"-3"-3"-271"16,0-1-78-16,0-1 5 0,0 6-24 0,0 3-8 15,0 4-3-15,2 1 1 0,0 5 3 0,-2 3 3 16,0 2 6-16,1 5 5 0,-1-1 5 0,-1 5 1 16,-1 4 2-16,-1 1 0 0,-2 0-1 0,2 5 1 15,-3-5 0-15,1 5-1 0,0-2-2 0,0-1 1 16,-3 1-1-16,2-1-1 0,-2-4 1 0,2 4-1 16,1-1-2-16,0-5 3 0,-1-1-2 0,1-1-1 0,2-1-2 15,1 0-3-15,-1-3-4 0,3-4-3 0,-2-4-7 0,-1 4-18 16,3-5-12-16,2 0-21 0,-2-2-21 15,0-1-41-15,0-3 90 0,1-1-64 0,6-1-18 0</inkml:trace>
          <inkml:trace contextRef="#ctx0" brushRef="#br0" timeOffset="-834.5891">7149 4739 515 0,'0'3'275'0,"-3"-3"-147"0,-3-5-85 0,1 4 40 16,2-1-31-16,1 1-24 0,-1 1-8 0,-2-4-10 15,5 4 1-15,0 0 1 0,0 0 3 0,0 0 5 16,0 0 3-16,0 0 3 0,2 2 3 0,-1 1-2 15,2 0 0-15,1 2-1 0,-1 2-1 0,2 0-6 16,1 3-2-16,2 1-2 0,0 2-4 0,0 1-5 16,3 2 2-16,2 3-1 0,-2 2 0 0,0-3-2 0,2 2-2 15,0 9 0-15,1-2 1 0,-3 0-2 0,0 0 0 16,-3 0 0-16,5 10 0 0,-4 1 0 0,3 0 1 16,-3-6 1-16,-3 6-1 0,7-1 2 0,-5 0-1 15,-5-4 0-15,5-3-2 0,3 2 1 0,-3-2-1 16,0-1-1-16,-3-5 1 0,0 1-2 0,1-1 0 15,2-1-3-15,-3-1-2 0,-2-1-1 0,0-1-4 16,-3-4-2-16,7 3-10 0,-4-1-7 0,0-2-6 16,4 1-11-16,1-2-56 0,-2-3-39 0,3 1 99 15,-1-5-74-15,5-3-47 0</inkml:trace>
          <inkml:trace contextRef="#ctx0" brushRef="#br0" timeOffset="-395.0479">7869 5467 398 0,'2'-7'151'0,"-4"3"-116"0,-4-3-44 0,1 2 6 16,0 2-18-16,3 2-1 0,1 1 1 0,-4 0 6 15,2 0 8-15,-2 0 11 0,2 1 20 0,0-1 9 0,1 2 30 16,-1-2 9-16,0 0 10 0,0 0 3 0,1 0 13 15,0-3-3-15,2 1-2 0,2 1-4 0,-2-3-22 16,5 3-10-16,-2 1-8 0,2-3-7 0,3-2-16 16,0 3-5-16,1 1-6 0,1-1-5 0,1 2-8 15,5-2 0-15,-7 2-2 0,6 5-5 0,-4 2-4 16,0 1-1-16,-5 4-1 0,4-1 0 0,-7 5-2 16,2 3-1-16,-5 2 2 0,2 0 0 0,-2-2 4 0,-8 5-2 15,3 5 4-15,-6-2 0 0,4-2 2 0,-2 2 3 16,-2-1 1-16,-2 2 4 0,2-1 2 0,0-1 3 15,-1-4 0-15,3-3 1 0,-2 2 6 0,3-2 0 0,5-3 2 16,-2-2 0-16,0-1 5 0,2 1 5 16,3-6 2-16,1 0 4 0,3-1 3 0,-1-4 0 0,3-2-1 15,2 3 0-15,2-4-5 0,2-2-5 16,6-3-5-16,-1 4-6 0,6-6-10 0,1-1-5 0,-2-4-4 16,5-3-8-16,0 3-21 0,2-6-12 0,-2 1-14 15,0-3-18-15,-2 0-63 0,2-1-47 0,-4-1 124 16,1 1-93-16,-4-3-53 0</inkml:trace>
          <inkml:trace contextRef="#ctx0" brushRef="#br0" timeOffset="278.2636">8084 4467 740 0,'-5'-2'317'16,"2"-6"-218"-16,0-1-73 0,1-3 17 0,2 1-18 0,2 5-15 16,-1-2-10-16,6 2-4 0,-2-1 0 0,-2 2 4 15,2 2 4-15,-5-2 3 0,0 1 10 0,6-1 4 16,-4 2 3-16,2-2 1 0,-4 0 4 0,-3 0-1 16,3 1-2-16,0 0 1 0,3 1-10 0,-3 0-5 15,-3 3-2-15,-2 0-3 0,5 6-8 0,0 1-2 16,0 4-2-16,0 3-1 0,-3 10-1 0,3 0 2 15,0 9-3-15,-5 4-1 0,1 4-4 0,0 1-4 16,-2 6-7-16,0 1-10 0,2 0-33 0,-3-1-43 16,3 5 79-16,3 1-54 0,-1-2-37 0</inkml:trace>
          <inkml:trace contextRef="#ctx0" brushRef="#br0" timeOffset="6287.5222">8723 4056 263 0,'-4'-13'144'0,"3"2"-66"16,-2 0-44-16,3 1 28 0,0 1-14 0,-2-1-14 15,4 5 0-15,-2-3 0 0,0 2 8 0,-2 0 9 16,2-2 3-16,2 4 4 0,-2-2-1 0,-5-2 1 16,3 3-2-16,2 1-1 0,0-1-4 0,0 2-8 15,-1-2-4-15,-1 0-4 0,2 0-2 0,2 4-11 16,-2-1-3-16,-3 2-4 0,3 0-4 0,0 0-4 0,-2 0-5 0,0 2-1 15,2-2-1-15,-4 4 0 0,4 0 0 0,0 2 2 16,-2-3 0-16,2 4-1 0,0-4 3 0,0 2-2 16,3 4 0-16,0-6 2 0,-1 2-1 0,-2 1 1 15,0 1-2-15,0 2 1 0,0 2 2 0,5 2 0 16,-5-5 1-16,0 5-1 0,4-2 1 0,4 5-2 16,-6 0 1-16,6 0 1 0,-3 1-1 0,-5-2 0 15,8 4-1-15,-3 3 0 0,-2-3 0 0,-3 0 1 16,4 4-1-16,1-1 0 0,-2 2-1 0,1 3 2 0,-4-2 1 15,4 2 0-15,-2 4-2 0,1 1-2 16,0 1 3-16,-1 0-3 0,3 4 3 0,-2-2-2 0,3 2 0 16,-4-4 1-16,1-6-2 0,-3 3 4 0,0 2-1 15,3-6 2-15,-3-4-2 0,0 4-1 0,0-1 1 16,-3 2-1-16,-2 0 2 0,4-3-1 0,2 0 0 0,-5 8-1 16,-1-3 1-16,5 1 1 0,0 0 0 0,-3 3 0 15,3-1 1-15,-2 7-2 0,-1-1-2 0,6 0 3 16,-3 3 0-16,-2-6-1 0,1 2 2 0,1 1-1 15,0-6 1-15,1 0 1 0,-1 1 1 0,0-7 1 16,4 1 2-16,-4 0-1 0,1 0 2 0,1-3 3 16,-2 0-2-16,0-3 2 0,1 1 1 0,1 0-1 15,1-1 0-15,0-2-1 0,0 0 0 0,1-1-3 16,0-1 1-16,1 5-1 0,-2-4 0 0,-1 0-3 0,0-1 1 16,-1 2-1-16,1 2-1 0,-2 0-1 0,0 1 0 15,0-6 0-15,1 4-2 0,1 1 1 0,1 1-1 16,-4-2 1-16,2-6-2 0,2 5 1 0,-3 0-1 15,2-3-1-15,-4 0 1 0,1 2 0 0,1-1-2 16,0 1-1-16,-5-1 2 0,2 1-1 0,0-1-1 16,1 5 1-16,2-4 1 0,-6 3-2 0,6-1 1 15,-4 1 0-15,3 1 0 0,-1 2 1 0,-3-1 1 16,-1 0-1-16,5-2-1 0,-3 0 2 0,1-2 3 16,3 0-1-16,-1-3 2 0,-1-2 1 0,0-1-2 0,4 1 4 15,-4-2 0-15,2-1-1 0,0-3 1 0,-1 0-2 0,-1 0 1 16,-1-2-1-16,1 2-2 0,-2-5 1 0,4 2-3 15,0 0-1-15,0-4-3 0,1-1 0 0,1 3-4 16,-1-3-8-16,4 0-6 0,-3 0-12 0,-2 0-17 16,1-1-96-16,-1-1-90 0,0 2 174 0,0-3-124 15,0-11-97-15</inkml:trace>
          <inkml:trace contextRef="#ctx0" brushRef="#br1" timeOffset="328182.362">9135 7106 135 0,'-3'-2'69'16,"-3"-3"-47"-16,4 4-31 0,-1 1 9 0,-2-2-18 0,0 0-7 15,4 2 1-15,-7-1-6 0,3 1 20 0,0 0 8 16,-3-2 16-16,2 2 13 0,-1-3 7 0,-1 0 23 16,0-2 4-16,2 3 17 0,-2-1-10 0,0-5 1 0,2 2 6 15,-2 1-4-15,3 2-4 0,-1-2-17 0,-1 0-2 16,1-1-6-16,3 6-6 0,0-3-5 0,-2 0-9 15,2 1-4-15,-2 0-2 0,2-1-1 0,1 3-4 16,-3-1 2-16,1-1 3 0,-1 1 2 0,2 1 4 16,-2 0 4-16,0 0 0 0,0-2 0 0,0 2 2 15,1-2 0-15,0 2-3 0,0 0 0 0,-1 0-2 16,0-1-1-16,2 1-1 0,-3 0 0 0,2 0 0 0,1 0-4 16,-5 0 3-16,3 0-2 0,1 0-4 0,-4-2-1 15,1 2-2-15,1 0 1 0,-4-1-5 0,-1-3 1 16,5 4-2-16,0 0-2 0,-7-1 2 0,-2-1-1 15,1 2-1-15,3 2-1 0,-2-2 3 0,1 0-2 16,-1 0 1-16,-6 0 0 0,8 0-2 0,-4-2 1 16,-2 1 1-16,2-1-2 0,-1 2 1 0,-1 0 0 15,1-3-1-15,0 3 1 0,0 0 0 0,2 0 0 16,-1 0 0-16,0 0 0 0,2 0 1 0,-2 0-2 16,3-2 1-16,-1 1-1 0,0 1 1 0,4-4-1 15,1 4 0-15,0 0 1 0,0 0 0 0,3 2 0 0,-3 0 1 16,5-1 0-16,-2 1 1 0,2-2 0 0,0 0 0 15,0 0 0-15,1-2-1 0,0 1 2 0,1 1-3 0,1 0 0 16,0 0-2-16,0 0 2 0,-2 0 0 0,2 3-2 16,-1-2-1-16,1 1 0 0,0 1 2 0,0-1-2 15,0 1 1-15,0 0-2 0,0-1-1 0,0 3 1 16,0-1 0-16,1 3-1 0,-1-1-2 0,2 2 3 16,-1-2-1-16,1 2 1 0,0 0 0 0,-2 0 0 15,1 2 0-15,2-1 0 0,0 1 0 0,-3-1-1 16,4 1 1-16,-3 0 0 0,-1 1-3 0,0 0 3 15,0-2 0-15,0 3 0 0,0-4 0 0,0 3 0 16,0 0 1-16,0-2 0 0,2 4 1 0,-2-3-2 16,0-1 2-16,1 2-1 0,1 4 1 0,-2-9-1 15,2 4 1-15,-2-1 0 0,0 2-1 0,1-3 1 16,-1 2-1-16,0-4 1 0,2 4 0 0,-1-1 1 16,1 1-1-16,0-4 0 0,-2 1 1 0,0-3 3 15,0 0 0-15,0 4-1 0,0-7 1 0,0 2 0 16,0 1 0-16,-2-1 0 0,4 0 0 0,-2 2-3 0,1-5-1 15,-1 0 0-15,2 3 0 0,-2-3-1 0,0 1 1 16,1-1-1-16,-1 0 2 0,0 2-1 0,2 1 0 16,-2-1 2-16,2-2-1 0,-1 0 2 0,1 1 0 15,-2 3 3-15,0-4-5 0,0-2 5 0,1 2 0 16,-1 0-1-16,0-2 0 0,0 2-1 0,0 0 0 16,0-1-2-16,0 1 2 0,2 0-4 0,-2 0 2 15,3 0-2-15,-1 1-1 0,-1-1 0 0,1 0 1 0,1 0-2 16,-1 0 1-16,-1 2 0 0,2-2-1 0,1 0 1 15,-1 0-1-15,2 2 0 0,-1-2 0 0,3 1 3 16,-1-1-3-16,0 0 1 0,2 2-1 0,0-2 1 16,-1 3 1-16,-1-1 0 0,2-1-1 0,-2 2-2 0,6-1 1 15,-1 0-1-15,-3 1 2 0,0 0-1 0,4-1 1 16,-2 1-2-16,1-2 1 0,0-1 0 0,-3 5-1 0,0 0 2 16,3-4-1-16,-3 4-1 0,0-2 0 15,3 2 1-15,-1 0 0 0,-5 0 1 0,1-2 0 0,2 0-2 16,-3 0 1-16,0 2 0 0,-1-2 0 0,0 2 0 15,0 0 0-15,-2-2 2 0,3 3-2 0,-4 1 1 16,1-1 0-16,0 0 0 0,2 4-1 0,0-4 1 16,0 1-1-16,3-1 1 0,-6 2-1 0,1 0 0 15,-1-2 0-15,6 4 1 0,-7-4-1 0,1 2 0 16,3 0 0-16,-6 2-1 0,2-1 1 0,2-1 0 16,-2-1 0-16,-2 1 0 0,0 1 1 0,-2 2-1 15,0-1 1-15,0 0 0 0,-3 1-1 0,4 1 3 16,-5 0-1-16,-1-3 2 0,4 4 0 0,-2-2-1 15,3 0 0-15,-3-3 1 0,3 3-1 0,-6-3-2 16,2 3 1-16,-2-1-1 0,-2-1-1 0,1-1 0 16,-4 2-2-16,2-2-2 0,-2 3-7 0,0-3-6 0,2 2 4 15,-2-4-32-15,-3 4-74 0,2-2-53 16,-3-1 126-16,-2 0-96 0,1-7-74 0</inkml:trace>
          <inkml:trace contextRef="#ctx0" brushRef="#br0" timeOffset="7233.9923">8587 7121 1013 0,'13'4'402'16,"-5"-8"-299"-16,-6-2-93 0,7 4 6 0,-6 1-9 0,7-1-31 15,-1 4-4-15,-2-1 1 0,4 3 6 16,2-1 14-16,-4-2 9 0,2 1 8 0,2 1 4 0,-3-3 5 16,1 0 0-16,6 0 2 0,-4 0-1 0,0 0-4 15,1-1-5-15,-1-4-2 0,3 2-4 0,0-2-4 16,0 2 0-16,-5-2-5 0,5 0-4 0,-2 0-10 16,4 5-8-16,-1-3-12 0,-4-2-15 0,4 2-69 15,1 2-57-15,-1-6 127 0,-1 2-94 0,3-1-66 16</inkml:trace>
          <inkml:trace contextRef="#ctx0" brushRef="#br0" timeOffset="6956.7416">8501 7314 95 0,'-8'10'85'0,"4"2"-14"0,-3 3-12 0,2-1 34 15,1-1-10-15,0 0 5 0,4-4 1 0,-3-1 11 16,3-2 0-16,0 2-2 0,0-3-20 0,3-2-2 16,1 1-7-16,0 0-9 0,3-2-5 0,1 3-18 15,3-2-6-15,0 2-5 0,2 3-4 0,3-2-10 16,0-1-2-16,1 3-2 0,4 0-4 0,1-2-1 0,-1 2-1 16,4-2 0-16,-6 1-2 0,1 1 1 0,2 0 0 15,-5-2 1-15,-1 2-1 0,0 2 0 16,-3-1 0-16,3 1 1 0,0-2 0 0,-8 3-1 0,1-3-1 15,-2 0 2-15,-1 3-1 0,-4-3 0 0,1 0 1 16,-11 3-1-16,6-3-1 0,-3 0 2 0,1 3-1 16,-6 2-2-16,-3-4-1 0,1 3-2 0,-1 0-1 15,3-2-3-15,-4 3-1 0,1-2-5 0,1-2-2 16,-4-1-2-16,3 2-3 0,0-4-19 0,-3 1-12 16,-1-3-17-16,4-1-26 0,-1-3 65 0,2 0-47 15,-3-7-14-15</inkml:trace>
          <inkml:trace contextRef="#ctx0" brushRef="#br0" timeOffset="7555.3197">9146 7230 851 0,'2'16'375'0,"-2"-10"-292"0,-3-1-80 0,1 0 2 16,-1 4-19-16,1 2-5 0,-1 7-1 0,-3 1 4 15,4-2 7-15,-3 1 8 0,1 4 6 0,-1-3 1 16,2-1 5-16,-1 1 2 0,3 0 1 0,1-1-1 16,0-4 2-16,0 3-4 0,3-2 1 0,0-2-1 15,2 1 0-15,1-5 0 0,2 1 2 0,0 0-1 16,0-1 0-16,5-3 4 0,0-1 1 0,3 0-1 0,-2 0 4 16,0-4 3-16,5-1-2 0,1 0 3 15,2 0 0-15,-5-1-2 0,1-2-2 0,1-5 8 0,0 3 0 16,-1-1-2-16,-4-2 3 0,0-2 0 0,1 0 6 15,-6-1 0-15,4 0 1 0,-2 3-5 0,-6 0-1 0,4-3-1 16,-2 0-4-16,-6 0-2 0,3 0-8 0,2-2-4 16,-6-1-4-16,0-4-8 0,0 1-6 0,-8-1-24 15,2-3-20-15,-4 1-34 0,-7-3-62 0,-15-2 106 16,-2 1-72-16,-20-13-31 0</inkml:trace>
          <inkml:trace contextRef="#ctx0" brushRef="#br1" timeOffset="328909.9535">9229 7268 278 0,'-9'0'63'0,"1"2"-76"15,0 4-27-15,-4-1-16 0,3 4-4 0,1-2 32 16,0 2 2-16,-2 2-17 0,-1-4 22 0,3 1 18 0,0 0 6 15,2-4 7-15,-4 0 40 0,6-1-50 0,-3-2 79 16,2 1 2-16,2-2-6 0,-1 0 7 0,-1 0-3 16,0-2 6-16,3 2-36 0,-2-1 15 0,-1-2-28 15,2 3-9-15,-2-2-5 0,2 0-7 0,-1 2-9 16,1 2-2-16,-1 1-1 0,4-3 0 0,-4 2-3 16,4-1 1-16,-1 3-1 0,-1 2-3 0,1-1 4 15,1-1 3-15,0 1 0 0,-2 3 2 0,0 0 2 16,2 2 2-16,0-1-1 0,2 2 2 0,0 2 0 15,-2-5-1-15,0 2 2 0,3 1 0 0,-2-3-1 16,3 3-2-16,-1-1 3 0,-2-6 0 0,2 4-2 0,1 2 3 16,0-2-2-16,0 0 0 0,-1-2 0 0,2 0 1 0,-2 2 2 15,3-1-1-15,-1-1-1 0,1-1 0 0,-1 1 0 16,3-1 0-16,-2 0 1 0,4 0 0 0,-2-2-2 16,1 0 2-16,1 5 2 0,1-6 0 0,0-1 0 15,0 4 2-15,1-3 0 0,2 2 1 0,-1 0 0 16,-2-3 3-16,3 1 0 0,-1-2 0 0,0 1 1 15,-1 1 2-15,1-2-1 0,-8-2 0 0,3-1-1 16,3 2 1-16,-1-3-1 0,-2 4 0 0,1-3 0 16,-3-2-1-16,4 4 2 0,1-4 0 0,-1 2 2 0,-7 0-4 15,5-2-1-15,-3-3 3 0,-2 2 0 16,2-1-3-16,-2-1-2 0,-2 2 0 0,3-2 2 16,-1 0 0-16,-3-2 1 0,0 2-3 0,0 2-2 0,1-2 2 15,-1-3 0-15,2 3-2 0,-4 0-4 0,-2 0-1 16,5-2-1-16,-6 2-2 0,1-1 0 0,-8-1-7 15,3-1 0-15,4 6-3 0,-1-4-4 0,-5 3-1 16,4 1-25-16,-5-5-8 0,2 9-16 0,-1 1-51 16,-8-4-39-16,-5 3-75 0,-3 1 151 0,-5 5-140 15,-5 4-49-15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4:04.33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899E38D-A39F-4AEA-8C30-CAF304101772}" emma:medium="tactile" emma:mode="ink">
          <msink:context xmlns:msink="http://schemas.microsoft.com/ink/2010/main" type="writingRegion" rotatedBoundingBox="18866,3494 24013,8727 21478,11222 16330,5988"/>
        </emma:interpretation>
      </emma:emma>
    </inkml:annotationXML>
    <inkml:traceGroup>
      <inkml:annotationXML>
        <emma:emma xmlns:emma="http://www.w3.org/2003/04/emma" version="1.0">
          <emma:interpretation id="{97A63F18-C90A-42FB-9CD1-0AF01CC289F1}" emma:medium="tactile" emma:mode="ink">
            <msink:context xmlns:msink="http://schemas.microsoft.com/ink/2010/main" type="paragraph" rotatedBoundingBox="17231,4548 21969,6110 21263,8250 16525,66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15431E-0704-414D-8C86-0E5D69D8BCAD}" emma:medium="tactile" emma:mode="ink">
              <msink:context xmlns:msink="http://schemas.microsoft.com/ink/2010/main" type="line" rotatedBoundingBox="17231,4548 21969,6110 21263,8250 16525,6687"/>
            </emma:interpretation>
          </emma:emma>
        </inkml:annotationXML>
        <inkml:traceGroup>
          <inkml:annotationXML>
            <emma:emma xmlns:emma="http://www.w3.org/2003/04/emma" version="1.0">
              <emma:interpretation id="{37B7AA56-A275-449D-A645-2E37A60BE1E1}" emma:medium="tactile" emma:mode="ink">
                <msink:context xmlns:msink="http://schemas.microsoft.com/ink/2010/main" type="inkWord" rotatedBoundingBox="17231,4548 21969,6110 21263,8250 16525,668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10049-5745 588 0,'-5'2'310'0,"0"-2"-189"0,-1-3-79 0,2 1 24 0,4 2-24 15,-1-3-8-15,1 3-9 0,0 0-5 0,3 0-5 16,0-2 1-16,0 2-1 0,2 0-1 0,0 3 1 16,1 2 1-16,-1 1 1 0,2-1 0 15,-1 0-2-15,0 3 0 0,2 0-1 0,-1-2 0 0,1 4-2 16,-2-5-1-16,2 6-1 0,-2 3 2 0,2 0 0 15,-1-1-3-15,1 3-1 0,0 3 0 0,1-1-1 16,-1 4-1-16,3 0-1 0,-3 4-2 0,2-2-1 16,-1 6 0-16,-1 3 1 0,3 4 0 0,-1 0 0 15,-1-2 1-15,-4 5-2 0,3 4 4 0,-1 4 2 16,1-10 0-16,-7 5 2 0,4-1 0 0,1-1 5 0,4-3 1 16,-1 2 2-16,-5-10-2 0,4 1 4 15,1 2-1-15,-3-6 1 0,4 0-1 0,-8-5-1 0,4 2-3 16,0-6-1-16,1 1-1 0,-2-2-4 0,-1 1-1 15,-1-2-3-15,1-5 0 0,-3 2-5 16,1 1-3-16,-2-3-2 0,0-3-2 0,1 0-13 0,-1-1-6 16,0-1-8-16,5-3-11 0,-3-1-40 0,1-2-31 15,0 1-34-15,0-1-27 0,4-9 113 0,-1-2-90 16,-3-2-24-16</inkml:trace>
          <inkml:trace contextRef="#ctx0" brushRef="#br0" timeOffset="-27777.2289">6242-6170 143 0,'-8'-3'115'0,"2"3"-31"0,1 0-40 0,5 0 33 0,-3-3-15 15,1 1-2-15,-2-3-4 0,2 4-5 0,4-3-3 16,-2 1-2-16,0 2-2 0,1 1-3 0,-1-2-8 15,0 2-1-15,7 3-2 0,-4-3-1 0,0 2-6 16,2-2-2-16,1 1-2 0,2-1-1 0,5 0-2 16,0 2 1-16,1-2-1 0,-1 2-3 0,3-1 0 15,-1-1-2-15,9 0 4 0,-1 2-1 0,-7-2-3 0,4 1 0 16,1-1 0-16,8 0 2 0,-1 0-3 16,-1 0 2-16,0 4-5 0,7-4 3 0,1 0 0 0,2 0-2 15,4 3 0-15,5-2-3 0,-1 1 0 0,6 1 1 16,-2 2 2-16,4-4-3 0,2 3 1 15,0-3 0-15,-3 1 1 0,1 1 0 0,1 0 1 0,0-1-1 16,-1-2 1-16,1 1 0 0,0 3-2 0,2-1 2 16,-1-2-1-16,-1 1 0 0,1 0 1 0,-1-1-1 15,-3 2 0-15,-5-3-1 0,2 2 0 0,-5 0-2 16,-2-1 3-16,-1 2-2 0,0-1 0 0,-4-1 0 16,4 1-1-16,-2 0 1 0,1-1 0 0,4 2 1 15,-4-3-2-15,1 2 0 0,3-2 1 0,-5 2-1 16,2-2 1-16,0 1 1 0,-3-1 0 0,-1 0-1 15,-1 0 1-15,-1-1 1 0,-2 1 0 0,0-2 2 16,-4 2-1-16,2 0 0 0,-2 0 1 0,-3 0-1 16,4 0 0-16,-5 0 0 0,-1-2 0 0,3 2-2 0,3 0-1 15,-7 0 0-15,-1 0-1 0,4-1 1 0,-3 1-1 16,4 0 2-16,-4 0-1 0,4-2 0 0,-7 2 3 16,3-1-2-16,-1 1 2 0,-2 0 0 0,-3 0 1 0,0-2-2 15,-5 2 1-15,2 2 2 0,-4-2-3 0,1 1 2 16,1 1 0-16,-3-1-2 0,-2 1 1 0,1 1 0 15,-3-3-2-15,0 2 0 0,-1-1 0 0,-2 1 1 16,1-2-2-16,-2 2 1 0,0-2-1 0,1 0 1 16,-1 0-2-16,0 0 0 0,0-2-2 0,0 2 1 15,0 0 1-15,0 0-2 0,0 0-2 0,0 0 0 16,0 0 1-16,0 0 0 0,0 0 1 0,0 0-2 16,0 0 0-16,4 0 1 0,-4 0 1 0,0 0 2 0,0 2-4 15,0-1 2-15,0 1 0 0,0-1 0 0,0 3 0 16,0-3-2-16,0 2 1 0,1-1-1 0,1 0 3 15,-1 1-3-15,-1 0 0 0,2-2 2 0,-2 3-1 16,2-1 0-16,-1 0 0 0,1 2 1 0,-1-4-1 16,1 3 2-16,0-1 0 0,1 2-2 0,-2-1 2 15,3 0 1-15,0 0 2 0,-2 1-1 0,1-2 2 16,0-1-2-16,2 1 2 0,-3-1 0 0,-1 1 0 16,2 0 0-16,-1-1-3 0,1 1 1 0,-1 2 0 15,1-2-1-15,0 2-2 0,0-1 0 0,-1 1 2 16,1-2-2-16,0 2 2 0,1-2 0 0,-3 4-4 15,2-3 3-15,0 1 1 0,-1 0-1 0,0 1 0 0,-1 2-1 16,2-1-1-16,1 1 2 0,-3 0-1 16,2 1-1-16,-1 1 0 0,0-1 0 0,-1 2-1 0,2 1 0 15,-1 0 0-15,1 1-1 0,0 1 2 0,1-1 0 16,-1 1-1-16,0 2-1 0,2 5 1 0,-2-2 0 16,0-1 0-16,0 1 0 0,-1 1 0 0,3 0-1 15,-2 3 1-15,0-3 0 0,0-1 0 0,0 1 1 16,1-2 1-16,0 1-2 0,1 2 1 0,-2 1 0 15,2-4 1-15,-2 1-2 0,4 1 1 0,-4 4-1 16,0 2 0-16,2-2 0 0,-2-2 2 0,0-1-1 0,0 6-1 16,2-3 2-16,-2-1 0 0,2-2 0 0,0 3 0 15,-2-2 1-15,3 1-1 0,-4 2 1 0,3-3 1 16,0 4 0-16,-1 3 0 0,1-9 0 0,-3 6 1 16,1-1-2-16,2-1 2 0,-1 2-3 0,1-3 1 15,-2 0-1-15,1 2 1 0,-3 1 0 0,4-1-3 16,-3 1 2-16,1 2-2 0,-2-1 2 0,1 2 0 15,-1-3-1-15,1-1 2 0,0 2-2 0,-1-1 3 0,2-6-2 16,1 4 1-16,-3 2 1 0,4-4 0 0,-2 0 2 16,4 2-2-16,-4 0 3 0,2 2-2 0,-2-1 0 15,0-3 3-15,0-3-3 0,2 4 1 0,-5-1 0 16,6 0-2-16,-3-3 2 0,1 4-1 0,0-3 1 16,1 3-1-16,2 1-1 0,-3-5 1 0,1 0 0 0,0 0 0 15,1 0-4-15,-4-1 1 0,1-1-1 16,3-1 1-16,-1 0-2 0,-2 0-4 0,1-2-5 0,0 2-2 15,-1 0-2-15,4 2-16 0,-6-1-7 0,3 2-15 16,-1-1-18-16,0 1-71 0,-1 0-57 0,-9-2 138 16,7 1-103-16,0-2-40 0</inkml:trace>
          <inkml:trace contextRef="#ctx0" brushRef="#br0" timeOffset="645.6639">10635-5219 68 0,'3'3'76'0,"0"-3"17"0,2 3-20 0,0-3 28 0,-4 0 9 16,2 0 10-16,-1 0 0 0,1-3 1 0,-1 1-6 0,-1-1-15 16,3 1-10-16,-1-2-11 0,1-1-9 15,3 0-22-15,-2-1-9 0,-1-1-8 0,4 1-7 0,0 0-12 16,0-1-4-16,2 3-4 0,1-1-2 0,2 2-5 16,1 1 0-16,0-1 0 0,-1 1 1 15,0 1-3-15,0 1 2 0,1 3-1 0,-3-2 0 0,0-1 1 16,-1 5 0-16,-2 2-2 0,0 0-3 0,-2 5 0 15,0-1-1-15,-1 0 3 0,-2 0-1 0,-3 7-1 16,0 1 1-16,-3 1 0 0,-3-4 4 0,0 5 1 16,-2 0 0-16,-4-4 2 0,0 4 0 0,1-2 2 15,-2 0 1-15,2-3 2 0,-2 2-1 0,0-4 1 16,0 2 0-16,1 0 0 0,-1-2 1 0,0-1 3 16,2 1 0-16,1-4 0 0,3 3 0 0,-3-6 3 15,5-2 3-15,2 3-1 0,0-1 0 0,3-4 0 16,0 0 2-16,0 2 2 0,3-5-1 0,-1 3 1 0,2-3-3 15,3 2 1-15,2-1-1 0,-4-1 0 0,5 2-3 0,2-2-2 16,0 0-1-16,0 1-3 0,1-1-1 0,0 0 0 16,1 2-2-16,2-1-2 0,-2-1 0 0,1 2 0 15,-3-2 0-15,3 2 1 0,-1-2-2 0,-3 3 1 16,-1-2 0-16,1 4 0 0,0-3 1 0,-3 4 0 16,2 1 0-16,-6 1-1 0,4-2 1 0,-1 5 0 15,1-1 1-15,-7-2 0 0,1 3 0 0,-2 3-1 16,0-3 3-16,-2 4 0 0,-3-3 1 0,-1 1 2 15,-2 5-1-15,2-1 2 0,-1-1 0 0,-4 0 2 16,2 1-2-16,-4-1 1 0,-3 0-1 0,2-1-2 16,-2-3 1-16,1 1-2 0,0-5-3 0,-5 5-3 0,3-2-2 15,-1-2-6-15,-1-1-4 0,-1 2-5 0,-6-4-21 16,-4 1-15-16,3-2-22 0,0-2-30 0,0-3-50 0,-10-5 104 16,-3-3-74-16,0-11-25 0</inkml:trace>
          <inkml:trace contextRef="#ctx0" brushRef="#br0" timeOffset="-25244.7654">8004-4839 909 0,'4'-11'425'0,"-2"-5"-253"0,1-1-114 0,-3 7 25 16,-3-3-19-16,3 12-15 0,0-1-17 0,0 1-25 16,0-4-4-16,2 10-1 0,1 1-1 0,0 2 0 15,2 0 1-15,1 6 5 0,-3-1 2 0,4 6 5 16,-1 2 3-16,-1 3 1 0,1 0 1 0,1 6 1 15,-1 0-1-15,0 2-2 0,4 0-3 0,-2 6-3 16,1-1-5-16,7 2-1 0,-4 1-2 0,0 0-7 16,3 3-2-16,-1 0-5 0,-3 2-3 15,2-7-7-15,-2-3-13 0,-5 5-58 0,2 1-64 0,-1-6 119 16,-4-1-82-16,-5-1-42 0</inkml:trace>
        </inkml:traceGroup>
      </inkml:traceGroup>
    </inkml:traceGroup>
    <inkml:traceGroup>
      <inkml:annotationXML>
        <emma:emma xmlns:emma="http://www.w3.org/2003/04/emma" version="1.0">
          <emma:interpretation id="{C92FE77F-6D2B-4CC1-A96C-1453239518F1}" emma:medium="tactile" emma:mode="ink">
            <msink:context xmlns:msink="http://schemas.microsoft.com/ink/2010/main" type="paragraph" rotatedBoundingBox="18307,5362 22795,9926 21478,11222 16989,66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779659-FADB-4CE9-9EBE-939E3C558576}" emma:medium="tactile" emma:mode="ink">
              <msink:context xmlns:msink="http://schemas.microsoft.com/ink/2010/main" type="line" rotatedBoundingBox="18307,5362 22795,9926 21478,11222 16989,6658"/>
            </emma:interpretation>
          </emma:emma>
        </inkml:annotationXML>
        <inkml:traceGroup>
          <inkml:annotationXML>
            <emma:emma xmlns:emma="http://www.w3.org/2003/04/emma" version="1.0">
              <emma:interpretation id="{5EDE9881-E39E-4801-8A4F-DC38176A8E4A}" emma:medium="tactile" emma:mode="ink">
                <msink:context xmlns:msink="http://schemas.microsoft.com/ink/2010/main" type="inkWord" rotatedBoundingBox="18307,5362 22795,9926 21478,11222 16989,6658"/>
              </emma:interpretation>
            </emma:emma>
          </inkml:annotationXML>
          <inkml:trace contextRef="#ctx0" brushRef="#br0" timeOffset="9801.3556">11550-1568 526 0,'-1'-4'259'0,"-2"-3"-146"15,-2-1-72-15,0 0 29 0,0 5-23 0,1-2-12 16,0 1-8-16,0-3-11 0,-1 1-3 0,0 0 1 15,0 1 1-15,0-2 5 0,1 1 3 0,-3 1 0 16,-1-4 5-16,0 2 6 0,-1-2 1 0,-2-1 0 16,-2 2-2-16,3-1-6 0,-1 1-3 0,-2-2 1 15,1 4-3-15,-1-1-9 0,2 3-1 0,0-1-2 0,-2-2 0 16,0 1-1-16,-1 1 1 0,1-1-2 0,-3 0 2 16,0-2 0-16,-1 3 2 0,-1-3 0 0,-1 2 1 15,-2-2 0-15,1 1 0 0,1-2-2 0,-4 2 0 16,4-1-1-16,-1 0-2 0,-8 4-1 0,1-4-3 15,3 1-2-15,-4 2-1 0,1 5-1 0,0-1-1 16,-7-2-1-16,9 3 2 0,-4 0-2 0,2 1 1 16,-2 4 0-16,-1-2 1 0,3 2 0 0,-5 0 0 15,2-2 3-15,-2 3-1 0,2 1 1 0,0-3-1 16,1 0 1-16,-6-3-1 0,3 4 1 0,6-2-1 16,-4 0 0-16,2 2-1 0,-3 2 0 0,1-3-1 15,5 4 1-15,2 0-1 0,-4-1-2 0,-3 1 1 16,6 0 0-16,2 1-1 0,1 1-1 0,0-4 2 15,2 5-1-15,0-1-1 0,3 1 3 0,0 0-2 16,0 0 0-16,4-1-1 0,-3 1 1 0,3 2 0 16,-1-2-1-16,3 2 0 0,-1-1-1 0,3 1-2 15,0 3 0-15,2 0-1 0,-2-2 0 0,5 1-1 0,-1 0-1 0,-2 5 1 16,3-3-3-16,0-3 4 0,1 4 0 0,-1 1-1 16,3 2 2-16,2-1 0 0,-2 0 2 0,3-1-1 15,0 0 4-15,2 5-1 0,-1-5 2 0,3 1 0 16,-1 1 0-16,1 1 1 0,-1-1 1 0,2 1 1 15,3-1-1-15,-1 1-2 0,1-2 2 0,-2-1-2 16,4 3 2-16,0-3 0 0,-2 2-1 0,5-1-1 16,-3 1 0-16,1 0 0 0,3 1 1 0,1-3 2 15,6 2-3-15,-3-2 1 0,2-3-1 0,0 3 2 16,-3-6-2-16,4 1 1 0,-3-4-1 0,3 3 0 16,-2-6 0-16,-1 3 0 0,8-7 1 0,-7 4-1 0,7-1 3 15,2 0 2-15,1-2-1 0,-3-3 3 0,0 1 2 16,1-1 1-16,-3 1 0 0,3-2 2 0,-1-6-1 15,0 1 0-15,-4-2-1 0,4 3-1 0,1-1-1 16,-1 0-3-16,1-1 1 0,2 1-2 0,-4 0 0 16,4 0 1-16,-2 1 0 0,1-3 0 0,-1-2-2 15,0 1 2-15,1-5-1 0,-1 3 3 0,-3 1-2 16,-3-4-1-16,4-1 2 0,3-1 1 0,-9 3 0 16,2-1-1-16,0 0-1 0,1-6-1 0,1 2 2 15,-1 1-1-15,-4 0-1 0,1 0 0 0,2-2 1 16,-3 2 1-16,-1 0 3 0,1-3 2 0,0 2-1 15,0-2 5-15,-2 1 2 0,-3-4 2 0,1 1 0 16,-3 0 2-16,-2 2 1 0,-3-3 0 0,1 1 2 16,-5-1-1-16,9 1-2 0,-11 1 2 0,2-4-1 15,3 1-1-15,-8-4-2 0,1 5-3 0,4-2-3 0,-11-3-2 16,-1 5-2-16,-1-2-9 0,0 0 0 16,4 3-7-16,-6 1-5 0,2-1-17 0,-1 2-12 0,-1-2-20 15,-4-1-23-15,-2 4-145 0,-2-1 174 0,-10 0-103 16,-1-2-69-16</inkml:trace>
          <inkml:trace contextRef="#ctx0" brushRef="#br0" timeOffset="-25854.4201">6782-5388 661 0,'-1'-8'292'0,"-1"3"-190"0,-1-1-73 0,0-1 11 15,1 4-13-15,-1 3-13 0,1-1-8 0,2 1-6 16,2 0 1-16,3 3 1 0,1 2 2 0,-1-2 7 0,11 2 1 16,0-4 6-16,3 2 3 0,1 2 3 0,4-5 1 15,3 0 3-15,5 0 3 0,6 0-2 0,-2-3-1 16,-1 1-5-16,0 1-1 0,0-2-1 0,3-1-4 15,0 0-2-15,-4 0-5 0,5 1 0 0,0 0 0 16,-1-2-4-16,2 0-3 0,-1 1 1 16,1-1-3-16,-5-1-1 0,3-1-4 0,-4 1-7 0,-1-1-2 15,-4 3-5-15,1-1-3 0,-4-3-19 0,1 3-7 16,-3 0-13-16,-5-1-13 0,-2 1-60 0,-1 0 93 16,-5 1-59-16,-1-3-28 0</inkml:trace>
          <inkml:trace contextRef="#ctx0" brushRef="#br0" timeOffset="-25490.0958">7335-5412 149 0,'-7'-3'130'15,"4"1"-49"-15,0-1-50 0,0 3 32 0,1-2-15 0,1 2-22 16,1 0 1-16,0 5 1 0,0-2 5 0,1 2 2 15,2 2 2-15,2 2 13 0,-2 1 0 16,1-1-2-16,0 1-3 0,0-2-1 0,0 6 1 0,1 0-2 16,0 2 0-16,0-3-11 0,-1 3-2 0,1 3 2 15,2 5-2-15,-3 0-1 0,3 0-6 0,-1 4 0 16,1 1 0-16,0 6-3 0,0-1-2 0,2 2-4 16,1 4-1-16,3 3-2 0,-2-3 1 0,0 0-3 15,0 1-2-15,0 0 0 0,-1-1 0 0,1 0 0 16,-3-2 0-16,2-3-1 0,1 0-1 0,-2 0 2 15,1-4-2-15,-1-1-1 0,-1-3 2 0,2-2-3 16,-4-1-2-16,2-3-1 0,-3 1 0 0,1-4-7 16,-1-1-3-16,0-2-4 0,-2-1-5 0,0-1-6 0,2-7-6 0,-2 2-26 15,-3-3-12-15,3 1-16 0,1-6-22 0,-1 0-30 16,0-1 85-16,0-4-64 0,-3 2-9 0</inkml:trace>
          <inkml:trace contextRef="#ctx0" brushRef="#br0" timeOffset="-27290.9865">9474-2959 503 0,'0'-5'288'16,"0"-8"-131"-16,0-3-92 0,-2 0 40 0,0 0-21 0,1 0-17 16,-2-1-18-16,1-1-24 0,-1 1-8 0,0 2-5 15,-2-2-2-15,3 3-6 0,1-6-2 0,-2 1 0 16,3 0 1-16,-2 2 0 0,-1-2 2 0,3 3 1 16,0 1 2-16,0-1 4 0,-2 4 1 0,1 2 2 15,-1 1 0-15,0 2 5 0,1 1 0 0,-1 1 2 16,2 3-1-16,-3 1-3 0,3-1-1 0,0 2-4 15,2 2-1-15,-2 1-5 0,1 0-1 0,-1 5-4 16,-1-3 0-16,1 6-1 0,-4 2 1 0,4 3 1 16,0 1 1-16,-1 6 1 0,1 0 0 0,0 6 1 15,0 3 0-15,3-2 0 0,-1 7-2 0,1-4 1 16,-2 6-1-16,4-4-1 0,-2 0-1 0,2-2 0 16,-3-3-1-16,1 1-1 0,-1-4 1 0,-1 0-1 15,1-5-1-15,-2-3 0 0,1-3-2 0,-1 2-4 0,0-6-1 16,2 3-3-16,-2-4-3 0,2-2-8 0,-2 3-20 15,1-6-18-15,-1 2-23 0,2-2-30 0,1-1-53 0,-3 1 110 16,1-4-80-16,-1-2-24 0</inkml:trace>
          <inkml:trace contextRef="#ctx0" brushRef="#br0" timeOffset="-26780.9367">9771-3249 1041 0,'-1'-2'358'0,"-2"2"-264"0,1-5-79 0,1 5-8 15,-1-1 12-15,2 2-22 0,0 2-5 0,0 1-2 0,2 0 3 16,-4 3 1-16,2 1 7 0,2 1 4 0,-2 2 3 16,1-1 3-16,-1 4 1 0,-5-1 1 0,4 0-1 15,6 3-1-15,-5 1 0 0,4 1-1 0,-1 4-3 16,1-1-1-16,-1 1-3 0,2-1-2 0,-5 0 1 15,4 2-1-15,3-2-3 0,-7 0 2 0,3 1-3 16,2-3 1-16,1-3-1 0,5 3 1 0,-4-4 0 16,1-6 1-16,-2 1 1 0,7-4 0 0,-5 0 0 15,0-1 2-15,3-5 1 0,-2 2-1 0,4-2-2 16,-3-3 2-16,1-1 2 0,2-4 2 0,1 1 1 16,-1-3 1-16,-4 0 5 0,2-1 1 0,-1-5 1 0,-1 4 1 15,3-3 1-15,-4-1 2 0,-2 0-2 0,2 2 2 16,-2 0-4-16,1 3 0 0,-4-2 0 0,3 2-3 15,-4 3-3-15,1 1-4 0,-3 3 1 0,2-1-3 16,-2 0 0-16,1 5-4 0,1 3 1 0,-1-3 1 16,-1 5 0-16,0 0 1 0,0 1 0 0,0 5-1 15,-1 4 2-15,-1-1 1 0,1 0 0 0,-1 2-3 0,2 5 0 16,2 3 0-16,1-3 0 0,1-1 0 0,0 3-2 16,0-1-1-16,1-1-2 0,2-1 1 0,1-4-4 15,-2 3-4-15,2-3-2 0,-2-3-5 0,2 0-12 16,0-4-7-16,0-1-12 0,2-1-11 0,-1-4-42 15,1-2-23-15,3-1-29 0,-4 0-37 0,5-3 121 16,2-2-90-16,2-4-20 0</inkml:trace>
          <inkml:trace contextRef="#ctx0" brushRef="#br0" timeOffset="-26502.6813">10560-2979 427 0,'1'-4'291'15,"1"0"-118"-15,0 4-101 0,-2 0 37 0,-2 0-16 16,2 4-21-16,-3 2-17 0,0 2-21 0,-4 2-7 15,6 4-3-15,-3-1-5 0,1-1-2 0,-1 6-4 16,-3 1-1-16,2-5-1 0,2 2-2 0,-3-3 0 16,4 0-3-16,-3 3-2 0,5-5-3 0,0 2 0 0,0-6 0 15,5 5 0-15,0-3-1 0,1-4 0 0,4 3 3 16,-1-5 1-16,1 0 4 0,1-1 2 16,5-2 2-16,-3 0 1 0,0 0 3 0,1-3 0 0,0-4 8 15,1 3 1-15,-1-3-2 0,0-1 2 0,-1 2 2 0,1-5 7 16,-3-2 0-16,2 2 4 0,-3 1-7 0,-1-1 2 15,1 0 0-15,-2 0-3 0,-5 1-3 0,2-1-9 16,0 2-6-16,-4-3-6 0,-2 0-3 0,-3-1-22 16,-2 2-15-16,-2-4-18 0,-5 0-22 0,-11 2-148 15,1-3 172-15,-9-2-103 0,-16-9-67 0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4:11.89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3E0E075-4417-42FB-91C6-01174F70397D}" emma:medium="tactile" emma:mode="ink">
          <msink:context xmlns:msink="http://schemas.microsoft.com/ink/2010/main" type="writingRegion" rotatedBoundingBox="20218,9175 22710,9175 22710,9667 20218,9667"/>
        </emma:interpretation>
      </emma:emma>
    </inkml:annotationXML>
    <inkml:traceGroup>
      <inkml:annotationXML>
        <emma:emma xmlns:emma="http://www.w3.org/2003/04/emma" version="1.0">
          <emma:interpretation id="{4D553852-80E8-470F-8D03-E2A3A0697DDC}" emma:medium="tactile" emma:mode="ink">
            <msink:context xmlns:msink="http://schemas.microsoft.com/ink/2010/main" type="paragraph" rotatedBoundingBox="20218,9175 22710,9175 22710,9667 20218,9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E88622-9356-47DF-829F-C1625C13EA3A}" emma:medium="tactile" emma:mode="ink">
              <msink:context xmlns:msink="http://schemas.microsoft.com/ink/2010/main" type="line" rotatedBoundingBox="20218,9175 22710,9175 22710,9667 20218,9667"/>
            </emma:interpretation>
          </emma:emma>
        </inkml:annotationXML>
        <inkml:traceGroup>
          <inkml:annotationXML>
            <emma:emma xmlns:emma="http://www.w3.org/2003/04/emma" version="1.0">
              <emma:interpretation id="{DA5B05B7-5FCB-4CDB-A028-7C515828270F}" emma:medium="tactile" emma:mode="ink">
                <msink:context xmlns:msink="http://schemas.microsoft.com/ink/2010/main" type="inkWord" rotatedBoundingBox="20218,9175 22710,9175 22710,9667 20218,9667"/>
              </emma:interpretation>
            </emma:emma>
          </inkml:annotationXML>
          <inkml:trace contextRef="#ctx0" brushRef="#br0">9483-2278 388 0,'0'-5'222'15,"0"-1"-105"-15,-1-2-73 0,-4 2 31 0,3 1-33 16,-1 0-2-16,3 2-24 0,0-2-4 0,0 5-8 16,0-1-1-16,2 2-3 0,1-1 0 0,0 5 0 15,0-3 0-15,2 2 5 0,0 1 3 0,0 3 2 16,-1 3 2-16,-2-1 3 0,1 1 3 0,5-2-1 0,-2 6 2 16,-1 1-2-16,5-2-1 0,-2 7 1 15,-2-7-2-15,5 2-2 0,-3 2-2 0,5-1-1 0,-3-3 1 16,-1 2-2-16,7-5 0 0,-2 2 0 0,4 0-1 15,-2-2 1-15,-2-1-1 0,0-2 1 0,2 3 0 16,-1 0-2-16,-1-2 0 0,-1-1 1 0,1 0 1 0,2 4 2 16,0-5-2-16,-2 1 1 0,1 0-2 0,1-3 1 15,-2 3 1-15,0 0-1 0,1-3-1 0,0 1 0 16,1-1 3-16,2 0 0 0,-5 0 1 0,6-2 6 16,-3-2-1-16,-2-1 0 0,0 0 4 0,1 0 1 15,1-3 0-15,-5 2 2 0,5-3 0 0,-5 0-2 16,3 0 0-16,-1 1 1 0,0-2-3 0,-1 1-1 15,4-3-1-15,-5 1-3 0,2 0 0 0,-2 1-1 0,-3-2-4 16,7-1 4-16,1 1-3 0,-8 0-3 0,6 1 1 16,-3-2-1-16,2-2-2 0,1-1 0 0,2 3 0 15,-5 0-2-15,-1 2 1 0,2-4-1 0,3 2-1 16,-2-1 2-16,-2 1-1 0,1 0-3 0,0-2 2 16,5 1-2-16,-3-1-1 0,-1 4 1 0,3-1-1 15,-2 1 1-15,1 1-1 0,2 2 1 0,-4 0-1 16,0-2-1-16,0 2 1 0,-1 1-2 0,1 1 1 15,0 2-2-15,1-1 1 0,-3 0-2 0,0 4 1 0,1 5-1 16,-1-3 1-16,0-1 2 0,-2 3-1 0,1 3 0 16,-1-3 1-16,1 3 0 0,-2-3 1 0,-2 2-1 15,4 0 0-15,-2 2 0 0,-2-7-2 0,2 3 3 16,2 3 0-16,-4-1 0 0,2-2 0 0,-2-2 1 0,2 2 1 16,0 0-2-16,-1 0 2 0,-2-3-1 0,-1 1-1 15,3 0 1-15,-1-1-1 0,-1 3 0 0,-2-5 0 16,0 2 3-16,2 2-1 0,-3-3-1 0,1-1 2 15,-2 2-1-15,3-3 0 0,-3 1 2 0,2 0-2 16,-1-1 3-16,0-1 1 0,-2-1 1 0,1 2 1 0,-1-2 2 16,2 0 1-16,-2 0 1 0,1-2 0 15,-1-1-2-15,3 0-1 0,-1 0 0 0,1-2-2 0,2-1-3 16,0-2-2-16,1-2 0 0,-1 1-2 0,0 1 1 16,0-5-2-16,6 0-1 0,-2 4 1 0,-1-3 0 15,3 3 0-15,0-2 0 0,2 1 0 0,3 2-1 16,0 0 0-16,-5 0 2 0,8 4-1 0,-8-1-1 15,5 0 2-15,-1 3-3 0,-3-1 0 0,1 2 1 16,2-1 1-16,-4 2-3 0,-2-5 0 0,9 7-1 16,-4 1-1-16,2 0 1 0,0-1 0 0,-2 1 1 15,4 2-1-15,-1 0 1 0,2 1 2 0,-4-3 1 16,1 0 0-16,0 2 1 0,0 0 0 0,1 1 0 0,-1-1 0 16,2 1 1-16,-1 1-1 0,1-2 2 15,-1-1-1-15,-1 3 1 0,2-4 0 0,-3 2 3 0,0-5-4 0,1 0 4 16,0 0 1-16,0 1-2 0,-2-1 3 15,2-3-2-15,1 3 3 0,2-3 0 0,1 0 3 0,-5 1-1 16,3 0-1-16,3 1 4 0,-1-2 1 0,-4-4 4 16,0 1-2-16,-1 0 4 0,2 1 2 0,-4-5 0 15,1-1 1-15,-1-3-1 0,1 1-3 0,-1 2-2 16,0-5-3-16,-2 2-8 0,2-2 0 0,-5-2-6 16,4 1-3-16,-4-2-12 0,0-2-10 0,3-5-11 15,1 7-12-15,-4-1-50 0,1-3-31 0,-1 4-37 0,-2 0-52 16,4 3 140-16,-2 3-106 0,1-6-28 0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1:04.84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CCF0763-3ADD-4C7D-B4A3-487094A0AF1F}" emma:medium="tactile" emma:mode="ink">
          <msink:context xmlns:msink="http://schemas.microsoft.com/ink/2010/main" type="writingRegion" rotatedBoundingBox="3325,7853 7919,8039 7871,9232 3277,9046">
            <msink:destinationLink direction="with" ref="{83C3387C-D09D-4877-A1E6-52C1AD88C746}"/>
          </msink:context>
        </emma:interpretation>
      </emma:emma>
    </inkml:annotationXML>
    <inkml:traceGroup>
      <inkml:annotationXML>
        <emma:emma xmlns:emma="http://www.w3.org/2003/04/emma" version="1.0">
          <emma:interpretation id="{0994B742-A1DD-4D46-A4DB-20E6F2BD0E9C}" emma:medium="tactile" emma:mode="ink">
            <msink:context xmlns:msink="http://schemas.microsoft.com/ink/2010/main" type="paragraph" rotatedBoundingBox="3325,7853 7919,8039 7871,9232 3277,90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5C26A0-5090-43FB-9778-28F2B205F669}" emma:medium="tactile" emma:mode="ink">
              <msink:context xmlns:msink="http://schemas.microsoft.com/ink/2010/main" type="line" rotatedBoundingBox="3325,7853 7919,8039 7871,9232 3277,9046"/>
            </emma:interpretation>
          </emma:emma>
        </inkml:annotationXML>
        <inkml:traceGroup>
          <inkml:annotationXML>
            <emma:emma xmlns:emma="http://www.w3.org/2003/04/emma" version="1.0">
              <emma:interpretation id="{7EC5883E-9796-4B93-A5E7-9589FE993595}" emma:medium="tactile" emma:mode="ink">
                <msink:context xmlns:msink="http://schemas.microsoft.com/ink/2010/main" type="inkWord" rotatedBoundingBox="3315,8103 4434,8148 4410,8734 3291,8689"/>
              </emma:interpretation>
            </emma:emma>
          </inkml:annotationXML>
          <inkml:trace contextRef="#ctx0" brushRef="#br0">2750 7061 849 0,'-1'0'345'0,"-1"-5"-248"16,2 4-82-16,0-1 3 0,-1 0-20 0,1 2-10 15,-2 0-6-15,2 0 0 0,0 0 1 0,0 4 5 16,0-4 0-16,0 1 17 0,2 1 4 0,-2-2 2 15,0 3 0-15,0 0-2 0,0 2 0 0,-2 0-2 16,2 1 3-16,-2 2-10 0,1 2 0 0,1 2-3 16,0 1 1-16,0-3 2 0,-2 4-1 0,1 2 1 15,1 0 0-15,0 0 3 0,0-2-2 0,0 0 3 0,3 4 1 16,-2-1-2-16,3 1 1 0,-1-2 2 0,2-2-2 0,-1 1 2 16,3-1 2-16,-1 2 0 0,0-7-1 0,4 1 4 15,-2-1 2-15,3-1-1 0,-1 2 4 0,2-2 1 16,1-3 2-16,-2-2 1 0,2 2 3 0,0-1 0 15,0-2 0-15,-4-2 0 0,4 2-1 0,-2-4-1 16,2 0-1-16,-1 2-1 0,0 0-2 0,0-6-1 16,1 3 0-16,0-2-3 0,1-4 2 0,-1 4-1 15,-2-6 0-15,-3-4 1 0,2 4-2 0,-2-3 0 16,-2-2 0-16,2-3 0 0,-3 3 0 0,-1 0-2 16,4 2-1-16,-6-4 1 0,6-1 1 0,-2 3 0 15,-1 3-2-15,-5-1 0 0,0-2 4 0,-1 3-2 16,1-3 0-16,-2 2-2 0,-4 1 1 0,-4-1-1 15,4 3-1-15,-1-4 0 0,1 4-4 0,-5-3 1 16,1 3-2-16,-1 3 0 0,-3-3-4 0,1-2-1 16,-1 3-2-16,-4 1-2 0,-1-1-12 0,0 2-8 0,0-1-11 15,-4 2 5-15,1 4-74 0,-3-2-44 0,1 4-88 16,-6 1 166-16,-5 5-142 0,1 1-76 0</inkml:trace>
          <inkml:trace contextRef="#ctx0" brushRef="#br0" timeOffset="-480.9886">2023 6921 139 0,'0'-5'81'0,"0"3"-35"0,0-1-24 0,0 0 19 15,0 1-4-15,1 1 0 0,-1-2 1 0,0 1 9 16,0-1 1-16,-1 1 4 0,1 1 1 0,-2-4 4 15,0 3 0-15,2-1-1 0,-1 2-2 0,-1-3-8 16,1 1-2-16,-1 2-5 0,0-3-2 0,2 4-11 16,0-1-6-16,-1-1 0 0,1-1-4 0,-2 3-6 15,2-2-1-15,0-1 0 0,2 3-1 0,-1-3-3 16,3 1 3-16,-3 1-1 0,4-1 1 0,3 1 2 16,0-2 0-16,1-1-1 0,3 1 1 0,-1 2 3 15,2-3 1-15,-1 1-2 0,3 0-1 0,-1 3 0 0,2-2-2 16,-3 1-1-16,1 1-1 0,-1 1-1 15,-1 3-3-15,1 0-1 0,-2 1 0 0,-1 0-2 0,-1 3 0 16,1 3 0-16,-4-3 0 0,1 0 0 0,-3 2-1 16,1 1 1-16,-3 0 0 0,-1 2 0 0,-1-2 0 15,0 5 0-15,-1-4 0 0,-1 3 0 0,-3-1 1 0,-1 5 1 16,3 0-2-16,-2-1 2 0,-3 1-1 0,0 0 2 0,-1 3 0 16,-1 1-2-16,1-1 1 0,-1-5 1 15,0-1-1-15,1 5 3 0,-2 0 1 0,3-4 1 0,0 1 0 16,-2-1 4-16,4 2 1 0,-2-3-1 0,2 0 1 15,-2-6 0-15,1-1 1 0,-1-1 2 0,2 0 0 16,0-1-2-16,1-3 1 0,0 0-1 0,0-1 2 16,2 3-1-16,0-3-1 0,3 2 0 0,-2-3 0 15,2-1-1-15,2-1 0 0,3 4 1 0,-1-1-1 16,3-3 0-16,2 0 1 0,2 0-1 0,2-2 0 16,2 4 1-16,2-2-1 0,2 0-1 0,0-3 3 15,0 3-3-15,2-2-2 0,5-1 1 0,1 3 0 16,-7-5-3-16,6 2 0 0,-9 0-1 0,10 1-2 15,-3-3 1-15,-1 4-2 0,-4-3 2 0,-5 1-3 0,2 2 0 16,0 1 0-16,8-5-1 0,-16 0-1 0,4 2 0 16,3 0-1-16,-9-4-2 0,7 7-2 0,-4-6-2 15,-5 4-3-15,-1-1-2 0,3 3-5 0,-3-1-20 16,1-3-13-16,-1 3-17 0,-2 1-22 0,4-3-78 16,-3 3-46-16,-2-8 141 0,5 3-111 0,2-5-63 15</inkml:trace>
        </inkml:traceGroup>
        <inkml:traceGroup>
          <inkml:annotationXML>
            <emma:emma xmlns:emma="http://www.w3.org/2003/04/emma" version="1.0">
              <emma:interpretation id="{869F5963-E956-4889-BA08-F58FF66A0F08}" emma:medium="tactile" emma:mode="ink">
                <msink:context xmlns:msink="http://schemas.microsoft.com/ink/2010/main" type="inkWord" rotatedBoundingBox="6694,7990 7919,8039 7871,9232 6646,9182"/>
              </emma:interpretation>
            </emma:emma>
          </inkml:annotationXML>
          <inkml:trace contextRef="#ctx0" brushRef="#br0" timeOffset="42933.4908">5794 7112 495 0,'0'3'249'0,"-3"-6"-145"0,1-2-74 0,-6 2 24 16,2-3-20-16,3 2-24 0,-2-2-10 0,2 3-6 0,3 0 4 15,0 1 3-15,0-1 6 0,0 0 14 0,0-1 6 16,0 3 6-16,1-2 3 0,-1 0 6 0,0-1-3 16,0 3-1-16,0 1-1 0,0 0-12 0,0 0-3 15,0 0-5-15,2 3-3 0,-1 0-7 0,3 0 0 16,-1 7 0-16,-3-2-2 0,1 3 1 0,3 3 1 15,-3 4 0-15,2 4 2 0,-1 2 2 0,-1 3-1 16,-1 2-1-16,2-1 0 0,1 7-1 0,2 0-1 16,-2 5 0-16,-1-3-3 0,1 0-3 0,2 4 2 0,-2-3 0 15,3 4-2-15,-6-6 1 0,4-1 1 16,-4-3-1-16,1 0 2 0,-1-5 0 0,-1-6-3 0,4 4 0 16,-3-2 1-16,0-3-3 0,1-4-2 0,2-2-2 0,2 4-5 15,2-4-2-15,-3 1-6 0,0-4-5 0,-1-5-8 16,2 1-46-16,-1-3-37 0,-2-2-48 0,1-2 114 15,3-5-106-15,1 4-52 0</inkml:trace>
          <inkml:trace contextRef="#ctx0" brushRef="#br0" timeOffset="43971.6933">6310 7042 107 0,'-7'0'108'15,"3"3"-22"-15,-1 2-43 0,-1-4 24 0,1 4-13 16,-2-2-5-16,3 4-13 0,-1-3-2 0,3 6-4 15,-1-5-1-15,0 3-2 0,1 1-1 0,-1 1 0 16,2 1-2-16,1 2 2 0,-4 0-3 0,3 2 1 0,1 3-1 16,-2-2-2-16,2 3 1 0,0-1-1 0,0-1 3 15,0-1-3-15,2-3 0 0,-1 4 3 0,3-2 0 16,-3-1-3-16,2 0-1 0,0-1 0 0,2 3 0 16,-2-2-1-16,1 1 0 0,0-4-3 0,0-2-1 0,0 2 1 15,3-1 3-15,-2 3-2 0,-1-9 0 0,4 3 0 16,-5 1 1-16,5-2-1 0,-1-1 0 0,1 1 2 15,0-2-1-15,-2-4 2 0,2 3-3 0,2 1 4 16,-2 0-1-16,4-3 0 0,-2-1 1 0,-1 0-1 16,4 0 0-16,1 0 0 0,-1-3 0 0,-2-3-5 15,1-1 1-15,-3 1 0 0,4 1-2 0,-2-1-1 16,-1-1-1-16,-3-2 0 0,5 3 0 0,-4-2 1 16,-2-4-3-16,4 3 2 0,-6-4-1 0,3 2-1 0,-3 0-2 15,4-4 1-15,-8 0-1 0,5 3-3 0,-5-4 0 16,0 2-1-16,5-2 0 0,-2 0-3 0,0 0 3 15,-3 0-4-15,0 2 1 0,0-2-1 0,-1 0 0 16,-2 2 0-16,-2 0-3 0,-5-4 1 0,2 5-2 16,5 2 1-16,-5-2 0 0,2 2-1 0,1 2-2 15,2-2 2-15,-4 3-1 0,4-2-1 0,-3 2 0 16,-5 2 0-16,4 1-1 0,-1-1 0 0,-3 4-1 16,0 0 0-16,0 1 0 0,0-1 0 0,0 2 0 0,1 0 0 15,-3 2 1-15,1-1-1 0,0 3 2 16,0 0 1-16,1 3 1 0,-1-1 2 0,0 0-1 0,1 1 1 15,-2 1 0-15,2 0 1 0,-4 0-2 0,4 1 0 16,-2-1 1-16,1 3-1 0,2-1 0 0,-3 3 0 16,2-2 1-16,2 2 0 0,1-2 2 0,-2 1-1 15,2 1 0-15,0 2 1 0,2-4 0 0,-4 3 0 16,4 0 1-16,0 1 0 0,1-4-1 0,-2 2 0 16,3 1 2-16,0 3 0 0,3 4 2 0,1-7-1 15,-2 1 1-15,2 2-1 0,2 2 2 0,-1-1 0 16,3-5 1-16,-1-2-1 0,0-2 0 0,3 3 4 15,1-3-2-15,1 1 2 0,-2-4 0 0,2-1 2 0,3 1 0 16,0-1 2-16,4 0 0 0,-6-2 0 0,6-1 2 16,-1-2 0-16,-1 0 0 0,3 0-1 0,-1 0 0 15,0-4-2-15,-2 1-1 0,2 0-3 0,1 1 1 16,2-1 0-16,-4-3 0 0,1 1-1 0,1-3 3 16,-2 0 3-16,0-3 0 0,-3 1 0 0,-1-6 2 15,-1 1-1-15,-2-1 0 0,1-3-1 0,-2-2-3 16,1-1-3-16,-3-1-1 0,-1-1-1 0,2 5-2 0,-5-3-2 15,2-2-2-15,-1 0-2 0,-2 5-3 0,-1-2-3 16,-1 1-3-16,0-3-19 0,-2 4-17 0,-1 0-23 16,-1 2-30-16,-2-3-51 0,-9 3 103 0,-4-1-76 0,-11 7-27 15</inkml:trace>
          <inkml:trace contextRef="#ctx0" brushRef="#br0" timeOffset="42587.509">5601 6809 453 0,'0'-11'273'15,"-3"0"-173"-15,1 3-73 0,-1 0 12 0,2 3-12 0,-1 1-18 16,0-1-7-16,1 0-2 0,-1 2 0 0,2 1 2 0,0-3 3 15,0 1 4-15,0-1 3 0,0-1 5 16,0 6 5-16,0-5 1 0,0 0-1 0,0 3 2 0,-1 2 3 16,-1 0-10-16,0 0-2 0,1 5-7 0,-1-3-3 15,1 4-3-15,2 7-2 0,-2-8-1 0,-1 6-8 16,0 0 6-16,1 6-1 0,-1-2 2 0,-1 4-2 16,-2 0 2-16,1 2 0 0,-3 1-2 0,2 5 1 15,-1 0 1-15,-2 0 1 0,2 2 0 0,-2 0-1 16,-2 1 1-16,1-3 0 0,-1 3 1 0,2-6 1 15,0-2-2-15,-1 5 1 0,-4-1 0 0,5-7 3 0,-2 3-1 16,2-1 2-16,0 1 0 0,0-4 3 16,0 2-1-16,2-5 1 0,1-2 2 0,1-1 1 0,-3-1 1 15,4-4-1-15,0-2 0 0,1 1 2 16,-1-1 4-16,0 1 1 0,0-1 1 0,3-2 7 16,0 3 2-16,0 2 3 0,-2-6 1 0,4 4 5 0,1-6 0 15,3 4-1-15,1-3-1 0,1-1-5 0,1 0-1 16,2-3-4-16,4 1-1 0,-4 1-7 15,3-2-2-15,0 3-2 0,1-2-3 0,1 0-3 0,-2 2-1 16,4 4 0-16,-1-4-2 0,-1 3-1 0,0-3-2 0,3-2 0 16,2 5 0-16,-4-1 1 0,1-2 0 0,-1 0 0 15,4 0 1-15,1 0-1 0,-1 2 0 0,-2-1 2 0,0-2-1 16,3 1 0-16,1-2-1 0,-4 2 0 0,2-2 1 16,-1 1-1-16,1-4 0 0,-7 0-1 0,2 4 0 15,0-1-4-15,-1-1-1 0,-3-5 0 0,-2 5-3 16,-7-2-7-16,3 0-1 0,2-1-3 0,-3 1-5 15,-2 0-20-15,0 4-7 0,-3-7-16 0,2 3-14 16,1-1-64-16,-3-2-32 0,0 0 115 0,0 0-90 16,-6-5-47-16</inkml:trace>
          <inkml:trace contextRef="#ctx0" brushRef="#br0" timeOffset="11006.345">6213 7187 754 0,'-3'14'324'16,"-2"-8"-214"-16,2 7-80 0,-2-5 23 0,2 0-30 0,-1 8-10 0,1 5-10 16,-2-2-3-16,2 0-5 0,-2 3 2 0,4 1 0 15,-1-3 3-15,2-1 2 0,-1 2 4 0,1-5 5 16,4 0 2-16,0-7 11 0,2 1 2 0,2-4 2 16,0 2 0-16,2-3 5 0,-1 0 1 0,7-5-2 15,-3 0 0-15,4 0-7 0,2-3-1 0,-1-5-1 16,3 0 1-16,1-3 0 0,0-4-1 0,0 4 3 15,1-2-2-15,-3-2 8 0,3 0 1 0,-3 1 2 16,0-4 1-16,-4 7 2 0,-2-5 3 0,2-1 1 16,-5 4-1-16,-3-3-3 0,0 2-4 0,-8-4-4 0,3 2-4 15,-3 2-11-15,-5-2-7 0,-3 2-8 0,-1-5-11 16,-1 4-18-16,-9-1-24 0,-13-1 39 0,-6-1-28 16,0-1-11-16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1:15.83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56D5DC1-CDBD-477A-8598-66EA6D32E276}" emma:medium="tactile" emma:mode="ink">
          <msink:context xmlns:msink="http://schemas.microsoft.com/ink/2010/main" type="writingRegion" rotatedBoundingBox="32480,12432 31803,17007 29082,16604 29759,12029"/>
        </emma:interpretation>
      </emma:emma>
    </inkml:annotationXML>
    <inkml:traceGroup>
      <inkml:annotationXML>
        <emma:emma xmlns:emma="http://www.w3.org/2003/04/emma" version="1.0">
          <emma:interpretation id="{14C89EAA-560A-4113-AD4C-8AB7E10AC8E6}" emma:medium="tactile" emma:mode="ink">
            <msink:context xmlns:msink="http://schemas.microsoft.com/ink/2010/main" type="paragraph" rotatedBoundingBox="32480,12432 31803,17007 29082,16604 29759,120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819860-2823-4B62-9E5C-89420CDC3EBB}" emma:medium="tactile" emma:mode="ink">
              <msink:context xmlns:msink="http://schemas.microsoft.com/ink/2010/main" type="line" rotatedBoundingBox="32480,12432 31803,17007 29082,16604 29759,12029"/>
            </emma:interpretation>
          </emma:emma>
        </inkml:annotationXML>
        <inkml:traceGroup>
          <inkml:annotationXML>
            <emma:emma xmlns:emma="http://www.w3.org/2003/04/emma" version="1.0">
              <emma:interpretation id="{8AAC4812-7843-4071-A408-66BADCAFAC9C}" emma:medium="tactile" emma:mode="ink">
                <msink:context xmlns:msink="http://schemas.microsoft.com/ink/2010/main" type="inkWord" rotatedBoundingBox="32480,12432 31803,17007 29082,16604 29759,12029">
                  <msink:destinationLink direction="with" ref="{626F3200-4464-4093-9725-CBB78E21B73C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5670-1074 1149 0,'3'24'573'0,"-3"-21"-361"0,0-3 26 15,3 3-169-15,-3-1-27 0,6 4-71 0,2 2-19 16,5 10 0-16,0 1-3 0,3 8 9 0,3 6 7 0,-2 9 6 16,6 1-25-16,-6 0 46 0,-1 9 2 0,3 2 3 15,-4 5 3-15,0-8 0 0,-2 2 0 0,-3-6 0 0,4 8 11 16,-4-8-11-16,1 3 3 0,-3-7-3 15,0 0-1-15,0-2 1 0,-2 2-3 0,-3 0-2 0,0-1-7 16,-1-1-7-16,0-1-7 0,-2 0-9 0,-2-12-28 16,-1 4 8-16,-2-6-31 0,0-3-15 0,-1-5-52 15,-2-2-30-15,0-8 115 0,-2-8-83 0,-2-2-45 16</inkml:trace>
          <inkml:trace contextRef="#ctx0" brushRef="#br0" timeOffset="457.5449">5674-838 1287 0,'-3'-10'519'0,"3"-3"-358"0,3 2-129 16,1-3 10-16,4 3-20 0,-4-2-14 0,4 0-20 16,2 2-3-16,7 1-3 0,-1 1 0 0,7-1 5 15,0 1-3-15,5 2 8 0,-3-2 0 0,2 2 7 0,-1 3-2 0,4-3 2 16,0 3-2-16,-4 0-2 0,-3 3 1 15,3 2-8-15,3 3-9 0,-4 7-1 0,1-5-3 16,-9 8-2-16,2 4-1 0,4 1-1 0,-6 0 2 0,-3 3 2 16,-6 5 8-16,-1-1 1 0,-3 1 2 15,6 0 5-15,-10 2 6 0,-3-1-1 0,-4 1 4 0,3-5 1 16,-3 1 4-16,6-1 1 0,-9-1 4 0,1-1-4 16,2-5 0-16,6 3 5 0,-6-3-4 0,1 1 2 15,6-4 0-15,-2 2-1 0,4-3 0 0,1-4 1 16,3 2 0-16,-2 2-1 0,4-5 2 0,3 3-1 15,2-3-2-15,-6 0 1 0,9 5-2 0,2-5-1 16,1 5-1-16,2-4-1 0,3 2-2 0,0-1 0 16,-1 3-1-16,3-1-1 0,-9-1-1 0,1 7 2 15,-1-4-2-15,-4 2 0 0,-3 2 1 0,-5 1 0 16,-4 0 2-16,1 2 2 0,-5-2 1 0,-2 1 0 16,-8 4 4-16,-1-1 2 0,-10-1-1 0,3 0 1 15,-3-1-3-15,-4 1 1 0,-6 1-3 0,-3 0-1 0,7-3-3 16,-5-5-1-16,0 3-1 0,-3 1-14 0,3-3-8 15,5-3-15-15,-1-2-22 0,3-2-100 0,4-4 123 16,1 0-82-16,3-2-43 0</inkml:trace>
          <inkml:trace contextRef="#ctx0" brushRef="#br0" timeOffset="-262.3055">4459-936 1059 0,'-6'2'391'16,"0"-2"-291"-16,4 0-98 0,-1 0 14 0,0 6-18 16,3 10-40-16,-4 0-4 0,3 10 1 0,-1 4 3 0,2 13 18 15,2 2 7-15,1 10 7 0,3 1 4 0,2 1 6 16,0 2 1-16,3 2 2 0,5-2 0 0,2-4 3 15,-1-2 2-15,4-2 0 0,1-2 1 0,5-6 5 16,1 2-1-16,-1-5 4 0,4-7 1 0,3-4 9 16,1 3 2-16,3-10 3 0,2-3 3 0,-2-5 8 15,2-1 6-15,1-13 2 0,-1 3 5 0,-6-3 6 16,5-3 4-16,-10-14 1 0,3 4 5 0,-3-8 2 16,-7-3 1-16,-3-3-1 0,2 0-2 0,-2-5-6 15,-2 2-5-15,-2 3-3 0,-1-5-7 0,-3 0-11 16,0 2-7-16,-3 0-6 0,-1-1-5 0,-3-2-13 15,-2 0-6-15,-2 4-5 0,0-4-8 0,-2-1-25 16,-1 2-12-16,-3-4-15 0,1 1-19 0,-3 3-67 16,0-7-49-16,-3 1-111 0,-2 2 209 0,2 4-135 0,0 2-64 15</inkml:trace>
          <inkml:trace contextRef="#ctx0" brushRef="#br0" timeOffset="730.8127">6936-862 1463 0,'8'6'617'0,"0"-1"-422"0,-2-2-148 0,-4-3 15 0,-2 0-24 0,4 0-39 16,-4 0-18-16,0 2-16 0,0-1-1 0,-1 2 0 15,-2 7 4-15,3 7 1 0,0-2 9 0,-2 1 13 16,-1 6 5-16,3 2 3 0,0 8 1 0,0 3 1 16,1-7-1-16,-1 14 0 0,4-6-1 0,2 12-1 15,-6-3 0-15,2 4-1 0,4 5 1 0,-1 0-1 16,0 5-1-16,-2-3 2 0,-2 1 0 0,4 2 0 15,-2 5-1-15,2-5-1 0,-2 3-5 0,0-5-1 16,-1 1-5-16,1-1-22 0,-1-4-26 0,-2 1-31 16,0-2-40-16,-5-1 93 0,-1 2-69 0,-13-4-28 15</inkml:trace>
          <inkml:trace contextRef="#ctx0" brushRef="#br0" timeOffset="-943.6625">5310 1168 846 0,'3'-1'484'0,"-3"-7"-251"0,0 1-160 15,-2 2 111-15,-1-3-168 0,0 5-14 0,1-3-24 0,-1 4-31 16,0 1-4-16,1 2 1 0,1 3 2 0,-1 3 18 15,1 5 8-15,1 2 10 0,0 2 10 0,0 6 15 16,0 2 5-16,0 8-1 0,0 0 3 0,3 9-1 16,0 5 0-16,2 12-2 0,0-3-1 0,-1 9-3 15,3 8-1-15,2 3-1 0,-1 1-1 0,0 7 0 16,2 0-3-16,-1 3 1 0,-1 0 2 0,2-8-1 16,-2 0 1-16,1 9 3 0,1 1 1 0,1-12-1 15,-1-2 2-15,-1-1 3 0,2 10 2 0,-1-4 3 16,-2-2 1-16,0-9 2 0,-2-6 0 0,0 5 5 15,-2-6 0-15,-4-5 2 0,1-13-3 0,4 6 1 16,-2 0 2-16,2-12-2 0,-3 3-1 0,2-8-1 16,3-5 0-16,-7-5 0 0,5-1-1 0,-5-7 2 15,1-3 0-15,-1-4 2 0,0-4 3 0,-1-2 2 0,1-1-1 16,1-3 2-16,-1-3 2 0,0-5-5 0,0-2-3 16,0-11-3-16,0 3-7 0,0-9-7 15,0-7-1-15,0-2-5 0,0-9-3 0,0 5 0 0,0-15-2 0,3-12 2 16,-1-1 0-16,-2 7 2 0,1-9 0 0,-1-1 0 15,0-7 1-15,-6-3 0 0,-2 1 3 0,2 10 0 16,-2 6 0-16,0-14 1 0,-2 3-1 0,1-4 0 16,-4 14 1-16,5-10-1 0,3 1-3 0,-4 4-2 0,-1-2 0 15,-1 1 1-15,3 5-1 0,-2-3-1 16,4 5 1-16,-2 1 0 0,3-1-1 0,2 6 0 0,-2-3 0 16,4 6-1-16,1 5 1 0,-3 0 0 0,1 7-2 15,2 5 1-15,-2 1 1 0,2 7-2 16,0-4 0-16,-1 11-4 0,1 4-2 0,3 6-3 0,-1-1-3 15,-1 4-2-15,-1 8-7 0,0-1-9 0,3 6-6 16,-3 1-1-16,0 3-2 0,0 2 1 0,0 7-5 16,-1 12 2-16,1-1 5 0,0 0 11 0,-2 8 4 0,1 9 4 15,-4 9 4-15,2 7 4 0,-2-6 5 0,2 13 1 16,-2-1 2-16,0 12 0 0,-1-5 1 0,3 8 2 16,-2 2 0-16,2 0-1 0,-1 1 1 0,0 3 2 15,0-3 0-15,0 5 1 0,2 0 1 0,-1-1 2 16,1-1-1-16,1-1-1 0,1-2 2 0,0 2 2 15,3-5 1-15,3-5 0 0,-1-1 1 0,1-2 2 16,4-3 2-16,-2-7 2 0,2 3 1 0,-1-9 3 16,2-3 1-16,-1-5 0 0,1-2 2 0,-2-5-2 0,-2-12 0 15,2 5 3-15,-2-2 1 0,-2-6-3 0,-2-4-2 16,2-4-2-16,-2 4-2 0,-2-8-1 0,2 3-1 16,-1-7-7-16,1 0-4 0,-1-1-7 0,-1-2-5 15,-1-2-8-15,0-3-55 0,-1 0-42 0,-2 0-59 16,-4-6 124-16,-13-15-117 0,2-1-61 0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7:11.567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5656D1B9-BA60-424E-A352-B3D01AFA7A78}" emma:medium="tactile" emma:mode="ink">
          <msink:context xmlns:msink="http://schemas.microsoft.com/ink/2010/main" type="inkDrawing" rotatedBoundingBox="8855,7779 11470,7757 11485,9548 8870,9571" hotPoints="11340,8663 10190,9813 9040,8663 10190,7513" semanticType="enclosure" shapeName="Circle">
            <msink:sourceLink direction="with" ref="{33D78D09-C164-4AA8-A647-34688CEEE93A}"/>
          </msink:context>
        </emma:interpretation>
      </emma:emma>
    </inkml:annotationXML>
    <inkml:trace contextRef="#ctx0" brushRef="#br0">2563 549 229 0,'-4'-2'152'0,"4"-1"-56"0,2 0-56 0,1 0 43 15,-1 3-44-15,-1-5-5 0,-1 3-2 0,0 1-3 16,4-2-2-16,-8-1 3 0,4 1 0 15,-1-2 3-15,1-1 3 0,0 1 3 0,-2-1 1 16,-4 0 2-16,1-2 1 0,5 1-1 0,-5-1 1 0,2-1-1 16,-3 1-2-16,1 0-5 0,2 1 0 0,-2 1-5 15,-3-2-1-15,-3 0-2 0,4 2-1 0,-2-2-7 16,3-2-1-16,-4 1-1 0,-1 1 0 0,4-3 0 16,-4 4 1-16,2-4-3 0,-2 1-1 0,-7 6 4 15,4-4 2-15,-2 3 0 0,-2-3-1 0,1 0 0 16,-1-3-2-16,-1 3-1 0,2-5 0 0,-2 10-2 15,-2-7-2-15,2 1-2 0,-2 3-2 0,0 2 0 16,1-4 0-16,-3 7-1 0,1-7-1 0,1 0 0 16,-1 0-1-16,-3 3 0 0,-1-3 1 0,7-1-1 0,-7 4-1 15,4-2 1-15,-2 1-1 0,-6-2 1 0,6 2 0 16,-3-1-2-16,-3-1 1 0,-2 0 0 16,3-1 0-16,1 3-2 0,-1-1 1 0,-1 1-1 0,-4-1 2 15,7 3-3-15,0 0 1 0,2 1 1 0,-9-2-1 16,1 2-1-16,1 0 1 0,2-2-1 0,-5 2 1 15,0-2-1-15,-2 1 0 0,3-6-1 0,1 7 0 16,-2-4 0-16,3 3 1 0,-1-1 0 0,-2 2-2 16,3 0 1-16,-5 3 0 0,1-2-1 0,-1 2-1 15,2 2 2-15,-2 1 0 0,4-2-3 0,1 4 3 16,-3 1-2-16,3-1 1 0,0 2 0 0,0-1 1 16,2 0 0-16,0 2-1 0,1 2 0 0,0-1 0 15,-1-2 1-15,3 2 0 0,0 1-1 0,6-1 0 16,-4 1 0-16,7 4-2 0,-6-2 2 0,4 0-1 15,-1-1-1-15,-1 1 0 0,3 2-1 0,-2-3 2 0,0 0-2 16,2-1 3-16,0 1-1 0,2-2-2 16,2 1 3-16,-1 4 0 0,4-3 0 0,-3 1-2 0,2 0 1 15,1 1-1-15,1 3 1 0,1-2-2 0,0-1 2 16,-1-2-2-16,2 4-1 0,1 0 3 0,0-2 0 16,0 3 0-16,0-3 0 0,2 1 1 0,-1 2-1 15,4-5 2-15,-3 5 0 0,1-3 2 0,2-2-2 0,-2 3 0 16,0 1 1-16,2-4 0 0,-2 2 0 0,2 1-1 15,0-1 0-15,0 1 0 0,-1 0 0 0,1-1 0 0,2 1 0 16,-3 1 0-16,3-1 1 0,-1-1-1 0,1 3 1 16,-1 0 0-16,0-2 0 0,2 0-1 15,0 1 1-15,-1-1-1 0,1 0 2 0,0-1 0 16,0 1-1-16,0 2-1 0,0-1 2 0,0-4 0 0,0 0 1 16,0 2-1-16,0-2-1 0,1 2 0 0,-1-1 0 15,0-4 2-15,2 7-3 0,-2-1 2 0,3 2-2 16,-3-2 0-16,2-3 0 0,-2 4 0 0,3-4 1 15,-1 2 0-15,-1-2 0 0,1-2 1 0,1 1 1 16,0-1 0-16,-1 4 0 0,1-3 0 0,0-1 0 16,-1 2 1-16,2 1-1 0,0-3-1 0,-1 1 0 15,0-1 1-15,2 1-1 0,-2-2 1 0,0 1 0 16,0-1 2-16,2-3-2 0,0 5 1 0,-2-2-2 16,2-2 1-16,0 2 0 0,1-2 1 0,2 2-1 15,-2 2-2-15,2-2 1 0,0 0-1 0,0-2 3 16,0 1-3-16,2 2 2 0,-1 1-2 0,-1-4-1 15,2 4 2-15,3-1-1 0,-2 1 0 0,3-1 1 0,0 1-2 16,-1-2 2-16,-2-2-1 0,5 4 1 0,-1-2 0 16,0 1-1-16,0-1 1 0,4 2-1 15,-2-1 1-15,1 1-2 0,4 1 1 0,-3-1-1 0,2 1 0 16,-7-3 0-16,6 1 1 0,-5-2 0 0,1 4-1 16,5 1 2-16,-3 0 0 0,-1-6 0 0,5 7-1 15,2-2 0-15,-3-2 0 0,1 1 1 0,-1-2-1 16,0 0 0-16,-2 1 0 0,2 1 0 0,-2 0 1 15,1-1-1-15,3-1 0 0,-4 0 0 0,1 0-1 0,3 2 1 16,-1-2-1-16,-1-2 1 0,-1 0-1 0,1 4 1 0,5-1 1 16,1-2 0-16,-3-1 0 0,-2 0 0 0,-5-1 0 15,10 3 2-15,-3-5-1 0,3 2 0 0,-6-2-1 16,3 1 1-16,2-1 0 0,1 3 2 0,0-3-2 16,-3-1 0-16,-1-2 1 0,5 0-1 0,-5 1 1 15,1 1-1-15,0-2-1 0,0 0 1 0,2-2 3 16,-1 2-1-16,-1 0 0 0,-2 0-1 0,4 0 1 15,-1 0 1-15,1 0 1 0,-2 0-2 0,6 0 0 16,-5 0 1-16,4 0 0 0,-7-1-1 0,4-1 2 16,-4 2-2-16,-4 0-2 0,7-1 1 0,-6-1 1 15,-1 2-3-15,1-1 0 0,-5-4 4 0,5 2-4 0,2-2 3 16,0-2 1-16,-7 1 0 0,3 1-1 0,1-3 2 16,6 2 1-16,-3 0-2 0,-4-2 1 0,2-2-1 15,0 2 1-15,-1-3-1 0,-2 1 2 0,3 1-1 16,-2-1 0-16,-1-1-1 0,3 0 2 0,-3 0 0 15,2-2-1-15,-4 2 0 0,5 3 2 0,-4-8-2 16,-1 3 2-16,2 4 0 0,-2-4-1 0,1 0 0 16,-1-1 3-16,2 0-2 0,-5-2 1 0,3 3 0 15,-1-5 1-15,-5-1 0 0,5 2 0 0,-4 2 0 0,2-4-4 0,2 2 2 16,-3-2 0-16,-1 3-3 0,4 1 0 16,-2-2-2-16,0-1 2 0,-1-1-1 0,-2 2 2 15,-5 1-2-15,5 5 1 0,0-10 1 0,0 5 0 0,-2 0 0 16,-2-1 0-16,2 1 2 0,2 0-2 0,-2-3 0 15,-1-2 0-15,-3 2 0 0,1 0 0 0,3 1-1 16,2 2 0-16,-8-6-1 0,0 1 0 0,0-1-1 16,2 0 0-16,1 4 1 0,-3-6 0 0,0-3 2 15,-5 3-1-15,5 2 1 0,-3 0-1 0,0 1 1 16,0 4 0-16,-2-7-1 0,0 6-1 0,0 1-1 16,-1-3-1-16,3 5 0 0,-4-3-2 0,4 1 3 15,-5-3-2-15,5 4-2 0,-2 1 2 0,0 0-1 0,-1-2 0 16,0 1-1-16,2 0 1 0,0 3-1 0,-1 0 0 0,-3-3 1 15,0 1 0-15,-2 2 0 0,7 2 0 0,-5-2 0 16,-1 0-1-16,2 4 0 0,-2-6 0 0,-1 6 0 16,2-2 0-16,0 3 0 0,-4-5 0 0,4 3 0 15,-4-1 0-15,1 3 0 0,3 0-1 0,-3-1 0 16,2 1 0-16,-2-3 1 0,-1-1-1 0,0 6 1 16,-1-5 0-16,0 0 0 0,0 0 1 0,-1-1 0 15,1 3-1-15,-1-1 0 0,3 1 0 0,-3-2 0 16,1 0-1-16,-2 1 1 0,0 0 0 0,2 2 0 15,0 2 0-15,-3-3-1 0,0 1 0 0,0 1-1 16,2 1 0-16,-4-1 0 0,-1-1 0 0,0 1-2 16,-2-1 1-16,6 4 2 0,-8 0-2 0,1-1 1 15,1 2 0-15,-1-2-1 0,1 3 1 0,-1-3 1 0,-2 2-1 16,-3-1 0-16,0 0 1 0,5 1-1 16,-7 0 1-16,3-2 0 0,-1 2 0 0,-1 1 1 0,1 1-1 15,0-1-1-15,1-1 0 0,-3 1 1 0,1 2-1 16,1 0 1-16,1 0-1 0,-2 2 0 0,2 1 1 15,-1-3 0-15,-3 2 1 0,4 1 1 0,-2-3-2 16,5 0 1-16,-4 0 0 0,3-2 0 0,2 2-1 16,-3 0 0-16,4 0 0 0,-1-1-1 0,-4 1 2 15,-1 1 0-15,0-1-1 0,1 2 1 0,3-2 0 16,-1 0-1-16,-2 0 1 0,4 0-1 0,-2 0 0 16,3 0 0-16,1 2-2 0,0-1 3 0,1 1-1 15,0 1-1-15,0-1 1 0,3 2 1 0,0 3-1 16,-1-4 0-16,-1 0 1 0,2 0-2 0,0-1 2 0,0 3 0 15,2-4-1-15,-2 1 0 0,2-2-1 16,-4 1 2-16,6 1-2 0,-1 0 1 0,-1 1-1 0,-1-2 1 16,4 1-1-16,0 1 0 0,-2-1 1 0,5 1-1 0,-3 0 0 15,0 3 0-15,0-2-1 0,0-1 2 0,-2-2-2 16,2 4 2-16,-4-5-1 0,4 3 1 0,2 2 1 16,-1 0 0-16,2-3-1 0,-1 1 0 0,-3 2 1 15,5-1-3-15,-5 1 1 0,3 1-1 0,-1-6-3 16,-1 4-1-16,-2-1 0 0,2 2 0 0,2 1-6 15,1 0-1-15,-3 1-5 0,-1-3-7 0,-2 4-28 16,1 2-18-16,-1 3-22 0,-2-4 9 0,0 1-69 16,-3 6-50-16,-5 8 129 0,2 3-89 0,1-5-7 0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4:08.72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DE8316C-DB37-49A2-97B0-E99C42242461}" emma:medium="tactile" emma:mode="ink">
          <msink:context xmlns:msink="http://schemas.microsoft.com/ink/2010/main" type="writingRegion" rotatedBoundingBox="13616,2925 23557,8285 22125,10942 12184,5582"/>
        </emma:interpretation>
      </emma:emma>
    </inkml:annotationXML>
    <inkml:traceGroup>
      <inkml:annotationXML>
        <emma:emma xmlns:emma="http://www.w3.org/2003/04/emma" version="1.0">
          <emma:interpretation id="{6ACBFEAC-7575-4AAF-B12C-5C6094FB70D1}" emma:medium="tactile" emma:mode="ink">
            <msink:context xmlns:msink="http://schemas.microsoft.com/ink/2010/main" type="paragraph" rotatedBoundingBox="13616,2925 23557,8285 22125,10942 12184,55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5C7C95-AB6D-46DD-A2B5-2D23E985D729}" emma:medium="tactile" emma:mode="ink">
              <msink:context xmlns:msink="http://schemas.microsoft.com/ink/2010/main" type="line" rotatedBoundingBox="13616,2925 23557,8285 22125,10942 12184,5582"/>
            </emma:interpretation>
          </emma:emma>
        </inkml:annotationXML>
        <inkml:traceGroup>
          <inkml:annotationXML>
            <emma:emma xmlns:emma="http://www.w3.org/2003/04/emma" version="1.0">
              <emma:interpretation id="{2ADF7E5F-3448-49CA-9396-25B010CC3AE3}" emma:medium="tactile" emma:mode="ink">
                <msink:context xmlns:msink="http://schemas.microsoft.com/ink/2010/main" type="inkWord" rotatedBoundingBox="13616,2925 23557,8285 22125,10942 12184,5582"/>
              </emma:interpretation>
            </emma:emma>
          </inkml:annotationXML>
          <inkml:trace contextRef="#ctx0" brushRef="#br0">11727-3149 572 0,'0'-3'318'16,"-1"-5"-167"-16,-4 0-89 0,0 2 17 0,2-4-6 15,-2 2-9-15,5 2-19 0,-3 1-6 0,1 0-23 16,2 2-3-16,7 0-1 0,-7 1 0 0,3 1 0 15,-2 1 2-15,-1 0 1 0,0 0 1 0,0 1 3 16,-3 1-1-16,0-1-2 0,0 1 1 0,3 3-3 16,0-1-3-16,0 1-3 0,0 3-1 0,1 3-4 15,1 2-2-15,1 3-1 0,4 2-1 0,-7-4 1 0,6 10-2 0,0 3 2 16,1 1 0-16,-1-5 0 16,0 5 0-16,1 0 2 0,-2 2 1 0,-1-2 0 0,6 1 2 15,-4-3 0-15,-1-6 1 0,0 4 1 0,1-3 1 16,-1 0-1-16,-2-5 0 0,2 1 0 0,-5-3-1 0,2-1 0 15,-2 0-2-15,1-2-2 0,2-3-1 0,-3 2 0 16,4-4-2-16,-1-1-3 0,-2-1-3 0,1 1-4 16,1 0-2-16,-3 0-10 0,2-2-9 0,1-3-8 15,2 0-10-15,-4 0-30 0,4-2-12 0,-5-2-21 16,6-3-26-16,4-4 88 0,0-2-61 0,5-3-13 16</inkml:trace>
          <inkml:trace contextRef="#ctx0" brushRef="#br0" timeOffset="862.2172">12294-3351 753 0,'8'0'374'0,"-2"0"-215"0,2-2-109 0,-6 1 34 15,1 1-37-15,2-2-18 0,0 2-21 0,6 2-19 16,2-1-4-16,-2 2 0 0,2 1 1 0,-1-1 5 15,4 1 3-15,5 3 2 0,-7-2 4 0,-3-2 2 16,4 0 2-16,-7 0 1 0,3 0 1 0,-2 1-2 16,-2-3 1-16,-2 4 0 0,-1-2-3 0,1 0 1 0,-5 5-3 15,6-3-1-15,-2 1-2 0,-4 2-1 16,0-1 0-16,-4-1-1 0,4 8 0 0,5 1 0 0,-2-4 2 16,1 2 0-16,-4 4 2 0,3-2 1 0,0 4 0 15,-3-2 2-15,2-3 3 0,-4 4 0 0,0-2 0 16,1-3 1-16,-2-2 2 0,-1 2-1 0,1-2 2 15,5 0 1-15,-1-3 2 0,-1-2 0 0,4 1 2 16,-1-3 2-16,3 0 4 0,1-1 0 0,-1-3 2 16,2 1-1-16,1-1 1 0,1-3 0 0,1 0-1 15,-1-3 1-15,1 1-4 0,3-2-2 0,-4-4-1 16,-1 3-1-16,2-3 0 0,-1 3 0 0,3-3-1 16,-2 3 3-16,-2-5 3 0,1 5 4 0,-2-4 1 0,0 0 3 15,-2 0 3-15,-1-1 2 0,0 2 1 16,-4-3-3-16,1 1-2 0,-2-2-3 0,0 4-2 0,0-1-3 15,-2-3-8-15,-1 4-4 0,0 0-4 16,-2 0-1-16,1 0-13 0,-3-1-7 0,-1 3-9 16,2-1-8-16,-4 4-36 0,1-2-17 0,-4 2-24 0,3-1-30 15,-1 4-29-15,-5 2-56 0,-6 5 139 0,3 1-99 16,-5 0-3-16</inkml:trace>
          <inkml:trace contextRef="#ctx0" brushRef="#br0" timeOffset="391.476">12087-3147 560 0,'-5'1'270'15,"2"-6"-159"-15,2 1-75 0,-3-1 32 0,1 2-37 16,2 3-14-16,1-4-5 0,0 4-9 0,0-3-8 16,0 3 1-16,0 0-2 0,0 0 2 0,0-1 4 15,0 1 2-15,0 0 2 0,0 0 0 0,0 1 5 16,0 1 2-16,0-1-2 0,3 1 1 0,-3 0 0 15,0 2-4-15,0 0 1 0,1-1 1 0,3 2-2 16,-3-1-1-16,4 0 1 0,-2 2-1 0,5 2 0 0,-2-2 1 16,4 1 0-16,-2-1 2 0,2 2 1 15,1 0 1-15,-3-2 2 0,4 2 0 0,-2-3 3 16,1 3-1-16,0-2 1 0,2 1-1 0,-3 2-1 0,4 1-1 16,-3-4-1-16,0 4-1 0,0 1-2 15,0-2 0-15,-4-1 0 0,1 4-2 0,-2-3 2 0,1 2-3 16,-4 4 2-16,-2-4-2 0,-1-2 1 0,2 6 0 15,-2-3-2-15,0 0 0 0,-5-3-3 0,4-1 1 16,-3 5 0-16,-2-2-2 0,0 0-2 0,-4 0-4 16,-1 0-1-16,1 1-5 0,-1 0 0 0,-3-4-5 15,1 0-3-15,0 0-10 0,1 0-8 0,-3-3-7 16,4 1-11-16,-2-1-36 0,1 0-30 0,4-4-40 16,-5 3 105-16,0-4-92 0,2 0-39 0</inkml:trace>
          <inkml:trace contextRef="#ctx0" brushRef="#br0" timeOffset="3951.826">10450-1622 712 0,'-6'2'300'0,"4"-2"-174"0,2-3-77 0,0 1 19 16,0-3 1-16,-5 2-38 0,7 5-6 16,-2-2-10-16,0-2-5 0,1 2 0 0,-1 2-2 15,0 3 0-15,0-2 4 0,0 1 2 0,0 0 6 0,0 2 3 16,2 4 2-16,-2-2-1 0,0 0-4 0,2 3 1 15,1 5-4-15,0 0-3 0,0-1-5 0,-1 5-3 16,-1 0-2-16,-1-1-1 0,5 5 1 0,-2-1-3 16,0 0 0-16,4-2 2 0,-6 1-2 0,4 1-1 0,-2-3 3 15,2 4 0-15,0-5 1 0,-2-1 3 0,-1-1 0 16,-2 4 0-16,0-6 1 0,1 0 2 0,-1 0-3 0,2-4 0 16,-1 2-3-16,1-4-1 0,0 1-2 15,1-4-2-15,0 1-3 0,0-1-3 0,-1-1-5 0,-2-1-4 16,1 1-14-16,-1-3-10 0,2-1-9 0,0 3-10 15,1-4-38-15,2 1-19 0,1 1-20 0,-1-2-23 16,4-2 98-16,-1-1-70 0,5-8-15 0</inkml:trace>
          <inkml:trace contextRef="#ctx0" brushRef="#br0" timeOffset="4398.6114">10856-1418 591 0,'3'-8'337'16,"-3"2"-185"-16,0 1-95 0,0 0 32 0,0 2-27 15,-1 1-13-15,1-1-13 0,0 2-11 0,-2-1-14 16,2 1-2-16,0 1-2 0,0-2-1 0,0 2 2 16,-2 0 2-16,2 0 2 0,0 0 2 0,0 2 2 15,-1-2 2-15,1 0-1 0,-2-2-1 0,2 2-4 16,-1 2-2-16,-1-2-2 0,-1 0-3 0,1 4-4 0,1 1-2 16,-1 5-1-16,1-1-2 0,-1 1 1 15,0-1 0-15,2 6 0 0,-1 1 1 0,1-4 0 0,0 6 2 16,0-1 0-16,1-1 1 0,3 0 1 15,-1 0 1-15,1-3 1 0,0 0 1 0,2-2 4 0,0 0 0 16,1-2 2-16,1-1 1 0,-2-3 7 0,2 0 0 16,2-2 1-16,-2-1 1 0,0-2 2 0,1 0 1 15,4-3 1-15,-2-1-2 0,-1 3-2 0,1-4-1 16,-2 0 2-16,6 0-2 0,-6-1 2 0,-1-2-2 0,2 0 0 16,-2 0 3-16,3-1 1 0,-5-3 3 15,-1 3-1-15,-2-2 1 0,5 3-4 0,-8-2 0 0,0-2 3 16,0 2-3-16,0 0-6 0,0-1-1 0,3-1-1 0,-3-1-2 15,0-2-2-15,3 3-1 0,-3 4-6 0,0-5-1 16,2 0 0-16,-4 1-2 0,-4 2-1 0,1-1-4 16,1 1-2-16,-3 1-2 0,1-1-1 0,-4 4-8 15,1-1-5-15,1 4-4 0,-2-2-6 0,-3 2-13 16,4 2-5-16,-4-3-10 0,0 4-7 0,-4 2-26 16,-1 0-16-16,-2 2-19 0,1 3-26 0,-1 2 99 15,-2 3-67-15,1 0-15 0</inkml:trace>
          <inkml:trace contextRef="#ctx0" brushRef="#br0" timeOffset="-49881.8177">1882-6801 37 0,'0'-3'29'0,"3"0"-7"15,-1 1 1-15,1-2 11 0,0-1 5 0,0 2-3 0,2 1 4 16,-2-1 7-16,-1 0-3 0,-2 1-1 16,1-1-13-16,2 1-2 0,-3-1-6 0,2 1-5 15,-2-1-2-15,2 3-5 0,1 0 3 0,-2 0 1 0,3 0 1 16,-1 2 6-16,-2 1 1 0,3-3 1 0,-1 3 1 15,-3-3 5-15,3 2 0 0,-2 1 2 0,3-1 2 16,0-2 0-16,3 3 1 0,4 0 2 0,-5 0-2 16,7-1-2-16,1-2 0 0,-2 1 0 0,3-1-3 15,-3 4-3-15,-3-4-5 0,4-5 6 0,6 3-3 16,-8 2 0-16,7-1-2 0,-1-1 0 0,-1-1-1 16,5 1-1-16,-2 1 0 0,-2 1-6 0,1 0 1 0,3 0-1 15,-1 0-1-15,3 0-1 0,-4 0-1 0,6 0 1 16,1 0 1-16,-1 0 0 0,-1 0-1 0,3-2 1 15,2 2 0-15,1 0 0 0,0 0-1 0,2 0 2 16,2 0 0-16,2 0 0 0,-2 0-1 0,4-2 0 16,-1-1 0-16,-2 2 0 0,1-1 0 0,1-3-1 15,-2 0 0-15,0 5-1 0,2-1 1 0,-6-1-2 16,5 1 0-16,-1-4 1 0,-2 3 0 0,2 2-3 16,-2-3 1-16,1 3-1 0,1 0-1 0,-6-3 1 0,7 3-3 15,2-2 0-15,1 1 0 0,-6 1 1 0,4-2-1 16,-2-3-1-16,5 2 1 0,-2-2-3 0,-3 1 4 15,0 2-2-15,0-4 0 0,2-1-1 0,-2 3 0 16,0 2 0-16,0 0 1 0,1-1-1 0,1 2 1 16,1 1-3-16,0 1 3 0,-3 1-1 0,2-1 1 15,0-1-1-15,3 0 0 0,-4 0 1 0,2-1 0 0,1 1 2 16,-4 0-2-16,1-2 1 0,-1 1 0 0,2 1-1 16,-5 0 2-16,1 0 1 0,-1-2-2 0,-3 0 0 15,4-1 2-15,2 3-1 0,-1-1-1 0,1 1 1 16,5-2 0-16,-4 0-1 0,1 2 2 0,-1 0-3 15,-2 0 0-15,4 0 0 0,-4-3 0 0,2 2-1 16,-6-1 0-16,4-1 0 0,-4 0 0 0,2 3 1 16,1-5 0-16,-4 3-2 0,1-1 1 0,-1 0 0 15,0 1-1-15,-1-1 1 0,-1 0-2 0,2 3 1 16,3-2 1-16,-2 2 0 0,-1 0-1 0,-2-3 1 0,2 3 0 16,-2-1 0-16,0-1 0 0,-3-1 1 15,-2 0-1-15,-1-2 1 0,-4-1 1 0,1 4-1 16,-2-3 0-16,1 5-2 0,-1-1 0 0,2-4-1 0,-7 2 1 15,1-1-1-15,3 4 0 0,-1-3 0 16,-3 0-1-16,0-2 3 0,1 0-3 0,-3 2 1 0,4 3 0 16,-4-1 0-16,1-4 1 0,-2 5-1 0,2-3 0 15,-3 3-1-15,3-2 2 0,-4 2-1 0,1-3 0 16,-1 1 0-16,-1 2 1 0,0 0-1 0,-1-1 0 16,0 1 1-16,0 0-1 0,-2-2 0 0,0 2-1 15,-1 0 0-15,1 2 0 0,-1-2-1 0,1 1 1 16,0 1 0-16,-1 1 0 0,2 2 0 0,1-2 2 15,-1 2-2-15,0-5 1 0,-1 6 0 0,1-3-1 16,0 2 2-16,-2-2-2 0,3-1 1 0,-3 1-1 16,4 5 1-16,-3-5-1 0,1 2 1 0,0 0-1 0,0 3 0 15,0-3 0-15,-1 1-1 0,1 0 1 16,0-1 0-16,1 3-1 0,-3-2 1 0,2 1 1 0,2 1-1 16,-2 0 1-16,0 0 0 0,2-2 0 0,0 2 0 15,-2 2 1-15,4-1 0 0,-4-1-1 0,2 2 0 16,-2-1 0-16,1-1 1 0,1 2-2 0,-2-1 2 15,2 1-2-15,-2-2 0 0,2 1 0 0,0 1 1 16,-2 1 2-16,0 0-3 0,2 0 1 0,0-1 0 0,-2 4 2 16,2-1-3-16,-2 0 3 0,0-4-2 0,4 6 1 15,-3-1 1-15,1 2-1 0,0 0 0 0,1-3-1 16,-1 1 3-16,0 0-2 0,1 1 2 0,-3-3-2 16,4 1 1-16,-2-2 0 0,3 4-1 0,-1-1 1 15,-2-1-1-15,3 3 0 0,-5-2-1 0,7 3 1 16,-4 1 0-16,-2-2 0 0,2 1-1 0,0-1 1 15,1 0 0-15,2 2 1 0,1-1 1 0,-4-1-2 16,5 2 0-16,-4-2 0 0,-3 0 1 0,4 1 0 16,-3-1-1-16,3-2-2 0,-6 1 0 0,1 1 2 15,0-4 1-15,5 3-2 0,0-3 0 0,-6 1 0 16,1 0 2-16,3 3 0 0,2-2 1 0,-3 0-2 16,-4 2 0-16,7-1 3 0,-3 1-4 0,6 1 1 15,-4-1 1-15,-1 0-1 0,-3 0-1 0,8 0 2 16,-4 0 0-16,-1 1-1 0,-1 1 1 0,-3-2 0 15,-1 1-1-15,6 1 1 0,-3 1 0 0,-2-2-1 0,6-1 0 0,-7 7 1 16,3-6 1-16,0-1 0 0,-2 0-1 16,1 5 2-16,2-4-2 0,-2 1 3 0,-3-2-1 0,3-2 0 15,2 0 0-15,1 5 1 0,-1-3-1 0,-2-3 1 16,1 0 0-16,-3 0-2 0,4 4 2 0,-2-3-1 16,-1 1 0-16,-1-2 0 0,3 1-1 0,-3-1 1 15,1 1-1-15,1 0 1 0,-1-1-2 0,-1 1 1 16,1 1 0-16,-1-3-1 0,1 4-1 0,1-3 1 15,-1 3-2-15,-1 0-1 0,-1-2 0 0,2 1 2 16,-2-1-2-16,0 2 0 0,0 0 1 0,0-2-1 16,0 0 1-16,0 1 3 0,0 1-2 0,1-2-1 15,1 0 0-15,0-1 2 0,-1 0-2 0,-1 1 2 16,2 4 0-16,-2-6-2 0,0 3 2 0,0-2-1 0,0 1 1 16,0 2-1-16,-2 0 0 0,2 1 0 0,0-1-2 15,0-6 3-15,0 6-2 0,0-2 2 0,-1-1-1 16,1 1 1-16,-4-3 0 0,4-3 0 0,-1 2 1 15,1 4 0-15,0-4-1 0,-3-1-3 0,3 1 1 16,0-1 2-16,-4 1-1 0,3 3-1 0,-1-4 1 16,1-1-2-16,-1 3 2 0,2-1 0 0,-1-1 1 15,1 1 0-15,-2-2-2 0,2 0 3 0,0 1-2 16,0-1 2-16,0 2 0 0,0 1 0 0,0-1 0 16,0-1 0-16,0-1 0 0,-2 0 0 0,2 3 2 15,0-1-1-15,0-2-3 0,0 0 2 0,0 1 1 16,0 1-1-16,0-2 1 0,0 1-1 0,0-1-1 15,0 2 0-15,2-1 1 0,0-1-1 0,-2 2 0 16,0-1-1-16,0 3 0 0,0-3-1 0,1 1 1 16,-1 1 1-16,0-2-2 0,0 4 1 0,2-2 0 15,-2 2-1-15,1-3 1 0,-1 1-1 0,0-2 0 0,2 6-1 0,-1-7 2 16,1 4 0-16,0-4-2 0,-1 2 2 0,1-1-1 16,1 4 1-16,-1-2 0 0,-2-4 0 0,1 4 1 15,1-2-3-15,-1 1 1 0,-1 0 1 0,2 1 0 16,0-2 0-16,-2-2-1 0,0 2 0 0,1-1 1 15,-1-2 0-15,0 4 1 0,0-4-2 0,2 4 1 16,-2-2 1-16,1 1-1 0,-1 1 0 0,2 1 0 16,0-1 0-16,-1-1 0 0,-1-1 0 0,3-1 1 15,-1 1-2-15,0 0 3 0,-2-4-2 0,3 3 0 16,-2 1 0-16,2-2-1 0,-1 0 2 0,0 4-3 0,-1-4 3 16,1 1-2-16,-2-1 0 0,0 0 1 15,0 1-1-15,0-2 1 0,0-1-1 0,1 3 0 0,-1-1 0 16,0-1-1-16,2 0-2 0,0 1 3 0,-1-1-1 0,1 3 1 15,-2-3 0-15,0 1 0 0,0-3 0 0,1 2 1 16,-1 0 2-16,2-1-4 0,-2 1 2 0,0 0-1 16,2 0 0-16,-2-2-1 0,1 3 1 0,1 1 0 15,-2-1-1-15,0 0 0 0,0-1 0 0,1 2 0 16,-1-1 0-16,2 0 0 0,-2-2 0 0,0 0 1 16,0 1 0-16,3-3-1 0,-3 2 2 0,2-2-1 15,-2 0-1-15,0-2 0 0,0 4 0 0,0-2 1 16,0 1 0-16,-2 2 0 0,2-2-1 0,0-1 0 0,0 3 0 15,-1-1 0-15,1 1 0 0,-2-2-1 16,2 2-1-16,0-2 2 0,0-1-1 0,-2 4 1 0,2-1 0 16,0-2 0-16,0 2 0 0,-1-2 0 0,1 0 0 15,-2 0 0-15,2 2 0 0,-1-2 2 0,-1 1-2 16,2 2 0-16,0-3 0 0,-2 0 1 0,2 1-2 16,0-1 1-16,-1 0 0 0,1 0-2 0,0-3 2 15,0 0-1-15,0 3 1 0,0 0-1 0,0 1 1 16,0-1 0-16,0 0-1 0,0-1 1 0,0 1-1 15,0 0 1-15,0-1 0 0,0 1 0 0,0 0 0 16,0-1-1-16,0-1 1 0,0 1 0 0,0 1 0 0,0 0-1 16,0-3 1-16,0 2 0 0,0-2 0 0,0 1 0 0,1 1 0 15,-1-2 0-15,2 0 0 0,-2 0-1 0,0 1 1 16,0-1 0-16,0 0 0 0,0 0 1 0,0 0-1 16,0 2 0-16,0-2 1 0,-2 0 0 0,2 0-1 15,0 3 0-15,-1-1 0 0,1-1 0 0,-2 4 0 16,2-5 0-16,0 2 0 0,0-1 0 0,0 1 1 15,0-2-1-15,0 0 3 0,0-2-1 0,0 2 0 16,0 0 0-16,0 0 1 0,0 0 0 0,0 0-1 16,-1 0-1-16,1 0 0 0,0-1-2 0,0 1 0 15,0-2 1-15,0 2 0 0,0 0 0 0,0 0 0 16,1 0 0-16,-1 0 0 0,0 3 2 0,0-3 0 16,0 0-1-16,0-1 0 0,0 1 3 0,0 0-3 15,0-2 1-15,0 2-1 0,0-1 1 0,2-1-1 16,-2 0-1-16,0 1 2 0,0 1-2 0,0 0 1 15,0-2-1-15,1 2 0 0,-1-1 0 0,0 1 0 16,0 0 0-16,0 0-3 0,0-4 3 0,0 4-4 16,0-1 1-16,0 1-2 0,0-2-2 0,-1 2-4 0,1-4-7 15,-2 2-44-15,2-1-50 0,-3 1-77 0,0-1 140 16,-2-5-98-16,-3-10-84 0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54:04.66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4D26742-F23C-45AB-96B0-B201897C4DAF}" emma:medium="tactile" emma:mode="ink">
          <msink:context xmlns:msink="http://schemas.microsoft.com/ink/2010/main" type="writingRegion" rotatedBoundingBox="8041,3613 7565,8978 6788,8909 7264,3544"/>
        </emma:interpretation>
      </emma:emma>
    </inkml:annotationXML>
    <inkml:traceGroup>
      <inkml:annotationXML>
        <emma:emma xmlns:emma="http://www.w3.org/2003/04/emma" version="1.0">
          <emma:interpretation id="{3F1C55CE-85C5-4309-AC64-D61B64EEF1AB}" emma:medium="tactile" emma:mode="ink">
            <msink:context xmlns:msink="http://schemas.microsoft.com/ink/2010/main" type="paragraph" rotatedBoundingBox="8041,3613 7565,8978 6788,8909 7264,35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1B754F-C10C-483A-862C-38FE8DEC26DB}" emma:medium="tactile" emma:mode="ink">
              <msink:context xmlns:msink="http://schemas.microsoft.com/ink/2010/main" type="line" rotatedBoundingBox="8041,3613 7565,8978 6788,8909 7264,3544"/>
            </emma:interpretation>
          </emma:emma>
        </inkml:annotationXML>
        <inkml:traceGroup>
          <inkml:annotationXML>
            <emma:emma xmlns:emma="http://www.w3.org/2003/04/emma" version="1.0">
              <emma:interpretation id="{F65E4843-A352-461E-A4BF-47FFFA2FAE02}" emma:medium="tactile" emma:mode="ink">
                <msink:context xmlns:msink="http://schemas.microsoft.com/ink/2010/main" type="inkWord" rotatedBoundingBox="7944,3605 7790,5339 7110,5279 7264,3544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Y</emma:literal>
                </emma:interpretation>
                <emma:interpretation id="interp2" emma:lang="" emma:confidence="0">
                  <emma:literal>a</emma:literal>
                </emma:interpretation>
                <emma:interpretation id="interp3" emma:lang="" emma:confidence="0">
                  <emma:literal>y</emma:literal>
                </emma:interpretation>
                <emma:interpretation id="interp4" emma:lang="" emma:confidence="0">
                  <emma:literal>-</emma:literal>
                </emma:interpretation>
              </emma:one-of>
            </emma:emma>
          </inkml:annotationXML>
          <inkml:trace contextRef="#ctx0" brushRef="#br0">6633 2385 435 0,'-3'-1'217'16,"0"-3"-132"-16,1 0-60 0,2 2 21 0,0-3-8 0,-1 4-32 15,-1-1-3-15,0 0-3 0,2 2 4 0,0-3 9 16,-3 0 4-16,0 1 4 0,3 1 2 0,2-1 6 16,1-2 2-16,-3 2 8 0,0-1-1 0,5 1-3 15,-4-1-2-15,2 0-3 0,-3 0 2 0,0 1-6 16,-3 0 2-16,3-1-9 0,-1 0-4 0,-1 1-5 16,-1 2-4-16,3 0-4 0,-3-1-2 0,1 2-1 15,0-1-4-15,2 4-1 0,-1 0 3 0,-2 1 2 16,1 2 0-16,-4 5 1 0,3 1 0 0,-4 0 0 15,-1 4 0-15,-3 6 1 0,0-3-2 0,0 6-1 16,-2-1 1-16,0 7-1 0,-1-3 1 0,0 3 0 16,1 1 0-16,-3 2 0 0,0 0 1 0,2 2 0 0,-2-1 0 15,0-2 1-15,1 4 0 0,0-4 1 0,3-1 0 0,-2 7 0 16,1-2 0-16,2-6 2 0,0 3-2 0,0 0 0 16,0 3 3-16,-2-3-2 0,0 2-1 0,2-9 3 15,0 1-1-15,-2 5 0 0,2-4 2 0,2-3-1 16,-1-3-1-16,0 3 6 0,1 0 1 0,-1-5-1 15,1 1 0-15,-1-3 5 0,1-2-1 0,1-1 2 16,-2 1 2-16,2-4-3 0,2 0 0 0,-2-1 0 16,0 2 2-16,3-3-4 0,0 1-1 0,-1-3 0 15,1-1-2-15,0-1 0 0,2-3 0 0,0 0-1 16,-2-2-1-16,0 0 0 0,4-1 0 0,-4-1-1 16,2 1 0-16,-2-2-1 0,5 1-4 0,-1 1 3 15,-1 0-1-15,-1-2-2 0,3 3-1 0,0-3-1 0,0 0 1 16,-3 0-2-16,-1 0 1 0,3 0 1 0,1 0-3 0,0-2 2 15,-3 4 0-15,-2 1 1 0,2-1-1 0,3-1 1 16,-2 2-1-16,2-1-2 0,-5 1 2 0,5 0-3 16,0 2 0-16,0 0-2 0,-1-2 1 0,-3 3-1 15,-2 1 1-15,3-1-1 0,1 1 0 0,-4 2 1 16,3-1 2-16,-4 0 0 0,3 2 0 0,0-2 1 16,-2-1 1-16,3 3-1 0,0 0 2 0,-2-6 0 15,3 3 2-15,-1-4 0 0,3 3-1 0,0 1 1 16,-1-4 0-16,-3 0 1 0,1-1-1 0,3 1 1 0,-1 0-2 15,1-1 3-15,0-2 0 0,-5 0 0 0,3 0 0 16,2 1 0-16,0 1 2 0,-3-4 2 0,1 2 1 16,-4-3-2-16,3 0 3 0,3-2 2 0,-2-3 1 15,-1 0 2-15,0-5 0 0,0 4-1 0,1-4 3 16,2-1-2-16,-3-4 0 0,0 2-1 0,1-3-3 16,-1-2-1-16,-2 2-3 0,4-1-2 0,-4-1-1 15,2 3-2-15,3-1-1 0,-2 0 1 0,2 3-2 16,2 0-1-16,-1 4 0 0,2-4 1 0,1 1-1 15,0 1 0-15,-4 1-1 0,2 1 0 0,-2-1-1 0,0 2 0 16,0 1-1-16,0 1 2 0,2 4-3 0,-2-3 1 16,0 1 1-16,3 3 0 0,-3 0-2 15,3 0 1-15,-1 1 0 0,1-1 0 0,-2 1-1 0,1 3 2 16,-2-1-4-16,2-3-1 0,-1 4 0 0,-1 0-1 16,0 0 0-16,0 0-1 0,-3 2-1 0,3 0-2 15,0 4 3-15,-2 2 0 0,2 0 0 0,-1 5 0 16,-1-1 0-16,2 4 1 0,-3 3 2 0,1 0 1 15,-1 4-1-15,-2 1 1 0,1 0 2 0,-3-1-1 16,1 0 3-16,0 1-1 0,-1 3 0 0,2-2 0 16,2-3 2-16,2 1 0 0,-4 1 0 0,2-4 3 15,-1-2-2-15,3 3 1 0,1-9 0 0,-5 1 1 16,2 1 0-16,0-4 0 0,-4-2 1 0,7 0 0 16,0-2-1-16,0-3 0 0,-4 2 1 0,4-2 3 0,0-1-4 15,1-2 2-15,2 2 0 0,1-4 0 16,-1 2 0-16,5-3 0 0,0-5-1 0,4 3-3 0,0-1 1 15,5-1 0-15,1-5-1 0,1 2-1 0,-2-4 1 16,5-1-1-16,-1 1 1 0,3-2-1 0,-3-1 2 16,-1-1-2-16,1 2 0 0,0 0 0 0,1 0 0 15,-3 5 0-15,2-2-1 0,-3 1 1 0,-1-1 0 16,1 0 0-16,-3 4 0 0,0-1 1 0,-1 1-1 16,-1-1-1-16,-2 0 2 0,0 2-2 0,-3 2 2 15,-1 1-2-15,2-1 1 0,-4 0-1 0,0 1 1 16,-2 5 1-16,2-5-1 0,-4 3 1 0,1 2 0 15,-2-1 2-15,1 1 0 0,-1 0 0 0,0 0-1 16,-1 0 0-16,-2 0 1 0,1 0 0 0,-1 0-2 0,0-2-1 16,-1 1 1-16,-4-1 0 0,4 0 1 0,-3-1-2 0,-1 3 0 15,-3-3 0-15,2 1 0 0,-2-1 1 0,1 2-1 16,-3-1 0-16,-1 1 0 0,-2-1 0 0,0-1-1 16,3 0 0-16,-3 1 1 0,2-1 0 0,-3 1-2 15,-1-1 2-15,2 0 0 0,-1 1 0 0,1-3 0 16,-2 4 0-16,-1-2 0 0,6 1 0 0,-3-3 1 15,4 2 0-15,0-3 1 0,3 1 1 0,1 0-2 16,3 2 0-16,0-2 1 0,-4-1-1 0,6 3 0 0,-1-1-1 16,3 1 0-16,-4 2 0 0,0-2 0 15,1-1 0-15,0 3 0 0,6-1-1 0,0 2 0 16,-2-1 0-16,1 1-2 0,-1 0-3 0,3 1 0 0,4 2-1 16,-7 1-1-16,0 0 2 0,0-1-1 15,4 4-1-15,0-1 2 0,5 2 0 0,-2-1 1 0,1 1 0 16,1-1 0-16,2 5-1 0,-1-1 2 0,3 0-1 15,-2 0 1-15,-2-1 3 0,1 1 0 0,1 0-1 16,-3-3 1-16,5-2 1 0,-2 4 0 0,-2-4 0 16,2 4 0-16,-3-4 0 0,2 2 0 0,1-2 2 15,-6 2 0-15,1-1-2 0,-1-1 2 0,-2-1 0 16,2 0 0-16,0-1-1 0,0-2 0 0,-4 3-1 16,2-2 2-16,-1 0 0 0,0 0 0 0,-1-1-1 15,-1 1 0-15,0 0 0 0,0 1-1 0,0-1 3 16,-1 0-3-16,1 0 0 0,-2 0 1 0,-1 0-1 15,-4 2 0-15,-1 0-1 0,2 1 0 0,-3 2 0 16,-1-1 0-16,-1 2 0 0,-2 4 1 0,2 1-1 16,-3-1 0-16,-1 3 1 0,3 0-2 0,-6 3 2 0,5 0-1 15,-3-1 0-15,0-1 0 0,5 2 1 0,0-1 0 16,-2-1 2-16,5-2 1 0,0-3-1 0,7 0 1 16,-4 0 0-16,0-4 2 0,2-3-1 0,2 0 2 15,1-4 1-15,0-1 0 0,0 2-1 0,-2 1 2 16,2-3 2-16,-2 2-1 0,2-2 1 0,5 0-1 0,3-2-1 15,-2-3-1-15,6 4 1 0,-6-4-2 0,8-3-2 16,1 0 0-16,1-3-1 0,-2 0 0 0,0-5 0 16,4 3 1-16,-1-4 0 0,-1 2 0 0,0-1 1 15,-3 2 0-15,0 0 0 0,-5-4 1 0,4 5 0 16,-4 1-4-16,0-1 1 0,0-1 0 0,-1 4 0 16,-3 1-2-16,1 1 0 0,0 1-1 0,-4 4-2 15,1-2 0-15,-2 4-1 0,0 1-2 0,0 1-6 16,-2 2-3-16,-1 5-4 0,2 0-12 0,-1 4-93 15,-3-3 101-15,5 4-56 0,4-2-43 0</inkml:trace>
        </inkml:traceGroup>
        <inkml:traceGroup>
          <inkml:annotationXML>
            <emma:emma xmlns:emma="http://www.w3.org/2003/04/emma" version="1.0">
              <emma:interpretation id="{B313DC28-D797-43A2-89DB-9A8791275D1A}" emma:medium="tactile" emma:mode="ink">
                <msink:context xmlns:msink="http://schemas.microsoft.com/ink/2010/main" type="inkWord" rotatedBoundingBox="6779,8898 7195,5243 7954,5329 7537,8985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1" timeOffset="-769102.2741">5832 7020 219 0,'6'1'175'0,"-6"-1"-30"16,-3 2-65-16,0-2 56 0,1 1-36 0,2 1-9 15,-1 3 3-15,-5-5-7 0,-1 3-8 0,1 0-20 16,6 2 2-16,-3 3-6 0,-2 0-4 0,2 1-4 16,-1 2-5-16,3 2-6 0,1 3 0 0,0 0-3 15,1 3-5-15,3 3-1 0,-4 1-2 0,3-1-1 16,-2 4-9-16,-1 1 2 0,5 1-3 0,-5 3-2 0,0-4-4 16,5 4-3-16,1 1-2 0,-4-3-2 15,3-2-1-15,-2-1-1 0,-3-1-1 0,5-3-1 0,-5-3 0 16,0-1-1-16,0-4-3 0,1 4-2 0,-1-4-1 15,3-4-4-15,1-2-5 0,-4 0-19 0,0-5-13 16,0 0-15-16,0 0-12 0,0-3-21 0,1-3 60 16,2-2-49-16,2-3-5 0</inkml:trace>
          <inkml:trace contextRef="#ctx0" brushRef="#br1" timeOffset="-769332.6584">5651 6986 596 0,'0'-8'258'0,"0"3"-146"0,0 1-68 16,-2-1 20-16,0-2-2 0,2 4-31 0,0 2-9 16,-1-3-5-16,-1 1-6 0,2 0-2 0,-1 1-3 15,-1 2 1-15,-1 0 1 0,1 0 0 0,-3 4-1 16,1-1 0-16,-1 3-2 0,-2 1 0 0,1 2-2 15,0 2 0-15,-1 2-1 0,-2 1-1 0,-1 5-1 16,1 4 1-16,1-3 1 0,-3 4 0 0,3-1 2 16,0 2 0-16,3-3-1 0,0 2 4 0,2-6 2 0,1-2 2 15,1 3 9-15,1-3 6 0,0-2 2 16,0-1 7-16,0-2 6 0,1 0 7 0,3-3 2 0,-1 2 2 16,0-4-4-16,6-3-4 0,-2 2 3 0,1 0-5 15,0-2-4-15,1-1-12 0,2-2-2 0,-1 1-5 16,0-1-4-16,-1-3-5 0,2-2-10 0,2 0 0 15,0 2-3-15,1 0-2 0,-1-5-13 0,3 2-7 16,0-2-10-16,0 1-11 0,-2-1-30 0,2-1-14 16,0-5-19-16,-2 1-19 0,-1-2-71 0,0 1 131 15,-7-8-84-15,2 4-26 0</inkml:trace>
          <inkml:trace contextRef="#ctx0" brushRef="#br1" timeOffset="-770109.4438">5983 3989 132 0,'-8'-10'115'16,"8"9"-30"-16,0-4-43 0,-8 3 34 0,8 2-10 16,-1 0-8-16,1 0-6 0,0 0 0 0,-3 0 1 15,-4 0 6-15,6-1 1 0,1-1 7 0,-2 2 0 16,4 0 0-16,-1 0 1 0,2 0-11 0,4 3-4 15,-2 4-7-15,-1-2-4 0,4 2-15 0,-3 1-4 16,0 4-4-16,-2-3-4 0,0 2-7 0,0 2-2 0,-3 3-1 16,7-2-1-16,-7 2-3 0,3-1 1 0,-1 2-1 0,1 5 0 15,2 1 0-15,1-1-1 0,2-1 3 0,-6-1-1 16,1 9 0-16,3-2 0 0,-1 3 0 0,0-1 0 16,1 6 2-16,-4-1-1 0,6 5 1 0,0 3 2 15,-2-2 2-15,2 1 0 0,0 0 0 0,-2-2 2 16,5 2 3-16,-3-3 1 0,0 0 0 0,0 1 0 15,2-3 3-15,-4 2-1 0,1-1 3 0,2 3-3 16,-4 3 2-16,1-2-3 0,1 6-1 0,-1-3 0 16,0 1-2-16,1 2 0 0,-1-2-1 0,-1 0 0 0,0-7-4 15,-2-3 0-15,3 6 2 0,-3 1 0 0,1-7-1 16,-1 1-1-16,-2-2 1 0,4 7 2 16,-2-1 1-16,0-2 2 0,-1-4-3 0,1-6 1 0,0 7 3 15,1-3-1-15,-3 5 1 0,1-10-2 0,-1 2 2 16,3 3 2-16,-3-4 0 0,1 2-2 0,-1-4 1 15,1-4 1-15,0 1 1 0,1 0-2 0,-2-2 1 16,1-2-1-16,-2 2 0 0,2-5 1 0,1 3 0 16,-3-5 0-16,3 1-2 0,-3-3 1 0,1 1-2 15,1-2 0-15,-2 0-1 0,2-1-3 0,-1 1-1 16,1-1-1-16,-2-4-1 0,1 2-2 0,1 2-3 16,0-4 0-16,2-1-1 0,-2 4 0 0,0-4 0 0,-1 3-1 15,2 3-3-15,1 0 2 0,-3-4-5 0,1 5 0 0,-2-2-3 16,3 4-9-16,-1 2-5 0,1-1-8 0,-2-1-10 15,1 3-55-15,-1 3-25 0,3 2-32 0,-1 0-48 16,-3 2 130-16,1 0-102 0,-1 1-29 0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3:22.42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B3E4CAE-0EFB-4C4B-9694-286FDB5B69F8}" emma:medium="tactile" emma:mode="ink">
          <msink:context xmlns:msink="http://schemas.microsoft.com/ink/2010/main" type="inkDrawing" rotatedBoundingBox="10147,9268 16678,8851 16715,9442 10185,9859" shapeName="Other"/>
        </emma:interpretation>
      </emma:emma>
    </inkml:annotationXML>
    <inkml:trace contextRef="#ctx0" brushRef="#br0">8942 8126 334 0,'-8'-9'185'0,"-6"-4"-92"0,6 7-58 0,-1-1 30 0,-4 3-17 15,5-4-13-15,-2 3-9 0,4 2-8 0,1-1 0 16,4 4 0-16,-4 0-1 0,3-3-3 0,1 3-1 0,-1 0 2 16,0 0-2-16,2 0-1 0,-1 0 0 0,1 0 0 0,0 2 5 15,5 1 1-15,-1 2-2 0,0 0 0 16,2 1 0-16,2 5-1 0,1 0-3 0,4 5-1 0,2-5-5 15,-1 8-2-15,0-3 0 0,7 3-2 0,-2-1 0 16,2 1 0-16,1 0 0 0,2 0 1 0,-2 2-1 16,5 0 2-16,0-2 1 0,0-3 4 0,5 3-1 15,-3 0 3-15,3-3 2 0,6 0 2 0,-3-3 1 16,-1-1 2-16,4-1 1 0,0-1-2 16,-1 0 0-16,4-6 0 0,-6 1 0 0,3-3-3 0,-3 1 1 15,4-1-3-15,-3-2 0 0,1 0 0 0,-2 0-1 16,-3-2-2-16,-2-1-1 0,8 0 0 0,0-1 2 15,-6 1-2-15,3 2 0 0,5-4 1 0,-3-2 1 16,4-1 1-16,-1 2 1 0,-2 0-2 0,-3-4 3 16,5-1 0-16,-8 1 0 0,0-2-1 0,3-1 0 15,0 0-1-15,-5-1 0 0,0 0-2 0,4-1-1 16,-1-1 0-16,1 0-2 0,1 4 1 0,1-4-3 0,-1 0-1 16,4 0-1-16,-3 0 2 0,2 2-4 15,-1-2 1-15,0 1 1 0,-1 1-1 0,-2 1-1 0,-1 1 0 16,-1 0 2-16,1 3-2 0,-1 1 1 15,-1 2-1-15,0-1 0 0,0 4 0 0,-3 3 0 0,3 0 0 16,-3 3 0-16,1 0-1 0,-4 5 0 0,3-1 1 16,0 2-1-16,1 2 1 0,0-1-2 0,-2 1 0 15,-2 2 0-15,1 1 0 0,-1-1 1 0,-1 1-2 16,-2 1 1-16,1-1-2 0,-4 3 3 0,1-1-1 16,-7 0 2-16,8-3 0 0,-5 1 0 0,-2-3 1 15,5 1-1-15,-6-3 2 0,-2-1 0 0,5-1 1 16,-2 2-1-16,-4-3 1 0,-1-2 0 0,-1 0 1 15,-1 1 1-15,1 0 1 0,-2-2-1 0,-3-3-1 0,4 0 4 16,-4 0 2-16,2 2 0 0,-1-2 0 0,0-2 3 0,-1-1-1 16,2-2 2-16,-2 2-2 0,1 0-2 0,3-2-1 15,-2-3 0-15,3 0-2 0,-2 0-2 0,2-3-1 16,1 1-2-16,3-4 1 0,-1 1-1 0,0-3-2 16,3 4-1-16,2-6 0 0,5 4 0 0,0-2-1 15,-1-2-2-15,6 1 3 0,-1-2-3 0,9 1 2 16,-2 2 1-16,3-3-1 0,1 3-1 0,4-1 1 15,-2-1 2-15,5 2-1 0,0 5 0 0,-1 2 0 16,-3-6 1-16,1 6-1 0,2-1 1 0,-2 4 1 16,1 3-2-16,-1-2 1 0,0-2 0 0,4 4 0 15,-2 2 0-15,4-6-1 0,-5 4 0 0,2 0 0 16,2 1 1-16,1-4 0 0,-1 4 0 0,-6-2-2 16,3 2 2-16,-4 0 0 0,2 1 0 0,-4-2-1 15,-1 3 0-15,-1 0 0 0,-1 0 1 0,2 0-1 16,-3 0 0-16,6 6 0 0,-4-1 0 0,-2-2 1 15,-2 5-1-15,-3-6 1 0,3 4 0 0,-1 2 0 16,-5-7 1-16,0 6-1 0,1-1 0 0,-1-1 0 0,-2 3 0 16,4-2 0-16,-1 1 2 0,-4-1-2 0,0-1 0 0,3-2 0 15,-2 0 1-15,4 2-1 0,-3 0 0 16,-2-2 0-16,3 3 0 0,1-2 0 0,1 0 1 16,1 4-1-16,0-3 2 0,-3-2-1 0,3 4 0 15,2-4 0-15,-4 0 1 0,1 2-1 0,-1-5 1 0,1 1-1 16,-1-1 0-16,1 4 1 0,-1-3 1 0,5-1-2 15,-4-1 1-15,1 1 0 0,0-4 0 0,2-2 0 16,-4 1 0-16,4-1 1 0,-5 1-1 0,1-3-1 16,2 0 3-16,-1-1-3 0,1 1 0 0,-2 0 3 15,4-2-1-15,-2 1 1 0,0-6 0 0,2 7 0 16,1-3 1-16,-1-2 2 0,3-1 0 0,-7-2-3 16,5 0 3-16,1-1-2 0,0 4-2 0,1-6 3 15,-6 1-1-15,4 1-2 0,0 1 1 0,2-2-2 16,-5-1-2-16,0 0-2 0,0 0-2 0,-1 0-5 0,1-3-16 15,-5-1-11-15,-1 1-21 0,0 1-36 16,-1 1 66-16,-1-3-47 0,-4 1-17 0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3:07.01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5B5C489-039D-4F06-A2ED-9FF4D6117BFD}" emma:medium="tactile" emma:mode="ink">
          <msink:context xmlns:msink="http://schemas.microsoft.com/ink/2010/main" type="writingRegion" rotatedBoundingBox="10746,11563 11244,11563 11244,13009 10746,13009"/>
        </emma:interpretation>
      </emma:emma>
    </inkml:annotationXML>
    <inkml:traceGroup>
      <inkml:annotationXML>
        <emma:emma xmlns:emma="http://www.w3.org/2003/04/emma" version="1.0">
          <emma:interpretation id="{A4A1D5C1-30E8-4878-97C5-3CA96093E930}" emma:medium="tactile" emma:mode="ink">
            <msink:context xmlns:msink="http://schemas.microsoft.com/ink/2010/main" type="paragraph" rotatedBoundingBox="10746,11563 11244,11563 11244,13009 10746,130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00836D-D3BE-42FB-96AF-6693F8B36C96}" emma:medium="tactile" emma:mode="ink">
              <msink:context xmlns:msink="http://schemas.microsoft.com/ink/2010/main" type="line" rotatedBoundingBox="10746,11563 11244,11563 11244,13009 10746,13009"/>
            </emma:interpretation>
          </emma:emma>
        </inkml:annotationXML>
        <inkml:traceGroup>
          <inkml:annotationXML>
            <emma:emma xmlns:emma="http://www.w3.org/2003/04/emma" version="1.0">
              <emma:interpretation id="{02166BF5-25FA-4BBE-AB5E-397706D521C5}" emma:medium="tactile" emma:mode="ink">
                <msink:context xmlns:msink="http://schemas.microsoft.com/ink/2010/main" type="inkWord" rotatedBoundingBox="10746,11563 11244,11563 11244,13009 10746,13009"/>
              </emma:interpretation>
              <emma:one-of disjunction-type="recognition" id="oneOf0">
                <emma:interpretation id="interp0" emma:lang="" emma:confidence="0">
                  <emma:literal>by</emma:literal>
                </emma:interpretation>
                <emma:interpretation id="interp1" emma:lang="" emma:confidence="0">
                  <emma:literal>P</emma:literal>
                </emma:interpretation>
                <emma:interpretation id="interp2" emma:lang="" emma:confidence="0">
                  <emma:literal>R</emma:literal>
                </emma:interpretation>
                <emma:interpretation id="interp3" emma:lang="" emma:confidence="0">
                  <emma:literal>p</emma:literal>
                </emma:interpretation>
                <emma:interpretation id="interp4" emma:lang="" emma:confidence="0">
                  <emma:literal>PR</emma:literal>
                </emma:interpretation>
              </emma:one-of>
            </emma:emma>
          </inkml:annotationXML>
          <inkml:trace contextRef="#ctx0" brushRef="#br0">9579 10323 1088 0,'-10'-10'467'16,"4"2"-315"-16,-1 2-113 0,4 1 16 0,2 0-25 0,1-1-23 0,-2 4-11 0,2 1-10 15,0 1-1-15,0 0 3 0,2 1 1 0,-2-1 7 0,1 5 5 16,-1 0 4-16,2-1 4 0,-2 4 4 0,0 0-2 16,0 2 2-16,0 6-2 0,5 5-3 0,-2-2-1 15,0 1-3-15,-2 9-2 0,4 6-1 0,2 6-1 16,-4 9 0-16,0-4-3 0,-3 11 1 0,5 1-1 15,-5 5 2-15,1-2-1 0,1-1-3 0,-2 3 2 16,2-5 2-16,-2 1-1 0,-2-3 1 0,2-3-1 16,0-2-1-16,-3-2 2 0,-2-3-1 0,0-4 1 0,0-7-3 15,1-2-1-15,-1-4 0 0,-3-7-1 16,5-4-3-16,-2-4-1 0,-1-3-7 0,1-5-5 0,-6-6-6 16,6 2-7-16,-1-2-11 0,-4-5-11 0,-3-11-28 15,4 4-7-15,2-3-7 0,1-4-15 0,1-5-15 0,-4-6-44 16,1-10 107-16,3 0-65 0,0 9-4 0</inkml:trace>
          <inkml:trace contextRef="#ctx0" brushRef="#br0" timeOffset="273.2462">9442 11073 303 0,'3'-39'221'0,"-5"8"-60"0,4-6-72 16,-4 5 59-16,-1 2-11 0,5 6-10 0,-2-3-13 15,0 5-13-15,0 1-13 0,0 2-9 0,0 6-11 16,4-1-19-16,-2-1-7 0,-2-1-8 0,3 5-5 0,2 2-12 16,3-2-5-16,5-1-3 0,-1 3-1 0,1-1-7 15,8 2-2-15,4 2-1 0,-4-4-1 0,3 2-1 16,0 0-2-16,3 4-1 0,2-6-2 0,-6 5-1 15,0 1 3-15,-1-1-1 0,2 3-3 0,-3 4 0 16,1-1 0-16,-5 1 2 0,-2 6 0 0,1-2-1 16,-2 5 0-16,-3 4 0 0,-1-2 2 0,-4 1 2 15,1 2 0-15,-9 3-1 0,0 0 1 0,-2 2 4 16,-6 1 1-16,-4-1 0 0,-1 1 1 0,-1 4 0 16,-3-4 1-16,0 2-1 0,-2 0 0 0,1-2-4 15,-3 2-2-15,3-2-3 0,-3 0-1 0,4-3-11 16,-1-1-7-16,-3 1-7 0,3-3-11 0,1 0-50 15,-2-2-36-15,5 1-52 0,-2-4 123 0,2 2-112 16,4-4-55-16</inkml:trace>
          <inkml:trace contextRef="#ctx0" brushRef="#br0" timeOffset="475.9797">9806 10932 1005 0,'11'-9'484'0,"-5"1"-289"0,-3 0-131 0,2 5 37 16,0 0-13-16,0-4-60 0,-1 4-12 0,4-2-7 15,-1 2-4-15,1 3-5 0,-2-3-1 0,0 3 0 0,2 0-2 16,0 6 1-16,0 2 0 0,-3 7 1 16,1-1 0-16,1 3 1 0,-2 4-1 0,-2 8-2 15,2-1 0-15,-4-2-2 0,1 12-4 0,-2 8-9 0,0-3-5 16,0 2-10-16,-2 4-7 0,-3 5-9 0,1 12-43 16,-6 5-36-16,1 0-71 0,1-8 141 0,-7 1-92 0,-2 8-68 15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7:28.606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511CF0FC-2EE7-4A61-918C-B60F90265ACF}" emma:medium="tactile" emma:mode="ink">
          <msink:context xmlns:msink="http://schemas.microsoft.com/ink/2010/main" type="writingRegion" rotatedBoundingBox="7572,14981 19903,15017 19894,17919 7563,17883"/>
        </emma:interpretation>
      </emma:emma>
    </inkml:annotationXML>
    <inkml:traceGroup>
      <inkml:annotationXML>
        <emma:emma xmlns:emma="http://www.w3.org/2003/04/emma" version="1.0">
          <emma:interpretation id="{9DB3C64D-02C5-4DEE-9D56-8DEFB627D752}" emma:medium="tactile" emma:mode="ink">
            <msink:context xmlns:msink="http://schemas.microsoft.com/ink/2010/main" type="paragraph" rotatedBoundingBox="7572,14981 19903,15017 19894,17919 7563,178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36D576-41D7-4669-8094-C89420D3DBC8}" emma:medium="tactile" emma:mode="ink">
              <msink:context xmlns:msink="http://schemas.microsoft.com/ink/2010/main" type="line" rotatedBoundingBox="7572,14981 19903,15017 19894,17919 7563,17883"/>
            </emma:interpretation>
          </emma:emma>
        </inkml:annotationXML>
        <inkml:traceGroup>
          <inkml:annotationXML>
            <emma:emma xmlns:emma="http://www.w3.org/2003/04/emma" version="1.0">
              <emma:interpretation id="{539B6F0B-6543-4C47-80AE-05041137E4A3}" emma:medium="tactile" emma:mode="ink">
                <msink:context xmlns:msink="http://schemas.microsoft.com/ink/2010/main" type="inkWord" rotatedBoundingBox="7571,15337 11572,15349 11566,17329 7565,17317">
                  <msink:destinationLink direction="with" ref="{EBB18951-7DDD-450E-B415-92AD862884CA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637 1173 1165 0,'-7'-5'527'0,"1"0"-349"0,1-2-82 0,0 2-71 16,2 5 3-16,-2-3-5 0,4 1-6 15,1 2-4-15,0-3-7 0,1 1 0 0,1 2-3 0,3-1-2 16,0 1-1-16,1 0-5 0,0 0-1 0,4 1 0 16,-1 1-4-16,1-1-9 0,3 3 2 0,3-1 0 15,0 0-5-15,1 2-5 0,1 1 0 0,1 4-4 16,0-2 5-16,-3 3 2 0,1 0 2 0,-7 2-3 15,3-4 8-15,-5 6 5 0,-4-3 4 0,-4-1 2 16,3 4 1-16,-3 1 7 0,0-2 3 0,0-1 4 16,0 3 3-16,-1 0 1 0,1 0 1 0,1-1 3 15,-1 0 1-15,0-4-3 0,0 0-1 0,4 0-1 0,-1 0 0 16,6-3-1-16,-2 2 0 0,1-4-2 0,0 1 1 16,6-3-1-16,-3 1 0 0,2-2 1 0,0 4-4 15,-5-4-2-15,3 0-1 0,-2-1-1 0,-2 4-3 16,1 0-2-16,-4 4-2 0,0-4-2 0,-4 1 1 15,0 2-2-15,-2 2 1 0,-8 2 0 0,1 2-1 16,-9-1 2-16,1 7 3 0,-5 1-1 0,-7 3 2 16,0-2 0-16,-3 2-1 0,-1-3 0 0,3 2-4 15,-2-1-8-15,2-4-7 0,1 0-13 0,7-5-43 16,-2 4-27-16,9-9-37 0,3 1-45 0,1-7 121 16,-2 2-94-16,14-13-28 0</inkml:trace>
          <inkml:trace contextRef="#ctx0" brushRef="#br0" timeOffset="434.5002">1162 958 912 0,'-1'-5'479'0,"-3"-4"-299"0,-2-4-126 16,4 5 20-16,2-2-18 0,-3-1-40 0,0 0-18 0,2-3-17 15,-1 1-9-15,-1-1-2 0,1-2-7 0,-1 0 13 16,-3 2-8-16,6 1 33 0,-4 2 10 0,-2 1 9 15,3-1 4-15,0 3 3 0,-1 2 11 0,6 2-11 16,-2-2 11-16,-2 1-24 0,4 4-4 0,4 1-4 16,-2-2 0-16,4 2-6 0,-4 2-1 0,6 1 0 15,3 3 1-15,1-1 1 0,4 1 3 0,2 4 1 16,1 0 1-16,4 4 1 0,2 0 1 0,5 2 0 0,0 0-1 16,-3 2-1-16,4-1-3 0,9 4 1 15,-1-1-3-15,-3-2-1 0,2 0 0 0,-5-1 0 0,7-1 1 16,-4-2-1-16,2 2 4 0,-12-5-1 0,4-1 5 15,-5-2 2-15,0-2 1 0,-3 1 1 0,-5-3 5 16,-1-2 2-16,-5-2-1 0,-2 3-1 0,-5-1 3 16,0-1 0-16,-2 1-1 0,-3 0-1 0,-1-1 0 15,-1 6-6-15,-3-4 0 0,-2 3-2 0,-5 0-5 16,1 2-2-16,-6 2 0 0,-3 3-2 0,-3 3-3 16,0 1 2-16,-7 4-2 0,2 0 1 0,0 6-3 15,-5-5-1-15,5 7-2 0,-2 1-2 0,2-1-8 16,0 1-4-16,3 2-5 0,0-2-7 0,13-16-28 15,6-6-16-15,1 0-28 0,-19 27-26 0,9-8 86 16,-3 4-65-16,12-14-19 0</inkml:trace>
          <inkml:trace contextRef="#ctx0" brushRef="#br0" timeOffset="-1405.717">175 1101 179 0,'30'-27'156'0,"-3"2"-39"0,-6-2-61 15,3 3 53-15,-8-3-16 0,1 0-7 0,-2 0-6 16,-1 4 3-16,-1-1 4 0,-2 4 4 0,3-1 5 15,-8 2 6-15,1 6 0 0,-6-4 1 0,3 4-1 16,-4-1-1-16,-4 1-14 0,-2 0-6 0,-2 0-8 16,0 1-18-16,-6-1-6 0,4 5-8 0,-6-2-6 15,4 2-24-15,-3 2 9 0,-4 0-9 0,-2 4-3 16,-2 2-6-16,2 3-4 0,-3-1-4 0,2 1-3 0,-7 10-7 16,0 4-6-16,2 10 3 0,5-1-1 0,-5 10-3 15,-2-2 0-15,7 17 0 0,0-2 2 0,2 2 4 16,3 3 2-16,7-1 1 0,1-1 3 0,4-4 4 15,5-2 1-15,5-6 2 0,1 0 1 0,7-5 3 16,3-3 1-16,3-10 2 0,0 1 1 0,5-8 5 16,1-3 1-16,6-8 1 0,-3 1 2 0,4-8 5 15,3-3 3-15,-3-9 2 0,0 3 1 0,-2-3 1 0,-6-9 1 16,5 0 9-16,-2-3-1 0,-10 2-1 0,3-1 1 16,-6-1-1-16,0-6 7 0,-7-1-4 0,1 3-1 0,-5 2-4 15,-3 2-3-15,-3-7-2 0,-5 3-5 0,0-4-2 16,-2 9-11-16,-9-6-3 0,5-1-3 0,-12 1-7 15,2 0-4-15,-3 5-9 0,-6 0-4 0,-1 5-6 16,-1-1-7-16,7 11-1 0,-6 0-27 0,5 6-18 16,1 3 13-16,1 3-148 0,6 3 164 0,2 8-90 15,3-1-59-15</inkml:trace>
          <inkml:trace contextRef="#ctx0" brushRef="#br0" timeOffset="-1112.6239">176 23 1352 0,'-4'10'702'0,"-1"-7"-438"15,-8-11-205-15,2 0 78 0,-2 0-74 0,4 2-61 16,-1 2-17-16,-1 4-12 0,3 0-90 0,2 4 73 16,-1 4-2-16,1 8-1 0,1-2 2 0,-3 8 10 15,3 5 5-15,1 7 6 0,-1 2 5 0,0 9 8 16,-1 3 2-16,1 7 2 0,0 0 2 0,0-6 0 15,1 5 0-15,0 23 0 0,1-4 0 0,0-9 3 16,0 9 0-16,3-2 1 0,-2 12-2 0,2 3 0 16,0 0 3-16,2-12-1 0,-1-6 1 0,1 12-2 15,0-4-1-15,-1-4-1 0,-1-10-1 0,0 5-4 16,3 1-5-16,-3-12-5 0,0-2-7 0,2-5-40 16,0-6-32-16,1-6-39 0,-2-2-64 0,4-8 139 0,3-4-103 15,-2-14-38-15</inkml:trace>
          <inkml:trace contextRef="#ctx0" brushRef="#br0" timeOffset="799.5163">2363 675 1258 0,'6'3'599'0,"1"0"-400"0,-7-3-93 16,1 0-73-16,-2 0-18 0,-9 0-22 0,4 6-32 15,4 1-3-15,-7 1-1 0,1 3 1 0,0 0 12 16,-5 3-18-16,7 2 32 0,-1 0 7 0,4 3 12 16,-3-4 3-16,3 2 0 0,-1 1 1 15,4-1-2-15,0-1-1 0,2 3-4 0,3-1-1 0,3-1-2 16,0-1-1-16,6 2 1 0,-1-1 1 0,-1 1-4 15,4-1 4-15,-3 1 2 0,9-1 2 0,-1-1-2 16,-5 0 6-16,2 2-1 0,1-6 0 0,0 4 4 16,-2-1-2-16,1 1-1 0,-7-1 2 0,-5 1-1 15,4 0-1-15,-5 2-1 0,-2 3-1 0,-2-1-2 16,-1 1-1-16,-4-4 0 0,-1 6-2 0,-6-3-5 16,0 0-2-16,-5-1-4 0,5 0-9 0,-10-3-22 15,-1 1-10-15,2-4-14 0,-3 0 4 0,3-2-33 16,5-3-21-16,-5-3-64 0,0-4-41 0,5-1 154 0,3 0-99 15,-3-11-43-15</inkml:trace>
          <inkml:trace contextRef="#ctx0" brushRef="#br0" timeOffset="1199.4348">2379 789 890 0,'0'-8'551'0,"3"2"-273"0,-3 0-179 15,0-1 109-15,-1 2-101 0,1 1-67 0,3 0-6 16,-3-2-27-16,3 1 0 0,-3-1-19 0,2 0 3 15,7 2-7-15,-1-4 2 0,-2 2 4 0,9 1-11 0,5-1 14 16,-4-2-8-16,5 2 14 0,-2-1-6 0,2-4 7 0,1 3-4 16,2-2-2-16,0-1 1 0,-5 3-3 0,0 2-1 15,5-2-2-15,-2 2-1 0,-3 2-3 0,-1 1 3 16,1 2 0-16,0-1-4 0,-4 2 4 0,-3 5-5 16,1 4 0-16,-3 4 2 0,-2 5-1 0,0 1 1 15,-4 6 3-15,1 6 1 0,-2 4 0 16,2 1 6-16,-2 2 2 0,2 5 1 0,0 2 3 0,0-4 0 15,1-1 1-15,0-2 0 0,5-2 3 0,-1-5-1 16,0-4 5-16,1-4 2 0,5-6 2 0,-2-1 4 16,2-5 3-16,0-4 4 0,1-6 3 0,1 2-1 0,-1-3 1 15,-2-3-3-15,10-6 6 0,-6-1 1 16,4-1-3-16,0-3-1 0,-2-2-1 0,3-5 3 0,2-4 0 16,-1-1 1-16,-9 2-6 0,3-4 4 0,-5 0-1 15,-2-2 0-15,-3 5-1 0,-4-2-3 16,-2 0-3-16,-3 1 2 0,-6-1-10 0,-5 0-11 0,-1 1-5 15,-5-1-1-15,-2 4-24 0,-11 0-42 0,-1-1-27 16,-5 7-49-16,-6 1-73 0,-15 10 153 0,3 1-111 16,-15 3-44-16</inkml:trace>
          <inkml:trace contextRef="#ctx0" brushRef="#br0" timeOffset="15732.878">3682 1014 640 0,'-3'13'251'15,"-7"-7"-169"-15,5 2-95 0,5-5 43 0,0 0-30 16,8 0-11-16,11-1-3 0</inkml:trace>
          <inkml:trace contextRef="#ctx0" brushRef="#br0" timeOffset="15588.7545">3812 998 461 0,'-12'6'185'16,"0"-4"-136"-16,0-2-46 0,-1 0-7 0,8 0-8 16,0 3-41-16,2-3 36 0,0 3-36 0,0-3-25 0</inkml:trace>
          <inkml:trace contextRef="#ctx0" brushRef="#br0" timeOffset="15883.9887">3906 899 909 0,'-14'30'383'0,"-2"-3"-283"0,0-20-104 0,5-2 7 0,6 4-10 16,4-2-39-16,4 4-20 0</inkml:trace>
        </inkml:traceGroup>
        <inkml:traceGroup>
          <inkml:annotationXML>
            <emma:emma xmlns:emma="http://www.w3.org/2003/04/emma" version="1.0">
              <emma:interpretation id="{95CDB9C8-F600-44B6-87FE-EEA06CB1F93F}" emma:medium="tactile" emma:mode="ink">
                <msink:context xmlns:msink="http://schemas.microsoft.com/ink/2010/main" type="inkWord" rotatedBoundingBox="15596,14860 18041,15966 16859,18579 14414,17473">
                  <msink:destinationLink direction="with" ref="{0D5700A7-D462-4C92-8739-9DFFF0983A49}"/>
                </msink:context>
              </emma:interpretation>
              <emma:one-of disjunction-type="recognition" id="oneOf1">
                <emma:interpretation id="interp1" emma:lang="" emma:confidence="0">
                  <emma:literal>3=80</emma:literal>
                </emma:interpretation>
                <emma:interpretation id="interp2" emma:lang="" emma:confidence="0">
                  <emma:literal>F 80</emma:literal>
                </emma:interpretation>
                <emma:interpretation id="interp3" emma:lang="" emma:confidence="0">
                  <emma:literal>E 80</emma:literal>
                </emma:interpretation>
                <emma:interpretation id="interp4" emma:lang="" emma:confidence="0">
                  <emma:literal>&gt;=80</emma:literal>
                </emma:interpretation>
                <emma:interpretation id="interp5" emma:lang="" emma:confidence="0">
                  <emma:literal>i 80</emma:literal>
                </emma:interpretation>
              </emma:one-of>
            </emma:emma>
          </inkml:annotationXML>
          <inkml:trace contextRef="#ctx0" brushRef="#br0" timeOffset="17571.4238">8851 1300 1297 0,'-8'0'653'16,"2"5"-440"-16,-2-5-181 0,0 0 44 0,3 2-50 0,2-4-18 16,-2 2 0-16,5 5-22 0,-1-2-104 0,2 2 95 15,2 1-2-15,1 1-33 0,2 4 36 0,4 0 4 16,-2 2-10-16,1-2 18 0,2 3 11 0,-1-1-7 16,1 1-6-16,0 1-5 0,-1 1-1 0,1-2-2 15,0 3-5-15,-1 1 0 0,1 1-1 0,-2 2 0 16,-2-4 7-16,2 1 5 0,-4 1 4 0,0 5 0 15,-2-7 7-15,0 2 4 0,0 1 5 0,0-5 2 16,1 5 2-16,-1 0 2 0,2-4-2 0,1 2 4 16,2-1 1-16,-2 2-2 0,4 0-2 0,1-1 0 15,2 1-2-15,-1-1 2 0,3-4-1 0,-2 0 0 16,-2 2 0-16,3-1-1 0,-8-4-2 0,2 1 1 0,-3 3-4 16,-3-4 0-16,-5 2-1 0,1-1 0 0,-6 3-5 15,-2 1-1-15,-4-2-2 0,-2 3 0 0,-6 1-5 16,-2 3-3-16,-5-1-5 0,1 1-5 0,-6 0-24 15,-2 1-18-15,7-1-23 0,-6-4-28 0,5-2-32 16,6-9-59-16,-5-1 131 0,2-5-96 0,9-5-12 16</inkml:trace>
          <inkml:trace contextRef="#ctx0" brushRef="#br0" timeOffset="17972.352">9485 1590 1296 0,'-8'21'550'0,"7"-3"-373"0,-1-6-132 0,7-12 9 16,1 2-23-16,18-9-27 0,-2-4-19 0,18-1-50 16,10-11-18-16,20-10-27 0,-4 4-35 0,19-9 95 15,9-5-71-15,-3 2-20 0</inkml:trace>
          <inkml:trace contextRef="#ctx0" brushRef="#br0" timeOffset="17817.7651">9512 821 1000 0,'-3'8'462'0,"-2"-3"-276"0,0-2-115 0,1-3 12 0,1 0-6 0,1 0-29 16,-1 0 1-16,1 0-38 0,2 0-5 0,5 0-4 16,0 0-6-16,7 0 6 0,-4 2-1 0,7 1 6 15,7-2-13-15,-1 1 12 0,7 3 0 0,1-4-1 16,5-1-7-16,1 0-6 0,3 0-5 0,6-3-12 0,1-2-57 15,1-1-44-15,7-2-60 0,-1-2 131 0,4 1-121 16,-2-4-64-16</inkml:trace>
          <inkml:trace contextRef="#ctx0" brushRef="#br0" timeOffset="16894.6188">7646 799 1014 0,'-3'-3'480'0,"-12"-7"-306"0,4 2-136 0,-3 0 13 0,1 2-23 16,-6-4-10-16,1 4-7 0,2 1-7 16,2 5-3-16,-5-5-32 0,3 2 28 0,-3 5-3 0,1-1 0 15,-1 7-1-15,0 0 2 0,2 5-3 0,-1 1 1 16,1 12-5-16,1 2-1 0,-5 12-1 0,2-3-2 15,5 9 1-15,-6 8-1 0,16 8 1 0,-9-4-1 16,2 2 6-16,9 2 2 0,7-4 3 0,4-1 2 16,7-3 3-16,5-5 5 0,6-7 4 0,2-2 4 15,9-10 5-15,3-6 3 0,3-15 4 0,0 6 1 16,-4-7 2-16,6-12-2 0,10-7 5 0,-2-3-1 16,-6-4-3-16,4-2-2 0,-1-4-2 0,10-10 2 15,-4-12-2-15,2 3 0 0,-16-1-6 0,6-9 3 16,2 4 0-16,-4-5-3 0,-9-1 1 0,-6 0-2 15,0-1 0-15,-9-1-1 0,-5 2 0 0,-10 6-3 16,-2-2-1-16,-6 5 0 0,-5 5-2 0,-7 4-4 0,-3 2-3 16,-2 6-2-16,-9 9-3 0,-2 0-8 0,-3 1-5 15,-5 8-2-15,-4 5-3 0,-5 6-5 0,-2 0-2 16,-4 3-3-16,-2 0-4 0,-4 11-10 0,3 1 5 16,-2 2-28-16,8-2-20 0,5 1-85 0,-5 1 128 15,23-7-79-15,-4 4-46 0</inkml:trace>
          <inkml:trace contextRef="#ctx0" brushRef="#br0" timeOffset="17168.8851">8265-322 1345 0,'-1'-4'493'0,"-12"3"-304"0,2-2-142 0,-2 4 26 15,2-1-33-15,-2 0-17 0,2 0-26 0,1 8-7 16,-1 0-9-16,-1 2-32 0,-1 6 27 0,2 4-1 15,-4 9-2-15,3-3 4 0,-6 23 2 0,-4 0 2 16,3 13 6-16,-5 10 3 0,0 12-1 0,0 1 2 16,2 17 5-16,-1 4-3 0,1 14-1 15,0-1 2-15,1 4 0 0,0 9 1 0,2-3 2 0,-5 2 0 16,2 1 1-16,3-5 0 0,1-4 0 0,1-4-2 0,-1-2-2 16,6-7-1-16,-1-9-2 0,5-3-2 15,0-16-2-15,3-16-6 0,4-1-20 0,-3 2-15 0,3-16-25 16,2-11 9-16,4-4-76 0,5 1 100 15,6-13-66-15,1 0-16 0</inkml:trace>
        </inkml:traceGroup>
        <inkml:traceGroup>
          <inkml:annotationXML>
            <emma:emma xmlns:emma="http://www.w3.org/2003/04/emma" version="1.0">
              <emma:interpretation id="{E0E33299-7C2A-4951-80CF-3E07CB11DEC7}" emma:medium="tactile" emma:mode="ink">
                <msink:context xmlns:msink="http://schemas.microsoft.com/ink/2010/main" type="inkWord" rotatedBoundingBox="18642,15725 19901,15729 19898,16711 18639,16707">
                  <msink:destinationLink direction="with" ref="{0D5700A7-D462-4C92-8739-9DFFF0983A49}"/>
                </msink:context>
              </emma:interpretation>
            </emma:emma>
          </inkml:annotationXML>
          <inkml:trace contextRef="#ctx0" brushRef="#br0" timeOffset="18604.4836">11583 410 1122 0,'-2'-5'483'0,"-3"1"-320"0,0 2-119 15,-1-1 21-15,-2 0-33 0,-1 1-18 0,-4 2-13 16,3 0-14-16,-9 2-6 0,-6 7-4 0,2-2 1 15,-2 2 2-15,-5 5 5 0,-4 2 5 0,-4 4 4 16,-5 2 3-16,2 2 3 0,4-4 4 0,2 0 1 0,-2 7-2 16,5-2 1-16,5 2-4 0,7-1-2 0,-1 2 0 15,0 1-3-15,13 1-3 0,-1 0-2 0,6-1 0 16,3 0-3-16,6-1 3 0,2-2 1 0,6-2-2 16,4 0 4-16,4-2 2 0,0 0 1 0,4-3 4 15,2-1 2-15,0-1 1 0,0 1 0 0,-2 0 1 16,-1-4-2-16,-7-1 0 0,2-1 1 0,-4 3-4 15,-3-3-1-15,-7 3-1 0,-1-1 0 0,-2-3 1 0,-6 4-1 16,-6 2 1-16,-3 1 1 0,-2-4 1 0,-7 0 3 16,-2-1 3-16,-6 5-1 0,-5-3 8 0,3 1 2 15,2-3 2-15,3-3 0 0,-2 1 5 0,4-2 0 16,5-2 2-16,4-4 4 0,3-1-2 0,-3-1 1 16,12-4-3-16,-3 0 1 0,6-5-7 0,1-3 5 0,7-5-13 15,4-3-3-15,7-7-8 0,5-3-3 16,9-2-2-16,0-6-3 0,12-6-1 0,8-2-9 0,-2-2 5 15,1-4-4-15,5 0-8 0,-1-3-5 0,0 1-5 16,-4 5-6-16,-4 0-22 0,2 4 5 0,-6 7-30 16,1 2 10-16,-5 5-91 0,-2 3 121 0,-5 8-69 15,1-2-34-15</inkml:trace>
          <inkml:trace contextRef="#ctx0" brushRef="#br0" timeOffset="18841.0612">11930 627 519 0,'-19'30'265'16,"-4"-3"-136"-16,-1 13-74 0,2-7 38 0,0 6-29 15,-2 7-8-15,2 0-7 0,1-3-2 16,3 0-16-16,3-2-3 0,3-7-2 0,0 1 1 0,5-6 1 16,3-7 3-16,4-3 0 0,1-3-1 0,4-7 12 15,4-1 2-15,3-6 2 0,2 3 0 0,7-5-3 16,1-5-3-16,7-6-2 0,2 0-4 0,-2 1-9 16,8-7-2-16,4-4-2 0,-1-3-1 0,-3-1-3 15,-1-1 1-15,1-3 1 0,-2-2 3 0,-8-6 0 16,3 2 7-16,-7 1 3 0,-9 4-2 0,0-5 5 15,-7 3-2-15,-7-1-2 0,-4 6-4 0,0 1 7 16,-4-2-29-16,-7 8-11 0,3-2-10 0,-12 3-35 16,1 5-22-16,-10 7-27 0,-4-2-50 0,-7 9 88 0,-14 0-58 15,-4 8-22-15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3:33.01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E5AC371-F2BF-4966-B379-2EF577875364}" emma:medium="tactile" emma:mode="ink">
          <msink:context xmlns:msink="http://schemas.microsoft.com/ink/2010/main" type="inkDrawing" rotatedBoundingBox="17220,5461 17375,7927 17129,7943 16974,5477" semanticType="callout" shapeName="Other">
            <msink:sourceLink direction="to" ref="{7BF87612-BE5C-4D63-94F2-E93A7A188F60}"/>
            <msink:sourceLink direction="from" ref="{D30CF5F6-33C4-4B5D-99D1-F74CF0525E1E}"/>
          </msink:context>
        </emma:interpretation>
      </emma:emma>
    </inkml:annotationXML>
    <inkml:trace contextRef="#ctx0" brushRef="#br0">6440-3764 625 0,'-2'2'295'15,"-1"1"-167"-15,3-3-84 0,0-2 8 0,0-1 6 16,0 2-11-16,0-2-18 0,-2 1-5 0,2 2 2 15,2 2-1-15,-2-2 2 0,2-2 2 0,-2 4 11 16,0-2 2-16,3 3-1 0,-3-3 3 0,1 1 0 0,-1-4 6 16,-1 3 0-16,-1 0 0 0,1-3-11 0,-1 0 1 15,0-2-3-15,-1 2-3 0,-2 0-3 0,4-1-6 16,-2-2-4-16,-2 1 0 0,0-1-2 0,2-2-4 16,0 0-2-16,0 0-1 0,-4-2 0 0,2-1-2 15,4 2 0-15,-2-2 0 0,-1-1 0 0,3 0 1 16,-2-3 1-16,3 1-1 0,1 0 0 0,-1-5 0 15,0 3 1-15,0-3-1 0,2 1-1 0,-2-3 0 16,0 4-3-16,0-2 1 0,0 0 0 0,0 1 0 16,0 1 0-16,-2-7-2 0,1 3 3 0,-3 0 0 15,3 1 2-15,-1 2-1 0,1-4-1 0,-4-2 1 16,2 5 0-16,3 3-1 0,-3-3-2 0,1 0-2 16,0 1 0-16,-1-3-1 0,0 2 2 0,0 0-4 15,-2-3 2-15,2-2 0 0,0 3 1 0,-1-3 2 16,1 0-1-16,0 1 0 0,3-3-1 0,0 2 2 15,0 0-1-15,0 2 1 0,0-2-2 0,0 2-2 0,2 4 0 0,-2-4 1 16,-2 0 1-16,4 6-2 0,-2-3 0 0,-2 0-2 16,1-1 1-16,-6-3 0 0,4 0-1 0,5 6-1 15,2-2 0-15,-5-4 0 0,4 4 0 0,-1-3-2 16,-2 1 1-16,3 4 1 0,-6-7 0 0,3 2 0 16,-2-2 0-16,-1 0-1 0,3 0 1 0,-2 2 0 15,2-2 1-15,2 1-1 0,-2 1 1 0,-2 1 0 16,2-1 0-16,0 1 0 0,0-1-1 0,0 1 1 0,-3 2 0 15,3 0-1-15,-2 2 0 0,2-2 0 0,0 4 0 16,0 1 0-16,2 0 0 0,1-1 1 0,0-1 0 16,1 2 1-16,-8 0-2 0,6-2 0 0,-4-2 0 15,1 2 1-15,-4 0 0 0,5 0-1 0,-5-1 0 16,5 1 1-16,3-3-1 0,-3 1 0 0,0 2 0 16,4-4-1-16,-4 1 0 0,0-4 0 0,3 3-1 15,-3-3 1-15,0-2 1 0,1 3-2 0,-1-1 0 16,4-1 2-16,-4 4-2 0,3 1 1 0,-2-1 1 15,1 3 0-15,-2 3-1 0,0-1 0 0,1 1 1 16,1 1-1-16,1 2 1 0,0 0-1 0,-1 1 1 16,-2 6-3-16,0-4 1 0,3-2 1 0,-1 7 0 15,-2-2 0-15,0 2 0 0,0 1 0 0,0-1 0 16,3-2 1-16,-1 5-1 0,-2 0-1 0,1-1-1 16,-1-1 2-16,2 1-1 0,-1 1-3 0,-1 0 1 15,2 0 0-15,-2-4-1 0,2 4 1 0,1 2-2 0,-2-2 0 16,-1 2 0-16,2 1 1 0,1 0 0 0,2 2-1 15,-2 3 2-15,0-2 0 0,0 2 1 0,2 2-2 16,2 1 1-16,-4 3 2 0,-3-1-2 0,3 1 3 16,-1 0-2-16,-2 2 2 0,3 3-1 0,-3-1 1 15,0 1 1-15,1 2 0 0,1 0 0 0,1-1 0 16,-1 1-1-16,-2 1 1 0,1 0 0 0,2 4 1 16,1-4-1-16,-3 1 0 0,1 2 0 0,-1 1 0 15,1-1 1-15,1-3-1 0,-3 1 0 0,0-1 0 16,0 2 1-16,2-4 1 0,-1 0-1 0,-1 0-1 15,0-1 1-15,2 5 1 0,-2-3-1 0,0 4 0 16,0-1-1-16,0 0 0 0,0 2 1 0,2-1-1 16,-2 1 2-16,0-2-1 0,1-2-1 0,1 5 2 0,-1 0-1 15,1-3 0-15,0 3 0 0,-1-2 0 0,-1 4-1 16,0 0 0-16,0-2 1 0,0-3 0 0,0 0-1 0,0 0 2 16,0-1-2-16,0 3 1 0,0-5 2 0,2-1-2 15,-1 4 1-15,4 2-2 0,-3-6 2 0,1 6 1 16,0-2-2-16,2-2 0 0,-2 4-1 0,2 1 2 15,0-3 0-15,-4-1 0 0,4 4-2 0,-2-3 1 16,0 3 1-16,1 2 0 0,-1 0 1 0,-2-2-1 16,2 3-2-16,2 0 2 0,-2-3 0 0,1 1-1 15,-1-3 1-15,2 2 1 0,-2-1-1 0,0-6 0 16,-1-1 0-16,1 2-1 0,0 1 1 0,0-1 0 16,0-3 0-16,-1-2-2 0,1 3 0 0,-1 1 0 15,-1-1 1-15,1-3 0 0,-1 3-1 0,1 2 0 16,-2 1 0-16,0-1-1 0,2 0 1 0,-2 3 0 0,1 0 0 15,-1-2 0-15,0 2 3 0,2-3-1 0,-2-1 1 16,1-1 0-16,-1 0 2 0,2-4 1 0,0 1 0 16,-2-2-1-16,1-4 1 0,1 1 0 0,-1 0 0 15,1-3 2-15,0 0-2 0,-1-2-2 0,1 2 1 16,-1-3-1-16,3 3 0 0,-3-6-4 0,1-1-1 16,-1 2-4-16,1-1-3 0,1-2-18 0,-1-2-20 15,1 2-32-15,-2-8-48 0,3 7-63 0,0-9-112 0,4-17 207 16,-1 3-153-16,-4-3-47 0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7:30.586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EBB18951-7DDD-450E-B415-92AD862884CA}" emma:medium="tactile" emma:mode="ink">
          <msink:context xmlns:msink="http://schemas.microsoft.com/ink/2010/main" type="inkDrawing" rotatedBoundingBox="5931,15037 12175,14243 12570,17354 6326,18148" hotPoints="12176,16238 9024,17862 5789,16411 8941,14787" semanticType="enclosure" shapeName="Ellipse">
            <msink:sourceLink direction="with" ref="{539B6F0B-6543-4C47-80AE-05041137E4A3}"/>
            <msink:destinationLink direction="with" ref="{4DCE55A3-A5C5-4644-B83A-49F19386BE36}"/>
          </msink:context>
        </emma:interpretation>
      </emma:emma>
    </inkml:annotationXML>
    <inkml:trace contextRef="#ctx0" brushRef="#br0">5520 658 734 0,'-17'8'476'15,"-2"-1"-276"-15,6-9-139 0,-3-1 28 0,-6-4-3 0,-1-1-49 16,-7-1-12-16,3-2-5 0,2 3-5 0,1-5 5 0,-13-3 17 15,5-1-8-15,-9 1 3 0,4-3 22 0,-4-4 4 16,-5 1 4-16,-9-3-6 0,-2-3-6 0,-3 1-14 16,-4-1 7-16,-5-4-19 0,-2 0-8 15,-9 0-11-15,-6-1-4 0,-5 6 2 0,1 0-3 0,-6-1-2 16,-3 5-2-16,-6-3 1 0,2 7 0 0,-4 1 2 16,-1-1-1-16,1 3-2 0,5 2 3 0,-9 1 1 15,7 4 0-15,-9 2 1 0,1 1 0 0,17 1 0 16,-9 2 0-16,-12 3 1 0,-8 3-2 0,19 0 1 15,0 5-1-15,-2 0 0 0,-11 8-3 0,-8 7 1 16,4 1-2-16,15-4 0 0,-3 6 2 0,-9 7-1 16,-2 5-1-16,9 5 1 0,12-8 1 0,-7 15 0 15,-3-4 1-15,8 10-3 0,2-1 2 0,6 8-3 16,2 3 2-16,6 3 1 0,3 1-2 0,6 2-5 16,7 1-1-16,10 0-1 0,1 0-3 0,9-1 0 15,7 0-2-15,7 6-4 0,2-3 0 0,9 3 3 0,4 3 0 16,4-3 2-16,2 5 1 0,9-2-1 0,3-1 4 15,9-2 1-15,2 6 2 0,0-14 1 0,16 0 1 0,11 3 0 16,3 5-2-16,-1-12 5 0,14-4-2 0,3-2 1 16,18 3 1-16,14-5 1 0,-2 1 0 0,-4-8 2 15,7-3 0-15,22 1-2 0,7 2 2 0,3-6 0 0,-9-12 0 16,24 7 0-16,-3-1-1 0,13-14 0 16,-5-4 1-16,6-2 0 0,3-5 0 0,8-6 0 15,0 0 0-15,0-6 0 0,5-2-1 0,5-2 1 0,-2-4 1 16,1-7 0-16,3-3 1 0,-4-2-1 15,3-2 2-15,-3-9 0 0,-2-3 1 0,-2-4 1 0,-1-1-1 16,-9-1 1-16,-4-8 0 0,-1-1 2 0,-8 0 0 16,-16 4 1-16,-9-2 1 0,7-7 5 0,-1-3 3 15,-15 8 0-15,-10-6 3 0,-4-1 0 0,3-5 4 16,-11-8 2-16,1 0 0 0,-15 10-4 0,-5-2 1 0,3-13 2 16,-8-1-1-16,-6-3 0 0,-12 9-5 0,-4-15 1 15,3 6-3-15,-22-8-3 0,-2-1 1 0,-9 2-8 16,-8-3-1-16,-13 5-3 0,-3-3 0 0,-10-1-6 15,-9 3 0-15,-18-4-1 0,5 6-5 0,-14 0-1 16,-9 1-2-16,-13 12-4 0,-4-5-1 0,-17 8-9 16,-7 7-5-16,-17 9-10 0,-10 1-12 0,-22 11-91 15,-14 1-135-15,-34 24 214 0,-3 3-139 0,-13 18-109 16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4:42.55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EE98CA4-0B6D-45F6-B4A1-702CE12ADB08}" emma:medium="tactile" emma:mode="ink">
          <msink:context xmlns:msink="http://schemas.microsoft.com/ink/2010/main" type="inkDrawing" rotatedBoundingBox="27060,3288 30474,6744 28822,8375 25409,4920" semanticType="callout" shapeName="Other">
            <msink:sourceLink direction="with" ref="{A1536BE3-03B0-4011-B6C8-CE46491DAB1D}"/>
            <msink:sourceLink direction="with" ref="{64128E03-34FA-4EF9-AF00-FFE1FD51CEA2}"/>
          </msink:context>
        </emma:interpretation>
      </emma:emma>
    </inkml:annotationXML>
    <inkml:trace contextRef="#ctx0" brushRef="#br0">15269-6041 182 0,'-1'0'96'0,"1"-2"-46"0,0 2-29 0,4 0 21 0,-1 2-6 15,-3 0-3-15,0-1 3 0,0 1 0 0,0-2-1 0,-3 0 13 16,-1-2 5-16,-3 2-3 0,4-3 0 0,5 1 1 16,-2 1 6-16,0-2-4 0,-7-1 1 0,7 4-13 15,-3-1-4-15,3-1-3 0,-3-1-2 0,1 1-1 16,2-1-10-16,-1 0 0 0,1 1-2 0,0-1-3 15,3 0 1-15,-3-2-2 0,-2 1 0 0,1 2-1 16,-3-3 1-16,0 0 1 0,0 1 3 0,0-3 1 0,2 1 1 16,-1-1 3-16,1-2 2 0,6-1 3 15,-4 2 0-15,-2-1 0 0,2-1-1 0,0-2 0 0,-3-1-3 16,3 2-1-16,-3-4-2 0,-1 1-3 0,3 3 0 16,-2-5-1-16,3 3-2 0,-2-1 1 0,2-2 0 15,-3 3-3-15,3-3-1 0,-2-4 1 0,2-3-2 16,-1 4-1-16,1-3-1 0,-2 1 0 0,2-3 0 15,-2-1-2-15,-1-1 1 0,10 7-3 0,-7-3 2 16,0 1-2-16,0 0-2 0,0-1 2 0,1 3-4 16,2 0 0-16,-7-2 0 0,2 1 2 0,0-3-2 15,4 3 0-15,1-1 1 0,-1 2-1 0,-1-4 0 16,1 1-1-16,-2 3 0 0,5 5 0 0,-4-2-1 16,-1-2-1-16,0 4 1 0,-1 0-1 0,2-1 1 15,1 3 0-15,-2-6-1 0,-2 4 1 0,1-1-1 16,2 3 1-16,1-3-1 0,3 3 0 0,-7 0 0 15,2 3 1-15,0-2 0 0,2-4-1 0,-2 7 0 0,-2-4 0 16,4 2 1-16,-2 1 0 0,5-1 0 16,-4 2-1-16,1-2-2 0,-2 2 1 0,3 1 2 0,-3-3-1 15,1 2-2-15,4 0 2 0,-5-2 0 0,3 3 0 16,-3-1 2-16,7 1-1 0,-4 1-2 16,-1 3 0-16,7-2-1 0,-7 0-1 0,3 3-1 0,1 1 0 15,-1-1-2-15,3 1 2 0,-2-2 1 0,0 3-1 0,-1 0 1 16,3 0 0-16,0 1 1 0,2 1 0 0,-1-1 2 15,1 4 0-15,6 0-2 0,0 0 3 0,-4-1 1 16,4 1 0-16,5 0 0 0,6 1 1 0,2-2 2 16,-4-1-2-16,7 0 2 0,-2 2 0 0,5-2 0 15,2-2 2-15,1-1-1 0,2 0-1 0,5 2-1 0,-6 0 3 16,3-2-3-16,2 0 1 0,-1 0-2 0,2 0 1 16,-2 0-1-16,-3 1 1 0,0-1 0 0,-1 0-1 15,3 0 2-15,-2-1-1 0,-4 1-1 0,1 0 2 16,-2-2-1-16,-2 0 0 0,2-1-2 0,2 2 1 15,-8 1-1-15,6-2-1 0,-2 0 2 0,4 1-2 16,-5-1 0-16,0 2 1 0,-4-1 0 0,4-4-1 16,-2 3 0-16,-1 1 0 0,-2-2 1 0,-3-2 0 0,5 3 0 15,-1 2-1-15,-1-3 2 0,-4 3-1 0,1-3-1 16,-1 0 1-16,0 1 1 0,-1 2-2 0,-4-2 1 16,-1 2 0-16,-4 0 1 0,3 0-2 0,-2 0 3 15,-3 0-2-15,2 0-1 0,-2 2 0 0,0 1 1 16,2 0 0-16,-2 1 0 0,0-1 2 0,2 0-3 15,-2 2 2-15,-1-2-2 0,1-1 1 0,-3-1-1 16,-2-1 1-16,1 2-2 0,1-1 1 0,-4 1 0 16,1 1 0-16,9 0 0 0,-6 2 0 0,2-2 0 0,-2 2-1 15,-2-2 2-15,1 2-1 0,2 0 2 0,-10-2 0 16,1 0-2-16,4-1 2 0,1 1-1 0,-2 0 2 16,5 0-2-16,0-1 0 0,2 3-1 0,-2-1 2 15,1-2 2-15,-4 1-3 0,6 0 1 0,-4 1 0 16,1-1-2-16,0 3 1 0,1-6 3 0,-1 3-3 15,-3 0-1-15,1 1 1 0,2-1 0 0,-3 0 0 0,1 3 1 16,-1-6-1-16,0 5-1 0,3-2 3 0,-3 1-2 16,1-3 1-16,-1 2 1 0,-2-3 0 0,0 0 1 15,2 2-2-15,-5-2 1 0,3 2-1 0,5 1 1 16,-6 0-2-16,2 0 0 0,0 0-1 0,-1 0-1 16,2 2 1-16,-1 0 0 0,0-2 0 0,-1 2 0 15,0 3 0-15,2 0 1 0,-2 0 0 0,2 0 1 16,-4-2-2-16,2 2 0 0,2-1 1 0,-3 0-1 15,1-2 0-15,-1 0 0 0,1 6 1 0,-2-4-2 16,3 4 2-16,-1 0-1 0,-2 0 0 0,3 2-1 0,-1 1 0 16,-2-1 0-16,1 1-1 0,1 0 2 15,-1-1 0-15,1 2-2 0,-2 2 2 0,1 1-1 0,0-1 1 16,-1 1 0-16,1 1 0 0,1 5 0 0,-3 3 0 16,2-2 0-16,-1 1 0 0,2-2-1 0,-1 7 1 15,1 3-1-15,2 1-1 0,0-3 0 0,-2 4 1 16,2 1 1-16,1 3-1 0,0-2 1 0,1-5-2 15,1 3 1-15,0 0 1 0,-2-1 1 0,4 2-1 16,-4-4 0-16,2 2 1 0,0 4-1 0,0 0 1 16,-2 3 0-16,4-1-1 0,-2 1 1 0,1 2 0 15,1 1-1-15,-4-2 1 0,4-2-1 0,1-1 2 16,-3 1 0-16,2-4 0 0,-1 0-2 0,1-1 2 16,-1-2-1-16,1 4 0 0,1-1 1 0,-2-6 0 0,-1 6-2 0,5 4 0 15,-3 2 2-15,-2-6-1 0,1 3 1 0,-1-4-1 16,0 6 1-16,-1-2 0 0,0 0 3 0,1-9-1 15,-3 3 0-15,5-1 2 0,-2-2-2 0,0-1 2 16,0-2-1-16,0 0-1 0,-2-3 0 0,-1 0-2 16,1 1 2-16,1 3-3 0,-3-2 2 0,3 0 0 15,-4 0-2-15,3 0 1 0,-1 2 1 0,1 1 0 16,1 0-1-16,-1-1 1 0,-1 3-1 0,-2 3 0 16,-1-5-1-16,1 3 0 0,-2-1 0 0,3 0 1 15,2 0 0-15,-4-2 0 0,4-1-1 0,-1 1 2 16,3-1-1-16,-4-2 1 0,6 2-1 0,-4-6-1 15,-2 1 1-15,0 2 0 0,0-2 1 0,0-2-2 0,3 2 2 16,-4-2-1-16,2-3 1 0,-2 4-1 16,5 0-1-16,-2 1 1 0,-1 0-1 0,0-1 2 0,0-1-2 15,-1 0 0-15,-1 0 0 0,4 2 0 0,-6-1 0 16,4-1 0-16,0 2 1 0,-2-4-2 0,2 1 0 16,-2 1 1-16,0-2-1 0,1-1 3 0,-1-3-1 15,1-4 0-15,0 0-1 0,-1 2 0 0,0-3-1 16,0-3-1-16,2 1-3 0,-2-2-10 15,0-2-9-15,1-1-16 0,-1 1-21 0,0 0-29 0,-1-2-117 16,-1 0 153-16,-1 1-104 0,-1-1-47 0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6:17.08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EED3F6B-983A-4029-8AE3-7025BD49C464}" emma:medium="tactile" emma:mode="ink">
          <msink:context xmlns:msink="http://schemas.microsoft.com/ink/2010/main" type="writingRegion" rotatedBoundingBox="30965,8596 32484,8596 32484,9661 30965,9661"/>
        </emma:interpretation>
      </emma:emma>
    </inkml:annotationXML>
    <inkml:traceGroup>
      <inkml:annotationXML>
        <emma:emma xmlns:emma="http://www.w3.org/2003/04/emma" version="1.0">
          <emma:interpretation id="{A973B753-F0B7-467C-A48B-EA25846C31D5}" emma:medium="tactile" emma:mode="ink">
            <msink:context xmlns:msink="http://schemas.microsoft.com/ink/2010/main" type="paragraph" rotatedBoundingBox="30965,8596 32484,8596 32484,9661 30965,96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8669C-8158-4DCC-8F1C-81E3FCF43286}" emma:medium="tactile" emma:mode="ink">
              <msink:context xmlns:msink="http://schemas.microsoft.com/ink/2010/main" type="line" rotatedBoundingBox="30965,8596 32484,8596 32484,9661 30965,9661"/>
            </emma:interpretation>
          </emma:emma>
        </inkml:annotationXML>
        <inkml:traceGroup>
          <inkml:annotationXML>
            <emma:emma xmlns:emma="http://www.w3.org/2003/04/emma" version="1.0">
              <emma:interpretation id="{66A9E6FC-BFA9-4093-8639-61D82E9EFD7B}" emma:medium="tactile" emma:mode="ink">
                <msink:context xmlns:msink="http://schemas.microsoft.com/ink/2010/main" type="inkWord" rotatedBoundingBox="30965,8596 32484,8596 32484,9661 30965,9661"/>
              </emma:interpretation>
            </emma:emma>
          </inkml:annotationXML>
          <inkml:trace contextRef="#ctx0" brushRef="#br0">20534-2623 311 0,'-5'-4'159'0,"1"4"-81"0,2-1-7 15,1-1-10-15,-1 2-11 0,0-1-30 0,2-1 5 0,0 2 0 16,4 0 9-16,-3 0-7 0,4 0 3 16,-2-2 4-16,3 1-2 0,-1 1-1 0,5-2-4 0,-1-4 6 15,1 3 1-15,-1-1-20 0,4 0-4 0,-2 1-2 0,2-2-2 16,1 3-4-16,-1-3 1 0,-3 7-9 0,1-2-6 16,-2 0 11-16,3 2 1 0,-3 2-3 0,2 1 1 15,-6 1 2-15,3 1-1 0,-5-2 0 0,5 4 1 16,-1 4 2-16,-4-2-2 0,-3 3 0 0,-2 4-1 15,2-1 0-15,0 4 1 0,-1-3 0 0,-6 2 1 16,4 1-1-16,1 0 2 0,2-1 0 0,-1-4 2 16,-2 2-2-16,3-2 2 0,1 0 0 0,-1-2 0 15,0-3 1-15,0 0 0 0,0 1-1 0,2-4 0 16,-1 1 1-16,4-3-4 0,3 1 2 0,2-6-1 16,-4 6-1-16,5-6-2 0,-1-4-1 0,6 0-2 15,0-3 2-15,0 1-2 0,-4-3-3 0,6-3-1 16,1 0-3-16,0-5 2 0,-1 5-4 0,-1-1-1 15,1-5-1-15,-3-2-1 0,3 4 2 0,-4 1-1 16,-1 1 5-16,-2 1 2 0,0 0 3 0,-3 0 5 16,-3 4 3-16,-2-2 3 0,0 2 2 0,-1 0 2 0,-2 3-1 15,-2 2 2-15,-1-1 3 0,0 0-1 0,-3 3-1 16,3 1 0-16,-5 0 0 0,0 3-1 0,0 2 0 16,0-2-2-16,1 2-4 0,-1 1-1 0,-1 4 1 0,-1-1-3 15,1 1 0-15,2-1-1 0,-2 2 0 0,2-3-1 16,-1 4 0-16,2-1-2 0,1 0-1 0,1 2 0 15,4-2-1-15,-4-2-2 0,4 4-1 0,5-2 0 16,-2 0 1-16,5 2 0 0,2-3 2 0,-1-1-1 16,-1-1 0-16,5 0 5 0,-2-2 2 0,-1 1 2 15,1-4 4-15,0-3 5 0,2-3 3 0,-4 0 3 16,6 1 3-16,-6-3 7 0,4-1 3 0,0-2 0 16,-2 3 1-16,0 0 1 0,-5-4 0 0,2 1 8 15,2-3 0-15,-4 3-3 0,-3 0-3 0,-1 0-1 0,-2-5 9 16,0 0-10-16,0 2-5 0,-3 2-11 0,-3-4-6 15,1 2-7-15,-3-2-6 0,1 0 1 0,-2 4-47 16,-1-2-15-16,1 3-26 0,1 0-37 0,-3 3 86 16,-2 0-68-16,0 3-26 0</inkml:trace>
          <inkml:trace contextRef="#ctx0" brushRef="#br0" timeOffset="-40800.0778">19426-1900 536 0,'-3'-8'226'0,"-2"0"-155"0,-3 1-52 15,6 1 6-15,-2 0-9 0,4 2-7 0,-2 0-7 16,2-1-2-16,0 2 0 0,2-1 1 0,-2 0 1 16,0 0 7-16,0-2 5 0,-5 1 5 0,5-1 8 15,-2 1 3-15,1-3 3 0,-1-3 10 0,0 3 6 16,4 0-2-16,0-3-1 0,1 3-4 0,0-5-2 15,2-1-3-15,-2 1 2 0,2 4-17 0,6 1-4 0,-3-5-5 16,5 0-5-16,-2 0-1 0,0 4-4 0,5-1-1 16,1-1-7-16,1 5 5 0,-2-4-3 0,-2 9-3 15,5-1 0-15,-1 4 0 0,-2 4 1 0,0 7-1 16,-2 3 1-16,-1 8-2 0,-2-4 4 0,-3 9 2 16,0 6 1-16,-2 5 1 0,-1-4-1 0,-2 6 2 15,-3 2 0-15,0-1 2 0,0 0-1 0,0 2 2 16,-3-4 3-16,0-1 1 0,-2-1 0 0,2-6 3 0,1-3 0 15,-1-1 1-15,0 0 0 0,3-6-1 0,0-5-1 0,0-4-1 16,3 4 0-16,2-9-1 0,-1 3-2 16,1-5 1-16,2 0-2 0,1-2 2 0,0-4-2 0,1 1 0 15,-1-1-1-15,3-5-1 0,0-1-1 0,2-5 0 16,0 2-1-16,-2-1-2 0,2-6 0 0,-5 3 1 16,6-6 0-16,-4 2 3 0,-1-1-1 0,-1-4 0 15,0 4 1-15,-2-4 2 0,2-1 1 0,-4-1-2 16,0 6-1-16,0 2-2 0,-3 3 1 0,2 4-1 15,-3-2-2-15,0 5-3 0,-1 5-2 0,-2 0 1 16,1 0 0-16,-1 0 0 0,0 7-2 0,-2 5 0 16,0 0 3-16,2-1-1 0,-2 6 2 0,2-1-1 0,0 3 0 15,-1-1 2-15,1 1 1 0,0-5 0 0,3 1 0 0,0-3 0 16,5 1 0-16,0-3 1 0,-1-1 0 0,3-2 1 16,-1 1 2-16,-1-8 1 0,3 3 2 0,0-2 2 15,1-1 0-15,-1-3 2 0,2 0 0 0,1 0 2 16,2-2 0-16,4-6 0 0,-4 1 2 0,0-7 4 15,3 1 2-15,-7 0-1 0,6 0 1 0,-3-6 0 16,-2 3-1-16,-7-2 0 0,5 0-2 0,-2 2-1 16,-1-2-5-16,0 2-1 0,1 0-2 0,-4 0-2 15,0 5-5-15,4-2-1 0,-6 1-1 0,3 3-5 16,-1 1 2-16,3 1-2 0,-5 0 0 0,1 6-2 16,4 0 1-16,-4 1 1 0,6 0 0 0,-1 3-1 15,2 3 0-15,0 4 1 0,2-1-1 0,-1 4 2 16,1-2 0-16,-2 6 1 0,1 0 1 0,1 2 2 15,-1 0-1-15,1 0 1 0,0 0 3 0,-1-3 0 16,2 3 3-16,0-1 0 0,1-3 2 0,0-1 2 0,-1-3 4 16,1 0 2-16,0-4 0 0,1 0 9 15,-2-4 1-15,2 0 2 0,-2-2 3 0,0-4 0 0,2-2 0 16,-2-3 0-16,0 1 1 0,-3 0-6 16,-1-2 0-16,-1-4-5 0,0 1-2 0,-1 4-4 0,-3 0 1 0,-1-3-8 15,-1 3-8-15,0-2-4 0,-3 5-8 0,0-3-6 16,-7 1 0-16,-2 1-49 0,1-1-29 0,-5 2-36 15,-8 0 93-15,1 0-66 0,-8 2-28 0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20:43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F863A8-F14A-4867-96A6-B4B8A91E44A6}" emma:medium="tactile" emma:mode="ink">
          <msink:context xmlns:msink="http://schemas.microsoft.com/ink/2010/main" type="writingRegion" rotatedBoundingBox="8289,14864 21657,13575 21835,15421 8466,16709"/>
        </emma:interpretation>
      </emma:emma>
    </inkml:annotationXML>
    <inkml:traceGroup>
      <inkml:annotationXML>
        <emma:emma xmlns:emma="http://www.w3.org/2003/04/emma" version="1.0">
          <emma:interpretation id="{5BD2551D-1A55-47B1-A339-62324C1BBEB5}" emma:medium="tactile" emma:mode="ink">
            <msink:context xmlns:msink="http://schemas.microsoft.com/ink/2010/main" type="paragraph" rotatedBoundingBox="8289,14864 21657,13575 21835,15421 8466,167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02473A-2C53-4E1E-B729-F9D82FB076E8}" emma:medium="tactile" emma:mode="ink">
              <msink:context xmlns:msink="http://schemas.microsoft.com/ink/2010/main" type="inkBullet" rotatedBoundingBox="8326,15255 8856,15204 8949,16166 8419,16217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7289 13521 1193 0,'0'-1'483'0,"-1"-6"-324"16,-4-4-110-16,-2 2 7 0,3 2 2 0,1 1-19 15,-1 3-27-15,4 1-13 0,-1 2-8 0,1 3-17 16,0 7-4-16,5 7-3 0,-2 3-1 0,0-5-20 16,2 25 23-16,4 11 4 0,1-3 3 0,-1 1 10 15,1 13 3-15,1-1 4 0,3 9-2 0,5 0 10 16,-1 0-3-16,1-17 0 0,3 4 2 0,1-1 0 15,2-8 1-15,-3-10 4 0,-1-11 6 0,0 2 2 16,-2-12 5-16,0-3 4 0,-1-7 9 0,-2-4 4 16,-1-3 2-16,5 0 2 0,-1-11 3 0,1 1-1 15,1-7 0-15,0-6-1 0,-2 0-4 0,0-6-4 16,-3-3 0-16,0 2-4 0,-2-7-4 0,-3-1-1 0,-3 0-5 16,-1 3-1-16,-3-4-6 0,1 1-1 15,-5 0-5-15,0-5-3 0,-3 6 0 0,0 1-14 0,-7-6-6 16,2 6-7-16,-1 1-24 0,-1-4 7 0,4 6-38 15,-4 3-24-15,6 1-100 0,0 4 150 0,6 1-89 16,6-3-50-16</inkml:trace>
      </inkml:traceGroup>
      <inkml:traceGroup>
        <inkml:annotationXML>
          <emma:emma xmlns:emma="http://www.w3.org/2003/04/emma" version="1.0">
            <emma:interpretation id="{84613470-03E0-4428-BFBF-3B3455E66F8F}" emma:medium="tactile" emma:mode="ink">
              <msink:context xmlns:msink="http://schemas.microsoft.com/ink/2010/main" type="line" rotatedBoundingBox="9169,14779 21657,13575 21835,15421 9347,16625"/>
            </emma:interpretation>
          </emma:emma>
        </inkml:annotationXML>
        <inkml:traceGroup>
          <inkml:annotationXML>
            <emma:emma xmlns:emma="http://www.w3.org/2003/04/emma" version="1.0">
              <emma:interpretation id="{BDAC315F-CA90-4460-811B-6E448C237A95}" emma:medium="tactile" emma:mode="ink">
                <msink:context xmlns:msink="http://schemas.microsoft.com/ink/2010/main" type="inkWord" rotatedBoundingBox="9209,15193 10763,15043 10887,16324 9332,164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07.112">8578 13419 1311 0,'-7'5'498'0,"1"5"-366"0,-2-1-111 16,2-1 0-16,-1 5-15 0,2 3-9 0,1 11-13 15,-3 0-2-15,4 7 1 0,1 5 0 0,1 9 0 16,-1 1 2-16,2 9 0 0,-3-2 1 0,3-2 5 16,0 1 0-16,0 1 1 0,0-3 0 0,0-4 2 15,0-3 1-15,0 0 2 0,0-6 1 0,-1 0 0 16,-1-3 1-16,-1-4 0 0,1-4-3 0,-1-5-4 15,0 1 0-15,0-9-6 0,-2 3 0 0,-2-11-4 16,4 3-3-16,-3-11-5 0,0 0-3 0,-2-3-8 16,0-8-1-16,-7-2 0 0,3-3-1 0,-3-9-2 15,-1-1 5-15,-1-7 6 0,-1 1 8 0,-1-6 23 16,2-7 9-16,-1 4 11 0,5-4 10 0,-1 1 21 16,0-1 11-16,-4-1 6 0,2 0 4 0,3 1 4 15,-1-3 0-15,6 5-4 0,-5-1-1 0,2 7-12 0,13 7-9 0,-2-2 0 16,0 0-2-16,1 7-16 0,4 4-3 0,2 0-4 15,2 1-6-15,-1 0-4 0,0 1-4 0,2 3-6 16,-2 2-3-16,8-3-3 0,-2 1-5 0,8 5-2 16,-4-2-1-16,7 2-6 0,-3-2-1 0,7 7-6 15,0-1-2-15,-1 4-10 0,-2 0-6 0,1 1-5 16,-3 5-4-16,0 5-13 0,-2 4-3 0,-4 2-4 16,1 2 0-16,-7 6 5 0,0 2 7 0,-8 3 8 15,4 3 4-15,-6 4 22 0,-2 2 6 0,-3 1 7 0,1 0 8 16,1-2 11-16,-3 0 4 0,3-2 3 15,-1-1 3-15,1-2 6 0,1-3 2 0,1 0 2 0,2-1 2 16,-1-2-2-16,3-2-3 0,1 0 4 0,1 1-3 16,-3-4-5-16,4-2-3 0,-1 2-2 0,2 4-2 15,1-4-4-15,-1 1-1 0,-1-5-5 0,0 9-6 16,0 0 0-16,-3-1-4 0,-3 1-1 0,-2 2-6 16,-2 3-1-16,-3 1-1 0,-6 0-4 0,-3 2-5 15,-1-2 0-15,-4 2-16 0,2 1-10 0,-7-1-40 16,0-1-23-16,0-1-35 0,2-3-45 0,1-3 126 15,4 0-101-15,-1-5-20 0</inkml:trace>
          <inkml:trace contextRef="#ctx0" brushRef="#br0" timeOffset="964.4386">9619 13453 1258 0,'5'-8'497'16,"-2"2"-318"-16,0-4-58 0,-3 5-59 0,2 2-21 0,-4 0-11 16,6-4-24-16,-3 4 2 0,4 2-4 0,-5 1-1 0,1-2-2 15,1 2-1-15,-2 0-2 0,3 0 1 16,-3 0-1-16,-3 3 0 0,3 0-3 0,2 5-1 16,-4 4 0-16,0 2-3 0,2 0 2 0,2 10-2 0,0 0 0 15,-1 9-1-15,4 4 4 0,-3 4-2 0,2 1 2 16,3 4 2-16,-1 7 0 0,1-2 0 0,2 1-1 15,-4-2 3-15,4 2-1 0,-1-3 1 0,-1 1 0 16,-1-1 1-16,0-1 0 0,6-3 1 0,-3-2 1 16,-6-5-1-16,7 0 0 0,-4-6 1 0,1-3-1 15,-1-7-8-15,-4-1-7 0,-1-9-13 0,-1 4-18 16,3-6-22-16,-3-7-33 0,5-1-159 0,3-1 195 16,-3-4-123-16,6-5-64 0</inkml:trace>
        </inkml:traceGroup>
        <inkml:traceGroup>
          <inkml:annotationXML>
            <emma:emma xmlns:emma="http://www.w3.org/2003/04/emma" version="1.0">
              <emma:interpretation id="{0C7AD663-BAAE-4825-8495-D6A9CB3BC848}" emma:medium="tactile" emma:mode="ink">
                <msink:context xmlns:msink="http://schemas.microsoft.com/ink/2010/main" type="inkWord" rotatedBoundingBox="12219,14485 17443,13981 17621,15827 12397,1633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375.3387">11960 12628 823 0,'-3'2'463'15,"0"-1"-247"-15,0-1-151 0,1 0 44 0,1 2-26 16,-3 1-30-16,1 0-24 0,-3 3-29 0,-2 2-59 16,-3 4 46-16,0 0-1 0,-1 1 1 0,-10 8-1 0,-2 4 3 15,-3 2 4-15,2-1 1 0,-6 2 4 0,-4 1 1 0,-4 6 1 16,-4 2 0-16,1-2 4 0,6-3 0 0,-4 6-1 15,-3-5 4-15,6 2 0 0,5 0 1 0,0-6 1 16,1 1-1-16,2-4-1 0,5-1-1 0,2-2 1 16,4-3-2-16,4-1 1 0,1 1-1 0,7-3 0 15,1 2-1-15,3-3 0 0,2 0 3 0,8 3-1 16,-5-1 1-16,7-1 2 0,6 1-2 0,3 1 5 16,-1 0 1-16,5 0 0 0,1-2 0 0,5 1-3 15,1 1-2-15,1 0-3 0,0-1-1 0,4 1-9 16,-1-2-5-16,7 6-7 0,-2-1-9 0,2 0-25 15,0-3-18-15,1 7-26 0,1-4-29 0,-2 0 82 16,1-1-63-16,1-2-17 0</inkml:trace>
          <inkml:trace contextRef="#ctx0" brushRef="#br0" timeOffset="1706.4541">12737 13327 1283 0,'4'-5'525'0,"-1"2"-352"0,-3 0-130 0,0 0 29 16,0 0-46-16,0 3-17 0,0 0-16 0,-3 1-13 16,-1 10-6-16,1-3-2 0,-1 7-2 0,0-1 0 0,1 13 3 15,-2-3 3-15,1 6 8 0,0 4 5 16,3 1 3-16,-1-2 2 0,2 2 3 0,2-1 3 0,3-7 1 16,-1-2 2-16,4-1 1 0,0-5 4 0,2-5 2 15,1-1 1-15,2-5 4 0,1 0 2 0,2-8-1 16,2 0 1-16,-1-5 4 0,4-7 0 0,1-4 1 15,0 3 0-15,-4-5 1 0,-1-4 1 0,4-3 8 16,1 1 3-16,-6 1-2 0,0-2 2 0,-8-2 1 0,5-5 7 16,-7 0-3-16,4 2-2 0,-5 1-7 0,-4 1-5 15,-2-4-1-15,-1 1-9 0,-6 3-3 0,-3 1-11 0,0-2 0 16,-4 0-15-16,-5 6-8 0,-3-3-9 16,4 2-32-16,-3 3-20 0,-2 7-31 0,0-5-41 0,0 5 95 15,-1 3-68-15,4 7-22 0</inkml:trace>
          <inkml:trace contextRef="#ctx0" brushRef="#br0" timeOffset="1870.0206">13803 13166 1088 0,'32'48'591'15,"-21"-32"-325"-15,3-2-186 0,-12-11 130 0,-5-3-190 16,-1 0-24-16,1 5-33 0,3 0-89 0,3 5-54 0,-1 1-95 15,-2 3 190-15,10 2-168 0,-2-2-83 16</inkml:trace>
          <inkml:trace contextRef="#ctx0" brushRef="#br0" timeOffset="2277.4421">14032 13007 925 0,'-9'16'552'0,"2"-10"-266"16,-2-1-185-16,9-7 131 0,0-2-153 0,0-4-16 16,1 1-25-16,-1-4-37 0,4 3-5 0,0-5-8 15,4 9-2-15,-3-7-3 0,6 1-2 0,5-3 0 16,-1 2 1-16,0 2 5 0,5-3 3 0,-5 3 3 0,9-5 4 16,2 2 2-16,-4 1 2 0,0 2 2 0,-2 1 0 0,3 0 0 15,0 5 0-15,1-2-3 0,-5 3-2 0,1 2-2 16,3 0 1-16,-4 7-4 0,0-3-4 0,2 4-1 15,-4 3-1-15,5 2 0 0,-6 5-1 0,0 1 1 16,2 3 0-16,-5 5 4 0,4 2 2 0,-3 0 3 16,-4 6 1-16,6 4 1 0,-2-2 1 0,1 1 0 15,-1 4 0-15,3-1 1 0,-2 0 1 0,1 4-1 16,-5 0 0-16,2 2 2 0,-1 3-1 0,1-7 2 16,-2 1-2-16,-1 7 2 0,1 0-3 0,-2-6 1 0,-1-2 0 15,-1-5 0-15,1 7 0 0,-2-6-1 0,1 1-1 16,-3-6 0-16,1-2 2 0,0-1-2 0,-2 1 1 15,0-3-2-15,-1-7-2 0,-2 4-7 0,1-2-4 16,-1-8-14-16,0 1-17 0,-1-4-42 0,-2-4-26 16,-1-2-32-16,1-1-44 0,-3-4 121 0,0-2-94 15,-9-7-20-15</inkml:trace>
          <inkml:trace contextRef="#ctx0" brushRef="#br0" timeOffset="2608.5575">14362 13601 662 0,'3'-6'348'0,"-3"-4"-218"0,-1-3-91 0,-3 4 18 15,4-1-21-15,-1-1-19 0,-1 1-12 0,-3 1-9 16,4-2-5-16,1 3 2 0,0 0 2 0,-2 0 4 16,1 0 16-16,1 0 10 0,0 0 7 0,0 0 11 15,0 0 14-15,0 2 3 0,0 3 1 0,1-4 2 16,1 1-7-16,-1 4-4 0,3-1-5 0,-4 0-6 15,4 0-12-15,1-2-4 0,-3 0-2 0,1 2-3 0,-1 0-5 16,-2 1-2-16,1-3 2 0,4 4-1 16,-5-1-2-16,1 1-1 0,3-1 0 0,-3 0 2 15,1-1-2-15,1 0 0 0,-1 1 0 0,1 1 0 0,2-2-1 16,1 1 1-16,-1 0-2 0,3 1-3 0,1-2-4 16,1 1 0-16,7-3-4 0,-2 1-7 0,2-3-13 15,4-1-8-15,1 0-10 0,4-3-14 0,4 0-39 16,2-2-28-16,3-3-38 0,1 4-70 0,6-3 155 15,4-2-106-15,-3-1-33 0</inkml:trace>
          <inkml:trace contextRef="#ctx0" brushRef="#br0" timeOffset="2980.5625">15434 12569 885 0,'-7'-3'416'15,"1"-4"-255"-15,3 3-90 0,1 0 11 0,1 3-14 16,-3-4-45-16,1 0-10 0,3 2-5 0,-1-2-2 16,1 2 6-16,0-2-16 0,6 1 22 0,-3-4 5 0,2 3 10 15,0-1 6-15,4-1-3 0,-1 2 1 16,2-3-8-16,1 0-3 0,0 5-6 0,0-2-3 15,4 2-15-15,-3 3-4 0,6 0-6 0,-4 0-4 0,2 5-7 16,2-2-2-16,-1 4 1 0,2 7-3 0,2 0-1 16,-3 5 4-16,1 10 2 0,1 0 2 15,-1 9 5-15,2 8 1 0,0 10 1 0,-4-4 1 0,4 12 4 16,-2 6-2-16,-6 3-2 0,1-1 4 0,1-5-1 16,-6 0-2-16,-2 3-3 0,2 3-5 0,-6-12-2 15,0-7-3-15,2 2-9 0,-5 6-33 0,-1-7-17 16,-3 3-20-16,4-14-25 0,-6 1 79 0,-2 1-63 15,-3-11-17-15</inkml:trace>
          <inkml:trace contextRef="#ctx0" brushRef="#br0" timeOffset="3149.1143">15596 13340 1108 0,'18'-7'547'0,"4"1"-327"0,-3 0-153 0,15 3 64 15,-4-2-62-15,10 0-55 0,-2-1-14 0,26 2-21 16,-2-4-13-16,6 2-34 0,10-5-18 0,2 3-22 16,-1-3-26-16,6 0 84 0,-4-4-64 0,2 3-14 15</inkml:trace>
        </inkml:traceGroup>
        <inkml:traceGroup>
          <inkml:annotationXML>
            <emma:emma xmlns:emma="http://www.w3.org/2003/04/emma" version="1.0">
              <emma:interpretation id="{4A70E3AC-0342-4212-8974-1E5AF52071FC}" emma:medium="tactile" emma:mode="ink">
                <msink:context xmlns:msink="http://schemas.microsoft.com/ink/2010/main" type="inkWord" rotatedBoundingBox="19085,14504 21723,14249 21794,14993 19156,15247"/>
              </emma:interpretation>
              <emma:one-of disjunction-type="recognition" id="oneOf3"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_</emma:literal>
                </emma:interpretation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4205.9829">18076 12978 1424 0,'-5'3'543'0,"-1"-3"-382"0,1-9-115 16,-1-1 17-16,4-1-10 0,0 2-18 0,-1 1-22 16,2 0-10-16,-3 1-6 0,3 1-5 0,2 3-13 15,-1 1-21-15,-3 2 12 0,3 0-4 0,5 5-9 16,0 1 0-16,1 12-1 0,1-1 1 0,2 7 9 15,4 8 5-15,-2 6 5 0,0 1 5 0,-1 4 10 16,1 4 3-16,3-4 4 0,1 2 2 0,-1-7 13 16,2 0 9-16,1-11 10 0,4 4 7 0,-2-9 8 0,11-12 7 15,21-7 10-15,0 0 3 0,2-5-8 16,19-10-7-16,20-15-8 0,35-12-9 0,55-34-12 0,-10 5-8 16,-8-1-18-16,45-26-15 0,60-30-166 0,33-21 155 15,39-15-89-15,-40 11-59 0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7:48.370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0D5700A7-D462-4C92-8739-9DFFF0983A49}" emma:medium="tactile" emma:mode="ink">
          <msink:context xmlns:msink="http://schemas.microsoft.com/ink/2010/main" type="inkDrawing" rotatedBoundingBox="13849,14468 20890,14098 21101,18101 14060,18471" hotPoints="20946,16319 17309,18157 13780,16118 17418,14281" semanticType="enclosure" shapeName="Ellipse">
            <msink:sourceLink direction="with" ref="{95CDB9C8-F600-44B6-87FE-EEA06CB1F93F}"/>
            <msink:sourceLink direction="with" ref="{E0E33299-7C2A-4951-80CF-3E07CB11DEC7}"/>
            <msink:destinationLink direction="with" ref="{4DCE55A3-A5C5-4644-B83A-49F19386BE36}"/>
          </msink:context>
        </emma:interpretation>
      </emma:emma>
    </inkml:annotationXML>
    <inkml:trace contextRef="#ctx0" brushRef="#br0">6884 1107 1402 0,'2'5'625'16,"-4"-7"-451"-16,-1 0-145 0,0 1-44 0,-2-6-8 15,-3 4-14-15,0 0 9 0,-3-5 4 0,-2 2 8 16,-1-2 23-16,-5-2 12 0,-2-6 10 0,-1 3 8 15,-5-4 14-15,-3-2-5 0,-7 0-3 0,3-4-5 16,-4-4-14-16,-5-1-6 0,-8-4-5 0,0-3-5 16,7 5-6-16,-12-9-3 0,-8-2-2 0,-1 1 1 15,1 2 0-15,1 1 0 0,-3 1 0 0,-10-6 1 16,-10 4-1-16,5 0 2 0,7 6 0 0,-15-3 0 0,-2 3 0 16,-4 3 0-16,2-1 0 0,-4 3 0 15,3 2 0-15,-4 1 0 0,-1 3 0 0,0 3 0 16,4-4 1-16,-6 8-1 0,-2-5 1 0,1 4 0 0,-2 4 0 15,-1-3-1-15,0 3 0 0,-5-4-1 16,3 1-1-16,-2 1-1 0,-5 4 0 0,1 1-2 0,-3 0-2 16,-5 3 1-16,0-1 1 0,0 7-1 0,-5 4-3 15,-1 1 0-15,-1 6-1 0,-2 4-1 0,2-5 2 16,-1 11-3-16,2 3 0 0,3 4 2 0,-2 0 2 16,11 9-1-16,-3-1 2 0,9 6 2 0,0 1-1 15,7 6 1-15,2-3 1 0,4 3-2 0,7 2 4 16,5-2 0-16,1-1 0 0,7-3 1 0,2 0 0 15,6 1 0-15,3-3 0 0,2-1-1 0,4 0-1 16,7 3-1-16,-2 1-1 0,1 0 0 0,4 3-1 16,4-1 1-16,-3 2 0 0,9 3 0 0,-1 0 0 0,3 4-3 15,5-1 4-15,7-8-4 0,6 4 1 0,1 11-3 16,1 3-2-16,6-10 1 0,4 3 0 0,4 4 3 0,3 9-3 16,11 1 2-16,-3 0 1 0,6-8 4 0,14 5 0 15,0 4 0-15,9-3 1 0,3-2-2 0,7 2 2 16,3-1-1-16,6-1 1 0,2 0 0 0,5-4 0 15,-3-3-1-15,9 0-1 0,4 0 0 0,5-2 0 16,-2-2 0-16,9 0 0 0,2 1-2 0,4-1 3 16,1 2-1-16,2-4 1 0,5-1 2 0,2-7 0 15,-1 2-1-15,5-5 0 0,-1 0 1 0,7-3-2 16,-4-1 2-16,11-7-3 0,-5-2 1 0,0 1 0 16,3 1 2-16,5-7-1 0,3-1-1 0,0-6 3 15,1 3-1-15,-3-3 1 0,4-4 0 0,5-6 1 16,-2-1 2-16,0-4-1 0,-2-6 3 0,1-1 1 15,1-6 0-15,-2-9 0 0,2 5 2 0,-5-6 0 16,2-4 0-16,-3-3 0 0,-1 7-1 0,-1-12 0 16,0 2 0-16,-1 1 0 0,-6-5 1 0,-1-1-1 15,-1-2-1-15,-2-1 1 0,1-6 0 0,-18 7 0 0,-6-7-3 16,9-12 3-16,1 6-1 0,-14 1 0 0,-8-5 0 16,3-2 3-16,1-7 4 0,-4-3-2 0,2 1 9 15,-18 7 0-15,-1-16 3 0,6 3 3 0,-13-5 0 16,0-4 0-16,-11-4 0 0,1 0 2 0,-2-5-6 15,-4 1-3-15,-7 3-1 0,3-6 0 0,-8 4-2 16,-2-2 0-16,-7 1-2 0,1 2 5 0,-6-1 0 16,1 1 2-16,-10 4 2 0,-5 1-3 0,-3 4 0 15,-3 3-2-15,-8-3-1 0,-3-1-8 0,-9 4-4 0,-7 4-4 16,-14-6-15-16,-3 3-6 0,-13 1-11 0,-16-3-15 16,-44 6-190-16,18-1 193 0,-111-5-103 0,1 7-82 15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6:33.08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37E19DDC-2546-4828-8766-0050F6A36396}" emma:medium="tactile" emma:mode="ink">
          <msink:context xmlns:msink="http://schemas.microsoft.com/ink/2010/main" type="writingRegion" rotatedBoundingBox="1964,4902 4355,2421 6162,4163 3770,6643">
            <msink:destinationLink direction="with" ref="{83C3387C-D09D-4877-A1E6-52C1AD88C746}"/>
          </msink:context>
        </emma:interpretation>
      </emma:emma>
    </inkml:annotationXML>
    <inkml:traceGroup>
      <inkml:annotationXML>
        <emma:emma xmlns:emma="http://www.w3.org/2003/04/emma" version="1.0">
          <emma:interpretation id="{3836FDCB-DE12-43C4-8886-13309C6FC609}" emma:medium="tactile" emma:mode="ink">
            <msink:context xmlns:msink="http://schemas.microsoft.com/ink/2010/main" type="paragraph" rotatedBoundingBox="1964,4902 4355,2421 6162,4163 3770,6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294AE4-522B-4D15-A33D-BE95868398E8}" emma:medium="tactile" emma:mode="ink">
              <msink:context xmlns:msink="http://schemas.microsoft.com/ink/2010/main" type="line" rotatedBoundingBox="1964,4902 4355,2421 6162,4163 3770,6643"/>
            </emma:interpretation>
          </emma:emma>
        </inkml:annotationXML>
        <inkml:traceGroup>
          <inkml:annotationXML>
            <emma:emma xmlns:emma="http://www.w3.org/2003/04/emma" version="1.0">
              <emma:interpretation id="{C2418A09-7D2F-4C9C-9937-4EE9FF5F6203}" emma:medium="tactile" emma:mode="ink">
                <msink:context xmlns:msink="http://schemas.microsoft.com/ink/2010/main" type="inkWord" rotatedBoundingBox="1964,4902 4355,2421 6162,4163 3770,664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2989 3564 304 0,'13'8'166'16,"-10"-8"-107"-16,7 3-46 0,-9-5 17 0,4 1-16 0,0-1 2 16,4 2-13-16,7 2 3 0,-8 1 3 0,8 2 4 15,-1-4 6-15,1 6 2 0,-2-3 0 0,-1 1 5 16,-2 5-2-16,-3-1 1 0,6 1 1 0,-3-1 1 16,0 1 0-16,-4-1-1 0,4 4-2 0,2-3-1 15,-1-1 1-15,3-2 1 0,-3 2-1 0,-2-1 4 16,4-3 6-16,1 0-4 0,-1-4 13 0,0-1 14 15,1-1-5-15,5-9 16 0,1-1 5 0,-2 1-3 0,15-17-3 16,18-8 7-16,1 0-15 0,1-1-7 0,19-10-9 16,13-5-21-16,16-16 5 0,30-8-29 0,-1 3-18 15,-12 4-16-15,10-1-22 0,27-10 33 0,7 1-24 16,9 7-19-16</inkml:trace>
          <inkml:trace contextRef="#ctx0" brushRef="#br0" timeOffset="437451.7354">3443 2634 615 0,'-6'-7'214'0,"-2"-1"-180"0,5 3-46 0,-4-1-17 16,6 3-32-16,1 1-17 0,1 2-32 0,4 2 71 15,0 0-67-15,1 2-26 0</inkml:trace>
          <inkml:trace contextRef="#ctx0" brushRef="#br0" timeOffset="438010.3686">3800 2212 194 0,'0'-2'169'0,"0"-1"-48"0,-3 0-61 16,-2 1 36-16,-6-1-7 0,6 1-20 0,-3 1-12 15,0 1-1-15,2 0-2 0,-4 0-4 0,1 0-10 0,1 1-6 16,1 2 0-16,-2-1-4 0,-1 1-6 0,1-1-6 16,-4-1-1-16,3 1-1 0,-4-2-3 0,1 2-1 15,2-1-4-15,0 2 0 0,-2-1-4 0,2 3 1 16,-2-1 0-16,1 1-5 0,0 3 0 0,1-1 0 15,-1 1 0-15,-3 1-2 0,2 1 2 0,-1 2 0 0,1 1 0 16,-3 1 2-16,2 1 0 0,1 2 0 16,-1-2 0-16,-2 4 2 0,0-2-1 0,-1 4 0 15,2 0 1-15,-2-2-2 0,-1 0 5 0,1 3-3 0,1 1-1 16,-2-1 1-16,4 0-1 0,-2 0 0 0,-5 4 2 16,7-1-1-16,0 1-2 0,-4 3-1 0,1-2 1 15,4 0 1-15,-8 1-1 0,7 3 1 0,0-1-2 16,-7 2 1-16,2 3 1 0,1-2 0 0,1 4 1 15,-2 1-1-15,1-1 1 0,-1-2 0 0,1 0 1 16,4-3 2-16,-2-1-2 0,-1 3 1 0,1-2-1 16,1-4 4-16,3 3 0 0,-1-3-1 0,2 1-1 15,-2 0 4-15,4-2 1 0,-1-2 0 0,-1 1 3 16,1-2 0-16,-1-2 2 0,3-1 2 0,-3-1-2 16,3-2 0-16,2-5-1 0,-1 1 4 0,1 2-1 15,1-5-2-15,0 0-1 0,1-5-2 0,-1 4 5 16,0-2-3-16,0 0 0 0,0-5-1 0,1 2-3 0,1-3 0 15,-1 1 0-15,0 1 0 0,0 0-5 16,0-4 0-16,0 1-1 0,1 1-2 0,2-1-2 16,-4-1 0-16,2 0-4 0,1 0-2 0,-1-1-12 0,3-1-7 15,-2-1-13-15,2 0-21 0,-3 0-79 0,3 0-63 16,0-1 142-16,0-5-107 0,3-4-74 0</inkml:trace>
          <inkml:trace contextRef="#ctx0" brushRef="#br0" timeOffset="438361.4306">2429 3250 705 0,'-2'0'230'0,"-1"-3"-201"0,1-2-52 15,-4-1-19-15,6 6 5 0,2 0-2 0,-2 0 0 0,1 1 4 16,2 4 7-16,1-3 10 0,-8-2 20 0,6 3 21 16,-2-2 8-16,0-1 9 0,2-3 6 0,-2 0 12 15,-4-2 2-15,4 0 2 0,-3-3-3 0,2 5-12 16,-1-6-5-16,0 2-8 0,-1 3-7 0,3-1-14 16,-1 0-10-16,2 3-5 0,-1 2-7 0,5 0-9 15,-5 0-3-15,0 0-1 0,3 5 2 0,0-3 2 16,1 1 3-16,0 2 3 0,3-2 2 0,-1 2 7 15,0 1 3-15,1-1 0 0,-2 0 0 0,-4-1-2 16,6 0-2-16,-6 0-5 0,4 1-7 0,-4-5-41 16,1 2-45-16,0-1 77 0,2 1-54 0,9 0-43 15</inkml:trace>
          <inkml:trace contextRef="#ctx0" brushRef="#br1" timeOffset="442880.7606">3475 2274 600 0,'-13'-2'240'0,"1"-1"-164"16,-3-5-52-16,2 2 1 0,1-1 7 0,-1 2-16 15,2 5-3-15,3 0 1 0,0 0 1 0,0 2 3 16,2 1 0-16,-4 0 5 0,2 4 2 0,2-2 2 0,1 4-1 0,-5 1 5 16,2-1 2-16,-1 1-7 0,2 1 0 15,1 2 0-15,-2 3-4 0,0 3 1 0,-3-3-4 16,3 1-6-16,-3 1-3 0,0 4 0 0,-4 2-1 0,1 0-3 15,1-2-3-15,-4 5-1 0,-1-1 3 0,1-1-1 16,2 2-2-16,-4 0 2 0,2-1-2 0,-1 1 0 16,-2 0 2-16,-1 0-1 0,-1 2 1 0,-1 4-1 15,-1-1 1-15,4 3 1 0,-4 0 1 0,2 0 1 16,2 2-2-16,0 2 1 0,2 0 0 0,2 0 1 16,2-2 1-16,-2-2-3 0,2 3 3 0,1-3-2 15,0-1 0-15,4-7-1 0,-1-2 1 0,-1 1 0 16,0 3 0-16,1-6-1 0,2 0 1 0,-1-1-1 0,-2 5 1 15,1-1 1-15,-3-3-2 0,4 0 1 0,2-3-3 0,-5 3 4 16,2-3-2-16,2 0-1 0,2-3 2 0,-2 1-2 16,3 2 1-16,0-2-1 0,0-1-1 0,4-1 0 15,-1 2 0-15,1-1 1 0,-1-1-3 0,0-1 4 16,2 0 0-16,-3-2 0 0,3-3 2 0,-1 1 1 16,-1-3 1-16,2 0 1 0,0-2 1 0,0-1-1 15,0 0 2-15,0-2 0 0,2 2 3 0,-1-4 1 16,1 1 4-16,-1 0 1 0,-2-2 1 0,1-5 3 15,-2 0-1-15,7 2 0 0,-3-7 0 0,-2 4-5 16,6-5-2-16,-4-7 1 0,7 5-2 0,-1-1-4 16,-1-7-2-16,0-2-1 0,1-3 0 0,5-7-1 0,-3 2 1 15,4 1-5-15,2-8 0 0,0 0 0 16,1-2-1-16,1 0 0 0,3-3-2 0,1-2 0 16,0 1-1-16,1-4 0 0,2 3 0 0,-1-2-1 0,3 0 1 15,2-2 0-15,1 5 0 0,-5-3 1 0,4 4-1 16,1 4 2-16,-3-4-2 0,2 3 2 0,-2 1-2 15,-3 4 1-15,-2-1 0 0,2 1 0 0,-3 1 0 16,0 1 0-16,-1 3 1 0,-4-2-1 0,2 0 1 16,-2 0-2-16,0 3 1 0,0 1 1 0,-5 1-2 15,0-2 2-15,-3 5 0 0,3-3 0 0,-1 6-1 16,-3-1 1-16,0 0-1 0,1 4-1 0,0 2 1 16,-2-1-1-16,2 2 1 0,-3 3-1 0,0-1-1 15,-1 0 1-15,0 2-1 0,-3 2 0 0,2 4 0 16,-1 0-1-16,0-1-1 0,-1 4-1 0,-1 2 1 15,0 0-3-15,0 0 0 0,0 0-1 0,0 2-1 16,0-1 0-16,0 1 2 0,-1 1-3 0,-1 0-3 0,2 2 0 16,0 1-1-16,-3-1-4 0,3 0-5 0,-2 4-21 15,1 3-19-15,-1 0-18 0,0-1-22 0,1 4-32 0,-1 5 85 16,-3 6-67-16,2 4-12 0</inkml:trace>
          <inkml:trace contextRef="#ctx0" brushRef="#br0" timeOffset="2878.5235">664 3613 211 0,'3'3'108'0,"2"0"-67"16,0 2-7-16,1-2-13 0,1 5 12 0,-1-1 0 15,2 2 1-15,1-1 2 0,-1 0-3 0,2 5 2 0,0 0-1 16,-2-4 0-16,1 2-2 0,-3-3-2 0,4 0 11 15,0 2 1-15,-1-4-4 0,1-1 3 0,7-5 5 0,7-3 4 16,16-10 6-16,-2 2 3 0,-1-2-6 0,25-17-5 16,14-13-4-16,20-10-10 0,34-7-11 0,-4-9-15 15,35-25-46-15,-5 8-62 0,62-31 79 0,-15 11-56 16,29-24-48-16</inkml:trace>
          <inkml:trace contextRef="#ctx0" brushRef="#br1" timeOffset="445593.0643">2668 3328 608 0,'-12'-8'268'0,"3"3"-144"15,-1 0-74-15,6 5 18 0,-3-3 2 0,2 2-38 16,1-1-10-16,0 2-9 0,3 0-9 0,1 2-6 16,0-2-2-16,0 3 0 0,0 0-2 0,5 0 4 15,-1 0 1-15,0 4 0 0,-1-1 2 0,2 4 2 16,-2-4 1-16,0 7 0 0,2-2 0 0,-4 3 0 15,2 2 0-15,-1 2 0 0,1 2-1 0,-1-7-1 16,-2-6 2-16,1-1-1 0,1 23 2 16,0-2 0-16,-1 3-2 0,1 0 3 0,-2 0-1 15,0 1 1-15,0-1-1 0,0-9 1 0,-2 4 1 0,-3-4 0 16,2 0 2-16,0-4 0 0,-2-1 0 0,2 2 0 0,-3-1 2 16,3-1-1-16,1-3 1 0,-6-1 0 15,3 3 1-15,4-2-1 0,-1-2 0 0,-1-3 2 0,0 0-2 16,3-4 1-16,0 1 1 0,0 3 2 0,0-8 3 15,0 2 1-15,0-2 2 0,3 1 3 0,-2-1 3 16,-1 0-2-16,2 0-1 0,4-3-2 0,-1 0-2 16,3 0-3-16,-3-2-3 0,1-3-6 0,4 0-1 15,1-2-2-15,-3 1-1 0,2 3-1 0,-1-4-2 0,2-6-1 16,2 5 1-16,-2 1 1 0,2-1-1 0,-2 0 1 16,3-2 1-16,1 2-2 0,-1-5 1 0,-1 7 0 15,-1-4 2-15,1 0-1 0,0 0-1 0,-2 2 1 16,-3 0-1-16,2-2 1 0,1 4 0 0,-5 1-1 15,2 0 1-15,-3 0-2 0,0 2 3 0,-1-1-1 16,0 2 0-16,-1 1 2 0,-3-1 1 0,0 0 1 16,0 2 0-16,1 0 2 0,-1 3-1 0,-1-2 1 0,-1 1 0 15,-1 1-3-15,0-2 1 0,-2 0 0 0,0 1 0 16,1 1-3-16,-3-3 1 0,-2-1 0 0,2 3 0 16,-2-2 0-16,-2 1 0 0,-1-3-2 0,1 4 0 15,2-2 1-15,-2-1-1 0,-5 3 0 0,1-4 1 16,1 2-1-16,0 0-2 0,1-1 3 0,-6-2-3 15,0 0 1-15,1 1 1 0,2 0-3 0,-5-1 1 16,4-2 0-16,-4 3 1 0,1-1-1 0,4-1 1 16,-3 1 0-16,1 0-2 0,2-1 3 0,3 1-3 15,-6-2 0-15,5 1 1 0,0-2-1 0,-1 4 0 16,2-1-1-16,-1-1 1 0,3 1-1 0,0 1 0 16,1 2-1-16,4 1-1 0,-2 1 1 0,3-1-3 0,2 1-1 15,1 1-3-15,2 1-1 0,0 1-1 0,-3-1-1 16,3 3 0-16,0 2 0 0,0-1 1 0,2 0 2 15,4 1 1-15,-6 0 1 0,2-1 3 0,4 1 0 16,2 1 0-16,3-1 1 0,-4-1 2 0,-1 1-1 16,2 1 1-16,3-1 1 0,0-1 0 0,0 0 0 15,-3-2 0-15,4 2 1 0,2-2 0 0,-3-2 1 16,0 1 0-16,-1-2 0 0,-1 0 1 0,2 0-1 16,1 0 1-16,-4 0 0 0,3-2 1 0,0 1-1 15,0-4-1-15,-3 2 2 0,1 3-2 0,1-3 1 16,-2 1-1-16,0-3-1 0,-5 2 2 0,5 3-3 0,-2-3 0 15,1 0 0-15,-2 1 0 0,1-1 1 0,-3 0-1 0,4 1 0 16,-6-3 1-16,1 2 0 0,1 2 0 0,-1 1 1 16,-1-4 0-16,1 3-1 0,-1 1 0 0,-1 0 1 15,2 0-1-15,-2 0 2 0,0 1 0 0,0-1-1 16,-2 0-1-16,1 0 2 0,-2 0 0 0,-1 0-2 16,1 0 1-16,-2 0-1 0,-1-1 1 0,1-1 0 15,-1 2-1-15,1 0-1 0,0 0 0 0,-3 2 0 16,2-2 0-16,0 1 0 0,-1 1 0 0,1 0-1 15,1-1 1-15,-1-1-1 0,-1 2 0 0,3-2 0 16,-1 1 1-16,2-1-2 0,-2 0-2 0,2 2 4 16,-1 1-3-16,-2-1-2 0,6 1 0 0,-6 0-1 15,1 3-1-15,3 4-2 0,-1 0 2 0,-5 1-4 16,5 3 2-16,5 5 0 0,-7-1 2 0,5 4-1 16,-3 0 3-16,-4 5-1 0,4-3 2 0,5 0 1 15,-6 2 2-15,4-4 1 0,2 0 0 0,-2-1 4 16,3-4-1-16,-3-1 1 0,3 0 0 0,-1-1 2 0,-2-9-2 15,3 7 0-15,-3-5 0 0,2-2-2 0,3-1 1 16,-2 0 0-16,2-2 1 0,-4 0-1 0,4 3 1 16,-5-4 1-16,3-2 1 0,0 0 3 0,2 0 1 15,0-6-1-15,-2 1 0 0,3-5 3 0,-1 1 0 16,2-2-1-16,-1-2 0 0,2-3-2 0,0-2 0 16,3-1-1-16,-1 0-1 0,-2-3-1 0,1-4-1 15,1 1-2-15,-2-1 0 0,1-1-3 0,-1 0 1 0,-2 8 1 16,2-6-2-16,-1 4 0 0,-1 2-1 15,1 3 1-15,-1 0-2 0,-1 3-1 0,-1 1-1 0,0 2 0 16,-1 2-1-16,0 2-3 0,-1 4-1 0,-1 2-1 16,2 0 0-16,-1 0 0 0,1 6-1 0,-3 1-3 15,2 4 4-15,-1-3-1 0,-1 5 2 0,0 3 1 0,0 3 2 16,0 8 0-16,-1-3 1 0,1 0 4 0,0-1-3 16,-2 6 4-16,2 3-1 0,0-5 1 0,-1-3 2 15,-1 1 0-15,0 2-1 0,2-6 1 0,-1 1 0 0,1-6 2 16,0 0 0-16,0-3-1 0,1-3 0 0,-1-4 0 15,0-3 3-15,0 5-3 0,0-5 3 0,2-1-1 16,-2 1 0-16,2-3 0 0,-2 2 2 0,3-1 1 16,-2-2 1-16,3-4-2 0,-3 2 2 0,2-7-2 15,1 2-1-15,0-1-1 0,1-4-2 0,0 2-1 16,1-4-1-16,1 1 0 0,1-3-1 0,0 4-2 16,-1-3 0-16,3 2 1 0,-2-1 0 0,2 1-1 15,-2 3-2-15,-1-2 3 0,-2 7-2 0,2-1 0 16,-3 2-3-16,-2 1 4 0,0 2-3 0,1 2-4 15,-3 0 2-15,0 3-1 0,1 0 2 0,-1 2 0 16,0 2 2-16,2 1-1 0,0 0 2 0,-2-4 3 16,3 3 1-16,-3-1 0 0,0-1 2 0,0 0 3 15,0-5 0-15,0 1-1 0,0-1 2 0,-2 0 0 0,1 0 0 16,-3-1 1-16,3-1-3 0,-1 2 0 16,-1 0 1-16,-2-6-1 0,0 4-1 0,1-3-1 0,-1-1 0 0,-1-4 1 15,-2 1-1-15,0-1-2 0,1 1 0 0,-1-1 1 16,-3-4 0-16,2 1 0 0,-1-1-1 0,0 3 0 15,2-2-1-15,-1-5 0 0,-1 1 0 0,1 4 0 16,1-1-1-16,0-4 0 0,-2 1 1 0,1 1-1 16,-1 1 1-16,2 1-1 0,0-3 1 0,0 4 1 15,0 2-1-15,0-2-2 0,-1 3 2 0,2 2-2 0,0-1 2 16,-3 1-1-16,4 0 0 0,-4 3-1 16,2-1 2-16,2 1 0 0,-2 2-1 0,1 0 0 0,1-1 0 15,1 4-3-15,0-3 2 0,2 3-1 16,-5-3-1-16,5 3-1 0,-2 0 1 0,-3 2 0 0,2-1 0 15,-2 1 1-15,6 4-3 0,-4-4 0 0,3 4 3 16,-2-3-2-16,4 2 0 0,-4-2 2 0,3 2-2 16,1 3 0-16,-1-3 0 0,2 1 3 0,-5 2-2 0,2 0 1 15,1 2-1-15,2 1 0 0,4 0 1 0,-8 0-1 16,1 0 2-16,5 2 0 0,-2-2-1 0,1 4 0 16,-1-3 1-16,-1 1 2 0,1 0 0 0,3 0 0 15,2-1 1-15,-2 1 0 0,0 1 1 0,2-4 1 16,0 3-1-16,7-5-1 0,-7 1-1 0,-2 1 3 15,5-2-1-15,-3-2 0 0,2 2 1 0,0-2-1 16,-3 2 1-16,-1 0 0 0,5 0-1 0,-5-3 0 0,5 3 0 16,0 2 0-16,0-1 0 0,0-4 0 0,0 4-1 15,-2-4 2-15,2 3 0 0,-1-3 0 0,-1 1-2 16,0-1 2-16,-3-2-1 0,4 2 1 0,-1 1 0 16,-1-6-1-16,0 2 1 0,0 0 2 0,-2-1 0 15,1 2-1-15,-2-3 1 0,1-1 1 0,-1 1 1 16,1 0-1-16,-3 0 0 0,2 3 0 0,-1-3 2 15,-1-2 0-15,0 1 0 0,0 1-1 0,-3 0 0 16,1-3 1-16,1 1-1 0,-4-8 1 0,2 4-2 16,0-3 1-16,0 1-3 0,-2-2 1 0,-2 0-1 0,1-2 0 15,-2-1-2-15,2 3-1 0,-2-2-1 0,-2-1 1 16,2 2 3-16,0-4-4 0,0 4 1 0,2-3-1 0,-4 0 0 16,2-1 1-16,0 3-1 0,0-1-1 0,0 0-1 15,-1 2 1-15,-4 0-1 0,5 3 0 0,0-2 1 16,-3 1-1-16,0-1 1 0,1 2-2 0,1-1 1 15,2-1 0-15,-2 2 1 0,4 2-1 0,-6-4-1 0,3 4 1 16,0-1 0-16,2 1 1 0,-2 1 1 16,1-1 0-16,-1 0 0 0,0 1 0 0,0-2-1 15,4 4 1-15,-1-3-2 0,-1 4 1 0,1-1-2 0,-2 0 1 16,4 0-2-16,-2 1 0 0,4 1 0 16,1 1 1-16,-2 0-1 0,1 0-2 0,1 0 0 0,-2 3-1 15,0 2 2-15,-1-2-2 0,2 1 2 0,2 4-2 16,1 0 1-16,-2-1 2 0,3 1-1 0,-3 1 2 15,3 2-2-15,-3 4 0 0,3-2 2 0,-1 1 0 16,0 2 1-16,-1-2-1 0,1 0 1 0,4 6 1 16,1-3 1-16,2-1 0 0,-1 2 0 0,0-1-1 15,2 1 1-15,-1-3 1 0,1 3 0 0,1-2-1 16,0 1 0-16,0-2 0 0,0 1 0 0,-3-2 3 16,2 2-1-16,-1 1-1 0,1-1 1 0,-2-4 1 15,-2 2 0-15,2-1 2 0,-6-2-1 0,6 0 0 16,-3-2 1-16,3-1 1 0,-8-1-3 0,3-1 3 0,-2-1-2 0,1 1 0 15,4 1 1-15,-6-4-3 0,2 2 0 0,-2-4-1 16,3 4 3-16,0 0-3 0,-1-2 2 0,3 0-2 16,-2-3 0-16,-2 0 2 0,3 0 0 0,-1 2 0 15,0 1 1-15,-1-5 0 0,-2 2 0 0,-2-1 0 16,2 2-1-16,3-1 0 0,-1 0 2 0,-1 2-1 16,1-4 0-16,-1 1 0 0,3-1 1 0,-1 1 1 15,-3-3 1-15,3 4 1 0,-3-3-1 0,2 0 1 16,-2-3-1-16,1 1 0 0,2-1-1 0,2-2-1 15,-2-2-5-15,1-4-6 0,-1-1-9 0,3-4-15 0,5-5-95 16,-1 4 103-16,15-22-60 0,-1 2-46 0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2:57.83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AF238C7-534F-4F74-8A28-4667D03F5C23}" emma:medium="tactile" emma:mode="ink">
          <msink:context xmlns:msink="http://schemas.microsoft.com/ink/2010/main" type="writingRegion" rotatedBoundingBox="4250,8940 4682,11750 3931,11866 3499,9056"/>
        </emma:interpretation>
      </emma:emma>
    </inkml:annotationXML>
    <inkml:traceGroup>
      <inkml:annotationXML>
        <emma:emma xmlns:emma="http://www.w3.org/2003/04/emma" version="1.0">
          <emma:interpretation id="{7272D514-5051-43B5-BED8-0E867C363135}" emma:medium="tactile" emma:mode="ink">
            <msink:context xmlns:msink="http://schemas.microsoft.com/ink/2010/main" type="paragraph" rotatedBoundingBox="4250,8940 4682,11750 3931,11866 3499,90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420B55-75C9-4A95-98AC-4524BBEDAF23}" emma:medium="tactile" emma:mode="ink">
              <msink:context xmlns:msink="http://schemas.microsoft.com/ink/2010/main" type="line" rotatedBoundingBox="4250,8940 4682,11750 3931,11866 3499,9056"/>
            </emma:interpretation>
          </emma:emma>
        </inkml:annotationXML>
        <inkml:traceGroup>
          <inkml:annotationXML>
            <emma:emma xmlns:emma="http://www.w3.org/2003/04/emma" version="1.0">
              <emma:interpretation id="{C6553356-D009-4E5B-919F-53D1973F8B36}" emma:medium="tactile" emma:mode="ink">
                <msink:context xmlns:msink="http://schemas.microsoft.com/ink/2010/main" type="inkWord" rotatedBoundingBox="4250,8940 4682,11750 3931,11866 3499,9056"/>
              </emma:interpretation>
            </emma:emma>
          </inkml:annotationXML>
          <inkml:trace contextRef="#ctx0" brushRef="#br0">2754 7930 233 0,'-2'0'210'0,"2"-1"-78"0,0-2-78 0,0 0 55 16,-2-1-28-16,1-4-23 0,1 4-29 0,-2-1 2 15,1 0 3-15,-1 0-1 0,2 0 6 0,-3-1 5 16,1 3 4-16,2-2 3 0,-1 0 2 0,-1 1 3 15,2-1-1-15,-2 0 1 0,1 0-4 0,-1 2-7 16,1 0-5-16,1 0-5 0,-3 1-5 0,3 2-11 16,-2 0-4-16,-1 2-5 0,1 4-2 0,-1-1-6 15,0 3-1-15,-2 1-2 0,2 4 1 0,-2 0-1 0,2 1-2 0,1 7 3 16,-3-2-1-16,2 0 1 0,2 3 0 16,-1 2 0-16,1 3 0 0,-1 4 1 0,0-1 0 0,1-3 2 15,-1 0-3-15,1 5 2 0,-1 1 0 0,2 6 0 16,0-8 0-16,0 9 2 0,2-2 0 0,-1 7-1 15,1 0 1-15,-1 6 3 0,1 1 0 0,0 2 0 16,1-1 2-16,-2-1 1 0,1 4 0 0,1-2 2 16,0 0 1-16,0-1 1 0,-1-4-1 0,3 2 0 15,-4 2 0-15,4 1-1 0,-2 0 0 0,-1 3 0 16,1 1-1-16,0-2 1 0,-1 2 0 0,1-5 1 16,-3 0 1-16,2-1 4 0,-1-6-1 0,1 4 1 15,-2-7 0-15,0-3-2 0,0-2-2 0,-3 2-1 16,0 1 1-16,-1-6-5 0,0-3-1 0,-1-5-2 0,0 6-1 15,0-7-2-15,-1 3 1 0,1-7-2 0,-1-3-3 16,-1-2-3-16,1 1-1 0,0-4-3 0,-2-7-9 16,0 2-7-16,-2-7-9 0,1-2-17 0,-3-7-76 15,1 1-58-15,-1-8 133 0,-9-12-99 0,-8-14-72 16</inkml:trace>
          <inkml:trace contextRef="#ctx0" brushRef="#br0" timeOffset="1791.5946">2615 8252 230 0,'-3'-9'175'0,"0"-3"-56"0,-1 5-60 0,0-3 24 15,1-1-8-15,-1 3-14 0,1-2-12 16,-2-2-13-16,2 2-19 0,0-1-4 0,3 4-4 16,0-2 0-16,0 4 2 0,0 2 2 15,0 1 3-15,3-7 3 0,-3-1 6 0,5 4 2 0,-5-2 2 0,-2-3-2 16,-1-4 2-16,2 4-3 0,-1 3-3 0,2-1-2 15,-3-1-2-15,3 1-5 0,1-6 1 0,-2 4-2 16,-1 2-6-16,-1-4 2 0,0 2-1 0,1-2 0 16,-1 0-3-16,1 7-1 0,-2 1 0 0,2 0-1 15,1-1 1-15,-3 4-2 0,1-1-1 0,0 3 1 16,0 0-1-16,0-1 2 0,-4 1 0 0,2 0-2 16,1 0 0-16,0 0 0 0,1 6 1 0,3-1 1 15,-8 0 0-15,7 2-1 0,-2 1 0 0,1 4 2 16,-3 0 2-16,0 1-2 0,4 1 1 0,-9 2 0 15,2 0 1-15,0 2 0 0,2 1 0 0,-2 2 1 0,-2-2-1 16,1 1 0-16,-5 1 0 0,1 0 1 16,8 1-1-16,-6-1-1 0,1 3-1 0,1-5 1 0,-2 2 2 15,4-1-1-15,-2-1 1 0,2-1 1 0,-2-1 2 16,2-2 1-16,3-4 4 0,-4 0 0 0,3 0 2 16,3-4 1-16,1-1 2 0,-1-1 6 15,1-2 0-15,-1-3 2 0,0 0 0 0,2 0 2 0,0-3-1 16,0-2-1-16,2-1-3 0,1-2-6 0,0-2-2 15,2-1-5-15,0-3-1 0,4-6-5 0,1 0-3 16,3-3 1-16,1 3-1 0,-4 2-3 16,-6 10 1-16,1 0 1 0,21-28 1 0,1-6-1 0,-2 2 1 15,1 4-1-15,-4-6 0 0,3 3 2 0,1-4-2 0,-4 9 3 16,-3 4-2-16,-3 3 0 0,3 3 1 0,-1-2 1 0,3 1 0 16,-5 6 0-16,-1-2 3 0,-2 7-3 0,-2-1 3 15,0 1 1-15,-1 5-1 0,-2 1-1 0,-2 4 0 16,2 1-1-16,-4 3-1 0,0-1-2 0,-1 2-3 15,2 1 0-15,0 1 0 0,-2-1 0 0,-1 4-2 16,-1-3 0-16,1 2 0 0,0 3 2 0,1 0 0 16,-2 1-2-16,3 3 0 0,-4-1 0 0,3 3 0 15,2 0-1-15,-4 4 0 0,1-1 0 0,1 4 0 16,-2-2-1-16,3 4 2 0,-3-1 0 0,1 5 1 16,1-2 1-16,2 4-2 0,1 0 1 0,1-1-1 15,-3-1 3-15,4 1-1 0,2 0-1 0,-2-4 1 16,0 2 2-16,0-4-1 0,-2 2 1 0,0-5 1 15,-1 0 0-15,0-3 0 0,0 3 0 0,1-5 0 16,-3-3 1-16,1 1 1 0,-3-3-1 0,2-1 0 16,-1-1 1-16,0-3-2 0,-2 1 0 0,0-3 2 15,0 1-2-15,-2-2-1 0,0 1 0 0,1 0 1 16,-4-1 1-16,0 1-2 0,0-2 1 0,2 1-1 0,-6-1-2 16,-2 0-2-16,-1 0 1 0,1 0-2 0,-3 0-2 15,-2-1 0-15,-3 1-2 0,-3-2-1 0,2 2 4 16,1 0-1-16,-1 0 0 0,-4 2 1 0,-2-2 1 15,4 1 1-15,3 1 2 0,-5-2 1 0,-2 0-1 16,4-2 0-16,1 2 0 0,-1 0-1 0,-2-1 1 16,2-1-1-16,3 2 1 0,3 0-1 0,2 3 1 0,1 1 1 15,3-1 0-15,1-2 2 0,4 3 2 16,-3-1-2-16,2-2 3 0,-2 1 3 0,-2-2-1 16,10 0 2-16,-5 0 1 0,2 0 0 0,5 0-1 0,-2-2 1 15,0-1-1-15,1 3-3 0,4-1-1 0,2-4 1 16,-7 2-1-16,6-2 0 0,3 0-1 0,1-3 0 0,6 2 1 15,1-5-2-15,-2 1 1 0,-1 0-2 0,5 1 0 16,0-7 0-16,5 2-3 0,-1-5 0 0,-6 3 1 16,5-4-1-16,1-2-1 0,-3 3 0 0,-1-3 1 0,-1 4-1 15,-1 1 0-15,-2 1 1 0,-1 0-1 0,-4 3 1 16,-2 0 0-16,-5 2 0 0,3 3-1 0,-4 0 0 16,-2 2-1-16,0 0-1 0,0 1-2 0,-2 3-2 15,-1 1-1-15,0 1-3 0,-2-2 0 0,0 2-2 16,-3 3 0-16,-1 2 1 0,-1 0 0 0,-3 4 1 15,-1 2 1-15,1 7 3 0,-3-5-1 0,2 3 4 16,-2 1-1-16,-1 4-1 0,-4-4 2 0,5 1 2 16,-3-2 1-16,0-2-2 0,1 4 1 0,4-2 1 15,-4 1 1-15,6-1 0 0,4 0 0 0,-3 0 2 16,4 0 0-16,1-3-1 0,1-2 1 0,0 1 2 16,2-4 1-16,-3-1 0 0,1-4 3 0,3 2 1 15,-1-4 2-15,5 3 2 0,-2-4 0 0,-2-2 1 0,7-1-2 16,-3-2 2-16,7-1-4 0,-4-1-1 0,0-5-3 15,3-1 1-15,3-3-3 0,2 2-4 0,6-6 3 16,-2 1-2-16,2-1 0 0,-1-3-1 0,1 1 0 16,0 1-1-16,0 2-1 0,-3-2 2 0,0 2 0 15,0-1-1-15,-3 2 0 0,3 1-1 0,-8 4-1 16,1-1 0-16,1 4-3 0,-6 4-2 0,1 1-1 16,0 5-3-16,-2 1-2 0,0 4 0 0,1 6 1 15,-3 1-2-15,1 2 4 0,-2 7 1 0,0-1-1 16,0-1 6-16,0 7 1 0,-3-1 1 0,3 2 1 15,-2 0 0-15,0-3 1 0,1 2 1 0,1-4 0 16,-2 0 0-16,2-2 0 0,-1-6 1 0,-1-1 0 16,0-2 2-16,2-3 2 0,0-2-1 0,0-3 5 15,0 0 1-15,-1 1 0 0,1-4-1 0,1 0 2 0,-1-4-2 16,2-2 1-16,0 1 0 0,-1-3-5 0,4-1-1 16,-2-2 2-16,0-5-2 0,1-3-1 0,3 1 2 15,-2-1-2-15,3-2-1 0,2-1 2 0,-2 0-2 16,0-2 0-16,1 2-1 0,1 1-1 0,-1-3 0 15,1 2-1-15,-2 1 1 0,-2 3-1 0,2 2-2 16,0 4-2-16,-3-1 0 0,-2 5-3 0,2 8-4 16,-2-2 0-16,0 2-1 0,2 10 0 0,-3 1-1 15,1 2 3-15,0 3 0 0,0 5 4 0,0-1 2 16,1 6 0-16,0-1 0 0,0-1 2 0,-1 2 0 16,0 1 2-16,-1-3 1 0,2-2-1 0,-1-1 2 15,-1-2 0-15,0-2 3 0,1-3-1 0,-2 1 4 16,1-6-2-16,-2-1 2 0,0-3 2 0,3-2 2 15,-3-1 3-15,0-1-1 0,0 1 0 0,0-4 3 0,0 1 0 16,0-2 0-16,0-2-2 0,0 2-1 0,-1-7-1 16,-1 1-1-16,-1-1-1 0,-2 1-1 0,2-3-2 15,0 1 0-15,0 2-1 0,-2-1-2 0,-2 1 0 0,1-1-2 16,1 4-1-16,0-1-4 0,1 2-2 0,-4-1-6 16,1 6-22-16,4 0-24 15,0 0-56-15,-18 3 351 0,-14 10-235 0,-21 3 52 0,13-3 58 0</inkml:trace>
          <inkml:trace contextRef="#ctx0" brushRef="#br0" timeOffset="6947.6672">3238 9650 307 0,'0'-9'212'16,"0"3"-82"-16,0-1-71 0,-2-1 62 0,-1 0-63 16,0 3-11-16,1 4-10 0,1-2 1 0,2 1-5 15,-1-1-1-15,2 1-7 0,3 1 6 0,-4 1 1 16,2-3 2-16,-1 3 2 0,-2-4 4 0,0 4 3 16,0-1-1-16,-2 1-2 0,-4 0-3 0,3 0-5 15,-4 0-4-15,-1 1-4 0,4 3-9 0,-7 0-5 16,-2 3-3-16,-2 5-2 0,1 1-5 0,1 0 0 15,-4 6-1-15,-2 2 0 0,-5 6-1 0,2-3 1 16,-4 1-1-16,1 1 2 0,1 1 0 0,-2 3-1 16,4-1 1-16,-4-2 0 0,9 1 2 0,-4 1 0 0,4-2 0 15,-2 2-1-15,4-2 2 0,-4-2 2 16,8 1-2-16,-2-4 1 0,1 0-1 0,4-1 1 0,1-3-1 16,1-1 0-16,1-1 2 0,3 0 0 0,2-3 0 15,2 3 1-15,1-5 0 0,4 2 2 16,4-4 3-16,-2 4 0 0,2-5 0 0,2 0 2 0,3 1-2 15,2-2 2-15,1 2-2 0,1-1-1 0,3 0-2 16,-1-1 0-16,-1 2-1 0,3-1-3 0,3 2 1 16,-2-1-2-16,-3-2-2 0,2-1 1 0,-1 0-1 0,1 4-1 15,-4-4 1-15,1-1 0 0,-4 0 1 0,-2 1 0 0,2 1 0 16,-2-3-2-16,-7 1 2 0,4 0-2 0,0-4-4 16,-3 3-1-16,-1 0-4 0,0-2-1 0,-3-2-14 15,0 0-3-15,-2 3-7 0,0-3-10 0,-3 2-32 16,-2-2-23-16,2-3-33 0,-4-1-30 15,2 3 107-15,-1-6-80 0,-10-1-23 0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1:12.75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A976773-C695-4CF8-A460-6DA872FD31BB}" emma:medium="tactile" emma:mode="ink">
          <msink:context xmlns:msink="http://schemas.microsoft.com/ink/2010/main" type="writingRegion" rotatedBoundingBox="573,5462 14166,3469 14562,6176 970,8168">
            <msink:destinationLink direction="with" ref="{83C3387C-D09D-4877-A1E6-52C1AD88C746}"/>
          </msink:context>
        </emma:interpretation>
      </emma:emma>
    </inkml:annotationXML>
    <inkml:traceGroup>
      <inkml:annotationXML>
        <emma:emma xmlns:emma="http://www.w3.org/2003/04/emma" version="1.0">
          <emma:interpretation id="{93C60480-14AA-4F5C-9EC9-3CA52B54FBCC}" emma:medium="tactile" emma:mode="ink">
            <msink:context xmlns:msink="http://schemas.microsoft.com/ink/2010/main" type="paragraph" rotatedBoundingBox="573,5462 14166,3469 14562,6176 970,81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3AB873-80AF-4F73-AB4D-65CFCAA6CC52}" emma:medium="tactile" emma:mode="ink">
              <msink:context xmlns:msink="http://schemas.microsoft.com/ink/2010/main" type="line" rotatedBoundingBox="573,5462 14166,3469 14562,6176 970,8168"/>
            </emma:interpretation>
          </emma:emma>
        </inkml:annotationXML>
        <inkml:traceGroup>
          <inkml:annotationXML>
            <emma:emma xmlns:emma="http://www.w3.org/2003/04/emma" version="1.0">
              <emma:interpretation id="{03761F14-5BC0-46B3-97E9-A21D7CF654F3}" emma:medium="tactile" emma:mode="ink">
                <msink:context xmlns:msink="http://schemas.microsoft.com/ink/2010/main" type="inkWord" rotatedBoundingBox="573,5462 7200,4490 7597,7197 970,81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3348 4683 339 0,'-12'-6'128'0,"3"3"-95"0,-2 1-27 0,6 5 0 15,-5-1 1-15,6 3-1 0,0 1 2 0,1 0 5 16,0-1 30-16,2 3 11 0,-3-5 17 0,4 0 14 16,0 1 28-16,0-3 7 0,0 1 1 0,2-2 2 15,4 0-14-15,-3-2-7 0,4-1-12 0,2 0-12 16,7 0-25-16,-3-2-9 0,5 0-7 0,4 4-6 15,5-4-14-15,-2 0-2 0,7-5-5 0,3 7-2 16,2-3-5-16,0 0-2 0,1-1-1 0,3-1-1 16,-1 5 0-16,1 1-3 0,1 2 0 0,-7-3-1 15,2 0-4-15,-4 0-2 0,-1-2-2 0,-4 2-3 16,1-2-15-16,-3-1-7 0,-4 1-7 0,2 0-11 0,-8-1-38 16,1 1-20-16,-4 3-25 0,0-2-35 15,-7-1 113-15,-1 0-82 0,-7 2-20 0</inkml:trace>
          <inkml:trace contextRef="#ctx0" brushRef="#br0" timeOffset="-25224.8596">704 4881 936 0,'-11'0'402'0,"4"-8"-270"0,4 5-100 16,2-4 10-16,-1 4-21 0,0 0-19 0,2 3-11 0,2 0-6 15,1 1-2-15,2 3 2 0,-2 0 2 0,2 1 10 16,0 2 3-16,0-1 3 0,-1 2 5 0,4 3 2 16,-1 0 1-16,-1 2 1 0,2 0 1 0,-2 4 2 15,2 2-1-15,0 2 0 0,-1 3-1 0,1 3-2 16,0-2 2-16,0 12-4 0,1-2 0 0,-1 2-1 15,2 1 1-15,-2 2-1 0,1 1 0 0,-1-3 3 16,2 1-1-16,-4-3 1 0,4-1 1 0,-4-1 1 16,2-2-1-16,-3-4 1 0,3 1 0 0,-4-2-2 15,1-2-1-15,-2 1-1 0,4-1-1 0,-2-2-2 16,-2 1-2-16,1-5-1 0,1 1-3 0,-2 0-1 16,2-5-3-16,0 0 0 0,0-2-6 0,0-2-14 15,-2-2-8-15,0 4-12 0,-1-3-13 0,-1-4-16 16,1 0-21-16,-1-3-77 0,-1 1 116 0,-1 0-70 15,1-5-28-15</inkml:trace>
          <inkml:trace contextRef="#ctx0" brushRef="#br0" timeOffset="-26184.5228">-416 6338 700 0,'7'0'324'0,"-6"0"-199"16,2 0-89-16,-3 0 24 0,0 0-23 0,0 0-14 15,0 2-11-15,-1-2-13 0,1 0 1 0,5-2 0 0,-5-1 8 16,1 3 2-16,-1 0 7 0,3 0 6 0,-6-2 4 0,3-1 14 15,0 1 3-15,-5-1 3 0,2 0-1 0,2-3 4 16,-3-1-3-16,4 2-4 0,-3-1-2 0,-1-2-13 16,4 0-1-16,0 2-6 0,0-4-3 0,-4 2-6 15,1-1 0-15,2-4-3 0,1 2-1 0,1 0 2 16,2-2-1-16,-4-3 2 0,1 0-1 0,1 0 3 16,-1 0 2-16,2-4 2 0,-2-1 0 0,-3-1 5 15,3-1 0-15,0-5 1 0,0 4 3 0,-2-5-3 16,1 0 0-16,-1 1-2 0,2-1 1 0,-2 2-6 15,-2-2-3-15,5 1 0 0,-1-1-1 0,0 0-4 16,0 4-1-16,0-1 0 0,0-4-1 0,2 1-2 16,-1 2 1-16,-1 3-1 0,2-1-2 0,-2-4 2 0,2 4-3 15,-1 3 1-15,-1-4 0 0,0 2-1 16,-1 0 0-16,1 0 0 0,-2-1 0 0,2 4 0 16,0-4 0-16,0-4 0 0,0 8-1 0,0-3 0 0,0 1 1 15,-2-3-1-15,1 2 1 0,-2 0-1 0,-1 2 1 16,4-2-1-16,-3 2 1 0,0-4 0 0,1 4 1 15,-1 3-2-15,0-3 1 0,0 1 0 0,-2 0-1 16,0 2 1-16,2 2 0 0,-2-3-1 0,-1 6-1 16,0-5 1-16,2 5 0 0,1-2 0 0,-2 0 0 15,-1 2 0-15,1-4 1 0,2 0 0 0,-2 3 0 16,4-1 1-16,-4 0 0 0,0-2-1 0,4 4 0 16,-3-4 0-16,1 2 0 0,3-1 1 0,-1-1-1 15,1-1 1-15,0 2-3 0,0-4 1 0,0-3 0 0,0 5 2 16,0 2-1-16,0-1-1 0,1 2 0 15,1-1 0-15,-1 4 2 0,-1-1-1 0,4-1-1 0,-1 1-1 16,-3-2 0-16,1 3 1 0,-1-1 0 0,2-2-2 16,0 2 0-16,1-1 1 0,-3 4 1 0,0-2 0 0,0 1 0 15,0-1 0-15,1 3 0 0,1 1 0 0,-2-1 0 16,0 1 0-16,0 2-1 0,2-1-1 0,-1 2 0 16,1 1 0-16,-2 0 2 0,0 1-3 0,0 0 1 15,1 3 1-15,1-2 0 0,-2 1 0 0,0-1 1 16,0 1-1-16,0 1 1 0,0-1 0 0,0 1 0 15,0 1-1-15,0 0 1 0,0-2-3 0,0 2 3 16,0-2-1-16,0 2 0 0,2 0 0 0,-1-1 0 16,-1-1 0-16,3 1-1 0,-3 1 1 0,2 0-1 0,-2 0 0 15,0-2-2-15,1 2-1 0,1 0 2 0,0 2-2 16,-1-1 0-16,-1-1-1 0,5 2-1 0,-2-1 4 16,0 1-2-16,-1 1 2 0,3-1 0 0,0-2 1 15,1 1 0-15,2 1 1 0,0 3 0 0,3-4-1 16,2 2 2-16,4-3-2 0,-4 5 0 0,5-3 1 15,4 1 0-15,2-1 0 0,0-2 1 0,3 0-1 16,-2-2-2-16,5-1 3 0,4 0 1 0,-1-4-1 16,2 2-1-16,5-2 1 0,-2 0 0 0,7 2 1 15,3-4 0-15,-2 6-1 0,2-2-1 0,3 2 1 0,-4-2 0 16,4 3-1-16,0-2 0 0,-1 0 0 16,-1 0 0-16,-1-1 0 0,-2-2 1 0,-3 3 0 0,6-3 0 15,-6 2 0-15,2 1 0 0,1 1 0 0,2-1 0 16,0 3 0-16,1 1-1 0,-1-2 0 0,-2 1 1 15,0-4 0-15,-3 2-1 0,0-2 1 0,-1 3 0 16,-1-3 0-16,-1-1 1 0,-2 0 0 0,4 1 1 16,-3 2-2-16,-2 0 1 0,4 3 0 0,-4-4 0 15,-2 0 1-15,2 2-1 0,-1 0 0 0,-2 2-1 16,-4 0 3-16,-1-3-3 0,1 0 3 0,0 0-2 16,-4 3 1-16,-4 0-1 0,0-2 0 0,5-1 1 15,-6 1-2-15,0 2 1 0,-2-1 0 0,-2 1 0 0,4-2 0 16,-5 2 1-16,-2-4 1 0,-1 4-2 0,0-2 4 15,-2 0-3-15,-3-1 0 0,2 2 1 0,-2-1 0 16,-2 0-1-16,0 4 0 0,-1-2 0 0,0 0 0 16,0 0 0-16,3 3 0 0,-4 0-2 0,0-1 0 15,0 0 0-15,1 1 0 0,0-3 2 0,0 1-2 16,-2-1 0-16,2-3 0 0,-1 3-1 0,3 0 2 16,-2 0-1-16,-2-1 0 0,3 1-1 0,-1 0 1 0,-2 3-1 15,3 0-2-15,-1 0 3 0,0-3-1 0,1 5 0 16,-1-4 1-16,1 4 0 0,1-3-1 0,1 3 0 15,-2-2 2-15,2 2-2 0,2-5 1 0,2 6 0 16,-2-6 0-16,3 3 0 0,3 0 0 0,-2-1 0 0,2 1 0 16,-3-5 0-16,1 2 1 0,2 0 0 0,3 4-1 15,-5-4-1-15,1 1 2 0,2 1 0 0,1-1 1 16,-2 1 0-16,-2 0-2 0,-1-1 0 0,-5-1 1 16,4 0 1-16,-2 2-2 0,-2-1 1 0,-6-1-1 15,4 2-1-15,0-2 2 0,-3 3-1 0,2 0 0 16,-3 2 0-16,-1-5 0 0,4 3 0 0,-2 2 0 15,-1-2 2-15,-2 2-2 0,5-2 0 0,-5 0 0 16,0 2 0-16,0 0 0 0,0-2 0 0,0 0 0 0,1 4 0 16,-1-4 0-16,-1 2 0 0,1-2 0 0,0 3 2 0,-3 1-1 15,3-1 0-15,0 4 0 0,0-4-1 0,0 3 0 16,0-1 0-16,3 7 0 0,2-6 0 0,-2 6-1 16,0-1 1-16,2-1 0 0,-4 1-1 0,1 4 1 15,-4-2 0-15,1 1-1 0,2 1 1 0,-1-1 0 16,-1 4 0-16,1-1-2 0,4 3 1 0,0-1 0 15,0 2 0-15,3 3 0 0,-7 0-1 0,5 0 1 16,-2 3 1-16,5 1-1 0,-8-3 1 0,6 4-2 16,2-3 2-16,-5-2 0 0,5 3 0 0,0-3 1 15,-1 0-1-15,-3 0 0 0,7 2 0 0,-9-3 1 16,4-1 0-16,4 2-1 0,-2 2 0 0,-2-1-1 16,2 1 1-16,-1 0 1 0,1 3-1 0,1-2 0 0,-1 5 0 15,-1-2 0-15,0 1 0 0,1-1 2 16,0 1-2-16,0-1 1 0,-1 1-1 0,1 1 1 0,-2 0 0 15,0-2 0-15,1 1 1 0,-2 1-2 0,-1 0 1 16,1-2-1-16,2-1 0 0,-3 0 2 0,3 1-1 16,-4 1 0-16,2-2 1 0,-1 1 1 0,0-1-1 15,-1-4 2-15,2 3-1 0,-2-1-1 0,2-3 0 16,-4 0 0-16,2-1 0 0,0-1 1 0,1-1 0 16,-1 1-1-16,-3-1 1 0,1 0 1 0,1 2-2 15,-2-2 0-15,0 0 1 0,0 1-2 0,0-1 1 16,2 1-2-16,-2-1-1 0,1 0 1 0,1-3-2 15,-2 1 0-15,3-4-6 0,-3-1-2 0,2-4-3 16,-1 0-6-16,1-4-36 0,-1-2-26 0,-1-6-39 16,2 1-49-16,-2-7 116 0,0-6-89 0,-5-8-33 15</inkml:trace>
          <inkml:trace contextRef="#ctx0" brushRef="#br0" timeOffset="-24351.5743">1831 4344 160 0,'0'-3'150'0,"4"0"-28"15,-4 1-53-15,-2-1 45 0,2 0-18 0,-2 0 9 0,4-1-2 0,0 3-14 16,-1 1-3-16,1-3-3 0,1-2 4 0,0 2-1 0,-3-1-3 16,5 1-19-16,-3 0-5 0,-1-2-3 15,-1 4-4-15,0-1-7 0,0 0-14 0,0 2-9 0,3 0-4 16,-4 2-6-16,-1 1-5 0,1 4-6 16,-3 2-3-16,1 1-2 0,3 4-4 0,-3 0-4 0,3 6-2 15,-2 3-4-15,-2 0-4 0,-1 2-19 0,-1 4-9 16,2 9-19-16,-2-6-23 0,-2 6 62 0,3 4-44 15,-1 2-14-15</inkml:trace>
          <inkml:trace contextRef="#ctx0" brushRef="#br0" timeOffset="-6848.4126">1927 4291 61 0,'-6'-6'41'0,"2"3"-18"0,-2-2-16 0,1 2 8 16,1-2-9-16,0 2-4 0,0 0-1 0,0-2-2 15,0 2 6-15,4 1 4 0,0 1 5 0,1-1 6 16,2 0 1-16,-4 2 0 0,-2 0 3 0,6 2 1 16,-6 0-2-16,3 1 0 0,0 0-3 0,-4 3 4 15,4 1 3-15,2-1 0 0,0 1 3 0,-2 4 2 16,-2-2 2-16,2 4-3 0,0 0 4 0,0-2-5 0,2 6-3 15,-6 4 7-15,1 3-6 0,3-5-4 0,-1 7-1 16,-7-3 0-16,6 4-2 0,-4 5-1 0,-1 2 0 16,4-7-5-16,-2 0 3 0,1 3-1 0,0 4-1 15,-2-4-1-15,-3-3-3 0,1-2 1 0,-2 3 1 16,0-1-3-16,7-4-2 0,-8 1 0 0,8 0 1 16,-2-1-1-16,-3-3 1 0,3 4 2 0,-4-3-1 15,1-2 1-15,-3 2 2 0,4-4 0 0,1 1 2 16,-5-6 0-16,8 3 2 0,-2-2 0 0,3-7 4 15,2 0 3-15,-1 1 5 0,-1-4 8 0,2 0 2 16,3-3 2-16,-3 0 1 0,0-3 1 0,0-2-2 16,-3-3-3-16,6-1-5 0,-3-1-9 0,5-3-4 0,-7-4-1 15,4 1-4-15,4 1-6 0,-1-2-1 0,2-2-1 0,-1-5 1 16,0 0 0-16,2 0-1 0,2 2 0 0,-4 0 0 16,1-6 1-16,-3 3-1 0,9 1-1 0,-10 2-3 15,4-7 0-15,-4 2 0 0,5 0-1 0,0 0 0 16,3 0-2-16,-5-2-1 0,-1 2 2 0,1 2 0 15,1 2 0-15,-4 1 0 0,3 3-2 0,-2-2 0 16,-4 4 0-16,0 2 1 0,1 3-1 0,2 2-3 16,-3 1 0-16,0 4-2 0,0 2 1 0,0-1-5 0,0 4-3 15,0 0-1-15,-3 4-1 0,-2-1 1 16,7 2-1-16,-4 4 0 0,-1 7-2 0,2 0 6 0,-7-2 0 16,4 9 3-16,0-1 1 0,0 7-4 0,-5 4 1 15,4 2-2-15,-3-3-1 0,2 0-4 0,-2 8-10 16,0 3-11-16,0 1-20 0,-2-1-40 0,4 10 70 15,-7-6-44-15,-9 14-19 0</inkml:trace>
          <inkml:trace contextRef="#ctx0" brushRef="#br0" timeOffset="-593.9445">2717 4014 9 0,'0'-3'14'0,"0"0"1"0,0 1-6 0,2 1 4 0,-2 1 3 15,0 0 1-15,0 0 2 0,-2-2-2 0,0 2 7 16,1 0-1-16,-1 0 0 0,-1 0 1 0,1 0-1 16,-1 0 0-16,2-3-2 0,-1 3 1 0,0-3-6 15,1 0 0-15,-2 1-2 0,-1 0 2 0,3-1 0 16,-2 3 1-16,0 0 2 0,-1-3 1 0,1 3 8 15,0 0 2-15,3 2 2 0,-5-2 1 0,4 1 0 16,-1 2-1-16,-1-1-2 0,1 1-1 0,-1 2-9 16,1-5-1-16,-1 5-2 0,2-5 0 0,-1 3 0 0,0 2-1 15,-1-2 8-15,3-1 0 0,-1 1 3 0,1-2 0 16,-3 3 1-16,3 0 4 0,-2-4-3 0,0 0 3 16,4 5-8-16,-2-5 3 0,-2 3 1 0,2-3-1 15,0 0-1-15,0 2-1 0,4 3 1 0,-1-4-3 16,-2 1 1-16,6 1-5 0,-1-1 1 0,4-1-3 15,-1 1-1-15,1-1-2 0,1-1-3 0,0 0 0 0,2 0 1 16,-1 2 0-16,3 0-3 0,-1-2 2 0,0 3 1 16,4-3 2-16,-2 0 0 0,3 0 0 15,-3 3-1-15,5-3 2 0,-2 0-1 0,1 0-2 0,3 0 1 16,1 0-1-16,-2 3-1 0,10 0-2 0,-4-3 2 16,1 0-3-16,0 2 3 0,1-2-3 15,-1 0 2-15,3 0-2 0,-4-3 0 0,3 1 0 0,-1-1-1 16,2-2 0-16,1 2 0 0,-1 1 0 0,1 1-1 15,-2-4 2-15,-1 0-1 0,0 2 1 0,2 1 0 16,-2 1-1-16,1-1-1 0,2 2 1 0,-1-3-2 16,1 3-2-16,1 0 1 0,2-2 1 0,-4 2-2 15,-2 0 1-15,-1 0-1 0,6 0 1 0,-1 0 0 0,-4 0 0 16,0 0-1-16,-3 0 0 0,10-1 2 16,-1-1-1-16,-1-1 0 0,-4 3 0 0,2 0-1 0,2 0 1 15,2 0-1-15,-1 3 0 0,-4-3-1 0,5 0-1 16,1 3 2-16,0-1-1 0,1 1 1 0,-4 0 0 15,0-3 0-15,0 4 0 0,-2-3 0 0,-1 4 2 16,-2-3-1-16,-1-1-1 0,1 1 1 0,0-1 1 16,-2 1-1-16,-3-2 1 0,4 0 0 0,-4 0-1 15,1 0 0-15,-1 0 2 0,1-2-4 0,-2 1 0 16,1-1 1-16,2 2-1 0,-3 0 0 0,3 2 1 16,0 1-1-16,-5-1 0 0,4 1 1 0,-4-2 0 0,2 1-1 15,0-2 1-15,-5 0 0 0,0 0 0 0,0 0 0 16,4-2-1-16,-4 1 3 0,1-1-1 0,-4 1 1 0,3-1-2 15,4 0 1-15,-4 2 0 0,0-1-1 0,-2 1 1 16,1-2-1-16,1-1-2 0,-3 1 0 0,2 1 2 16,1-1-1-16,-3 1-2 0,3-3 1 0,-2 0 1 15,1 2-2-15,-1 2 1 0,-1-2 0 0,3 1-1 16,-3-1 0-16,3-1 1 0,0 3-1 0,-3 0 0 16,3-1 1-16,2-3 0 0,-2 1-1 0,-1 2 1 15,-1-1-1-15,2-1 0 0,2 3 0 0,-5-2-1 16,3 2-1-16,-3 0 2 0,-3 0 0 0,-2-3 1 15,2 3-1-15,-7 0 2 0,0-2-2 0,6 1 2 0,-11 1 1 16,4-2-1-16,1 2 2 0,1 0-4 16,-6 0 5-16,3 0 0 0,-3 3 0 0,-1-3 0 0,5 0 1 15,-5 0 0-15,1 0-1 0,1 2 2 0,0 0-3 16,1-2 0-16,-3-2 1 0,1 2 0 16,1 0-2-16,-2 0 0 0,0 0-1 0,-3 0 1 0,3 0 1 15,-3 0-3-15,1 3 2 0,0-3 0 0,1 2-2 16,-1-2 2-16,1 1-1 0,1-1 0 0,0 2 0 15,-2-2-1-15,2 0 2 0,-3 3-2 0,1 0 4 16,-2 1-2-16,5-3 3 0,-4 1-2 0,-3-1 3 16,6 2 2-16,0-3-2 0,3 0 2 0,-3 0-5 15,0 0 2-15,-7 0-3 0,7 0 1 0,0 0-2 16,0 0 0-16,-3 0-1 0,0-1 0 0,1 1 2 16,1 0-1-16,1 1 1 0,-2 1-1 0,-3-2-2 15,5 3-1-15,0-3 0 0,0 3-4 0,-1-1-13 16,1-2-9-16,-2 2-16 0,2-2-27 0,0 1-35 0,0 2-54 0,-11 2 107 15,-2 0-80-15,-4-2-22 0</inkml:trace>
          <inkml:trace contextRef="#ctx0" brushRef="#br0" timeOffset="344.5349">3579 4814 481 0,'-13'-3'256'0,"3"1"-135"0,2-1 9 0,0 0-39 15,4-1-23-15,-1 4-15 0,3-1-35 0,-1-1 4 16,3 2-3-16,0 0 0 0,0 0-2 0,0 0 1 15,2 0 1-15,-1-1-1 0,2 1-2 0,-1 0 3 16,1 1-1-16,2 4-3 0,1-2 0 0,-1 0-3 0,0 4-5 0,4 2 0 16,-2-1-1-16,1 2-4 0,-2-2-1 0,-1 3 0 15,3 5 0-15,-2 3-2 0,2-1 1 0,-3-1 2 16,-2 1-1-16,2 5-1 0,1 0 3 0,-3 4-3 16,-1-3 3-16,1 8 0 0,-1-4-2 0,-2 9 2 15,0-4-1-15,0 6 0 0,-2-1-1 0,-1-3 1 16,3 1 0-16,-3-4-1 0,1 0 1 0,-1 0-2 15,0-2 3-15,3-4-1 0,-3 1-1 0,1-2-1 16,-1 1 1-16,1-4-1 0,2-1-1 0,-1-2-2 16,1 2 0-16,-3-4-5 0,1-3-2 0,2 1-5 15,-2-4-8-15,1 0-40 0,1-3-27 0,0-6-44 0,0 1 93 16,0-2-70-16,5-5-35 0</inkml:trace>
          <inkml:trace contextRef="#ctx0" brushRef="#br0" timeOffset="604.8389">4192 4995 1240 0,'3'0'464'0,"-3"-4"-352"16,-3-4-101-16,3 4 5 0,0 4-18 0,1 0-20 15,2 0-1-15,2 10-2 0,-3-2 1 0,1 3 8 16,3 0 6-16,-2 8 2 0,2 0 5 0,-1 4 9 15,0 1 2-15,-4 6 3 0,2 0 0 0,2 0-1 16,-2 4 2-16,-1 1 0 0,1 0-3 0,0-2-4 0,0 1-2 16,-1-1-2-16,1 1-3 0,0-2-4 0,2-2-3 15,-2 2-3-15,1-4-3 0,-1 3-13 0,-2-6-11 16,2-3-13-16,-1 2-23 0,0-3-95 0,1-3 126 16,0-7-78-16,0 0-49 0</inkml:trace>
          <inkml:trace contextRef="#ctx0" brushRef="#br0" timeOffset="-25573.9258">326 4855 78 0,'-6'2'111'0,"-2"1"-7"0,5-1-51 0,-3-2 39 15,2 1 3-15,4-1-11 0,0 0-8 0,-1 2-6 16,1-2-1-16,6 0 1 0,-3 0 2 0,5-2-6 16,2 2-3-16,1-1-4 0,2-1-4 0,-2 0-12 15,6-1-5-15,9-2 1 0,-1 1-2 0,-2-1-8 16,10-1-1-16,2-1-3 0,3-1 2 0,7-1-3 16,0-1-2-16,-9 1-6 0,2 2-2 0,10-2-3 15,0 1-2-15,1-2-2 0,-7 2-4 0,1 0-3 16,3 2 0-16,-8-4-4 0,0 1-3 0,-4 1-8 15,-5-2-5-15,-6-1-9 0,3 5-11 0,-4-2-63 16,-3 1-47-16,-8 1 108 0,4 1-79 0,-6 0-56 16</inkml:trace>
          <inkml:trace contextRef="#ctx0" brushRef="#br0" timeOffset="-24800.4675">1169 5467 820 0,'-8'-7'325'0,"8"3"-245"16,0-3-71-16,-2 4-1 0,2-2-14 0,4 5-9 16,-3 0-2-16,4 0 0 0,-3 0 9 0,1 2 8 15,2-2 4-15,-1 1 20 0,1-1 6 0,-2 0 6 16,2-1 4-16,1 1 7 0,-1-3-3 0,6-2-1 0,-1 3 0 16,-2-1-10-16,5 0-5 0,-1-2-6 15,3 4-5-15,1 1-11 0,-4 0-4 0,3 4-1 16,-3-2-6-16,3 4-3 0,-4 2 0 0,0 3-1 0,-1 2 2 15,-2-5 1-15,-4 8-1 0,1 2 1 0,1 2 1 16,-2-2 3-16,-3 3 0 0,1 2 1 0,-2 4 1 16,-3 4 0-16,1-3 4 0,-1-2 3 0,0-1-1 0,-2 7 4 15,-1-5 2-15,1 2 4 0,-2-7-2 0,1 2 7 16,0 2 3-16,1-9-1 0,-1 1 4 0,1-4 3 16,2-4 1-16,1-1 0 0,2 1 1 0,2-4 0 15,1-1-4-15,3-2 1 0,0 0-5 0,4 2-5 16,0-5-2-16,1-3-1 0,3 3-3 0,0-8-8 15,2 0-1-15,3 1-4 0,1-2-1 0,0-7-11 16,3 3-7-16,4-6-11 0,-5 0-16 0,0 2-14 0,4-9-24 16,-2-4-90-16,-1 0-66 0,3 4 169 0,-5-3-123 15,-2 2-53-15</inkml:trace>
        </inkml:traceGroup>
        <inkml:traceGroup>
          <inkml:annotationXML>
            <emma:emma xmlns:emma="http://www.w3.org/2003/04/emma" version="1.0">
              <emma:interpretation id="{ECAB242C-0538-4E45-8C84-84AE855DB4AB}" emma:medium="tactile" emma:mode="ink">
                <msink:context xmlns:msink="http://schemas.microsoft.com/ink/2010/main" type="inkWord" rotatedBoundingBox="7097,4671 14190,3632 14390,4999 7298,6039"/>
              </emma:interpretation>
            </emma:emma>
          </inkml:annotationXML>
          <inkml:trace contextRef="#ctx0" brushRef="#br0" timeOffset="30322.0384">5921 4169 76 0,'-5'-3'60'0,"2"-2"-20"16,-1 2-18-16,2 0 14 0,-1 3-8 0,3-4-6 0,1 4 0 15,3-1 2-15,-4-2 1 0,3 1 3 0,-2-1 4 16,-1-4 4-16,5 4 1 0,-5 0 3 0,-2-3 1 16,2 2 0-16,2 0-3 0,-2-1-1 0,0 2-8 15,0-2-1-15,0 3-4 0,0-4-1 0,0 4-5 16,0 2-4-16,3-1 3 0,2-1-3 0,-3 2-2 16,2 0-1-16,0 0 1 0,-1 0-2 0,0 0 0 15,2 0 2-15,-4-1-2 0,1 1 1 0,1 0 2 16,-1 0 0-16,-2 0 0 0,1 0 4 0,4 0 3 0,-3 0 1 15,-1 1-1-15,1-1 5 0,1 0 2 16,3 0 0-16,-4-1 1 0,4 1-2 0,-2-2-1 16,2 2-1-16,7 0 1 0,-5 2-3 0,-2-1-2 0,5 1 0 15,3-2-1-15,-4 0 1 0,3 0-2 16,-2 0 0-16,5 0 1 0,-2 0 0 0,2 0-2 0,2 0 1 16,-1 1-1-16,2 1-1 0,2-2 2 0,-2 0-3 15,0 0-2-15,2 0 1 0,-4 0-2 0,3 0-2 0,3 2 2 16,1-2-2-16,-3 0-2 0,3 1 2 0,-2-1-1 15,8 5 1-15,5-3 0 0,-4-1 2 0,-1 1 0 0,8-1 3 16,0 1 0-16,5 0 1 0,0-2 0 16,0 0 0-16,-1-2-1 0,2-1 1 0,1 0-3 0,1-1-1 15,-3 1 2-15,2 0-2 0,-1 3-1 0,3-2 0 16,-1 1 0-16,0-1 0 0,2 1 1 0,0-3-1 16,-2 3-1-16,1-4-1 0,-4-3 0 0,0 2-1 15,2 1-1-15,-4-3 0 0,-1 2 0 0,-1-2-2 16,0 1 0-16,1 3 2 0,2-1-2 0,-4-2 1 15,2 3-1-15,-2 0-1 0,3 3 0 0,-4-6-2 16,1 3 1-16,-3 0-1 0,3 0 1 0,-4-1-2 16,1-1 2-16,-5 1-1 0,0-2 0 0,1 6 1 15,-6-4 0-15,-1 3-1 0,-2-2 0 0,-1 0 0 16,-4 3 1-16,-1-5 0 0,0 6-1 0,-1-5 2 16,-3 0 0-16,0 3-1 0,0 2 0 0,-1-1 1 15,1 1-1-15,-3 1 0 0,2-1 0 0,-1 2-1 0,3-4-1 16,-2 1 0-16,0-1 2 0,0 2-2 15,0-3-1-15,0 0 0 0,4 1 1 0,-4 2-1 0,0-1 1 16,-1 1 0-16,1 0-1 0,-2 0 0 0,-1 0 0 16,5-4 1-16,-4 4 0 0,3-1-1 0,0 1 0 15,1 0 0-15,-3-2 0 0,2 2 2 0,0 0-2 16,-3 0 1-16,4 0-1 0,-2 2 0 0,0-2 0 16,-3-2 0-16,3 2 0 0,-1 0 0 0,1-3 1 15,5 3-1-15,-7-3 4 0,1 3-1 0,4 0-1 16,-3-5 1-16,2 5-1 0,-2-1-2 0,-3-1 0 15,-1 2 0-15,2-2-1 0,-6-1-9 0,2 3-1 16,5 2-6-16,-7-2-6 0,2 0-3 0,-2 0-12 0,2-2-50 16,-4 2-39-16,4 0-54 0,-3 0 126 0,-1 2-91 0,-1-1-73 15</inkml:trace>
          <inkml:trace contextRef="#ctx0" brushRef="#br0" timeOffset="31113.9189">6690 4591 359 0,'4'-7'186'0,"0"0"-95"0,-2 0-55 0,0 1 25 16,2-1-12-16,6 4-7 0,-5-5-9 0,-4 5-13 16,3 0-3-16,-4 1-5 0,3 2 0 0,-2 0-6 15,-1 0 0-15,0 0 1 0,-3 0 1 0,3 0 3 16,0 2 1-16,0-1 4 0,0-1 1 0,0 2 5 16,0 0 0-16,2-2 0 0,-1 3 1 0,-1-2 0 0,7 4-1 0,-6-2 5 15,1 1 2-15,4-3-4 0,1 1 3 0,1 3 2 16,6-4 3-16,2-1 0 0,-2 0 1 0,4 2-6 15,2-4-3-15,3 2 1 0,4-1-3 16,0-1-2-16,-2 0-7 0,4 1-3 0,0-4-3 0,1 7-2 16,0-2-1-16,2 0-5 0,1 1-3 0,-5-2-3 15,2 1 0-15,-2 0-8 0,0-2-3 0,-6-1-8 16,5 1-2-16,-6-1-25 0,1 1-13 0,2 1-17 16,-4 1-29-16,-4 0 73 0,2 0-52 0,-4-2-14 15</inkml:trace>
          <inkml:trace contextRef="#ctx0" brushRef="#br0" timeOffset="71895.9509">8700 4182 329 0,'5'0'160'0,"-5"0"-98"0,0 0-46 0,0 0 17 16,3 1-13-16,-1 1-13 0,-2-1-5 0,0 3-4 15,0-3 1-15,-2 1 3 0,2 3 3 16,0-5 7-16,2 3 5 0,-2-2 4 0,0 1 5 0,0-2 10 16,1 0 2-16,-1 0 3 0,0 0 1 0,-4-3-6 15,1 0-2-15,3-1-4 0,0 1-4 0,-2-2-11 16,2 2-2-16,3 0-5 0,0 0-2 0,0 1-2 16,1-3-3-16,-1 1 2 0,-3-1 0 0,3 2 0 15,-3-2 1-15,0 2 2 0,2-2 1 0,-1 3 3 16,-1 1 0-16,2-1 3 0,-2 2 0 0,0 0 5 15,0-1-1-15,0 1 0 0,-2-4-1 0,2 4 1 16,-1 0 1-16,2-4-4 0,-2 0 2 0,-3 1-4 16,1-2 2-16,6 2-1 0,-1 0-2 0,-2-3 0 15,0 1 0-15,-2-3 0 0,2 2-2 0,2-1 0 0,-4-2 0 16,2 2-1-16,0-2 1 0,-3-1-1 16,0 2 0-16,3-1 0 0,0-2 0 0,2 3 1 0,-2-2 0 15,-5 0 0-15,2-2 1 0,3 2 0 0,0-3-3 0,-3-1 5 16,-1 1 0-16,1 1-1 0,2-1-2 0,1-5 0 15,0 4 1-15,0-3-1 0,-2 1 2 0,2 0-4 16,0 0-1-16,-2-3 1 0,-1 1 0 0,3 2 0 16,0 0 0-16,2 0-1 0,-2 2 2 0,3 1 0 15,0 2 0-15,0-2 0 0,-1 2 1 0,1 0 0 16,-1 0 0-16,-2 0 0 0,-2 0-2 0,2 1-1 16,0-1 1-16,-1 3-2 0,-3 0 0 0,1 0-3 15,2-2 1-15,1 4-2 0,0 0 2 0,-5 1-1 16,2-1 1-16,3-2-3 0,-4 3 1 0,3-2 1 0,1 4 0 15,-3-1 0-15,3 2-2 0,0-3 0 0,0 0 0 16,0 4 0-16,-2-2 0 0,4 1 0 0,-6-3 1 16,3 2-1-16,-1-2 0 0,-1 2 1 0,3 0-1 0,0 1 0 15,-3 1 0-15,3-1 0 0,-2 2-1 0,4 0-1 16,-2 0 2-16,0 0-2 0,0-1 0 0,0 1 2 16,0 0 0-16,-2 0-1 0,7 0 1 0,-7 0 0 15,2 0 0-15,-1 0 1 0,-1-2-1 0,2 2 0 16,-1-2 0-16,1 2 0 0,1 0 1 0,-1 0-1 15,2 0 0-15,3 0 0 0,1 2 1 0,-1-2-1 16,0 0 0-16,-1 0 0 0,0-2-1 0,0 2 1 16,0 0 0-16,2 2 1 0,-5-2-1 0,3 0 1 0,-3 2 0 15,1-2 0-15,3 0 1 0,-1 0-1 0,0 0 0 16,-4 0-1-16,9 3 2 0,1-2 0 0,-2 1-1 16,1 1-1-16,4-1 0 0,-2-1 1 0,3 1-1 15,6-1 1-15,-8-1-1 0,4 4 1 0,3-4 0 16,0 1 0-16,-1-1 3 0,1 3-1 0,-1-3 1 15,-1 0-2-15,2 0 2 0,-1 0-1 0,-2-1 0 0,3 1 0 16,0-2-3-16,-2 2 1 0,4 0 1 16,-2 0-1-16,2 0 2 0,0 3-2 0,-2-3 0 0,0 4 1 15,2-3 3-15,-2 1-2 0,1-1-1 0,4 1 2 16,-1 0-2-16,-3-1 3 0,4 2-1 0,-5-4-1 16,5 1 0-16,0 0 1 0,-2 0-1 0,-1 0-2 15,0-2 2-15,3 1-1 0,-2-1-1 0,2 0 1 16,-3 2-1-16,-4-3 0 0,4 3 1 0,-2 0-1 15,0 0 1-15,0 0 0 0,0-1 0 0,-1-1 0 16,2 2 0-16,0 0 0 0,-1 2-1 0,0-2 1 16,0 1 0-16,2 1 0 0,-2-2-1 0,5 1 2 15,-7 1 0-15,-1 0-1 0,8-1 2 0,-5 1-1 16,-1-2 0-16,-3 0 0 0,3 3 0 0,3-3 0 16,-1 0 0-16,-1 0-1 0,-4 2 1 0,2-2-2 0,4 1 0 15,-3-1 0-15,1 0 1 0,-3 0-1 0,0 2 1 16,3-2 1-16,0 0-2 0,-2 0 1 0,1 0 0 15,-1 0 0-15,-1 4 1 0,-1-4-1 0,-1 0-1 16,-1 2 0-16,-1-2 0 0,1 0 1 0,0 2 2 16,0-2-2-16,-2-4 0 0,1 4 0 0,3 0 1 15,-1-1-1-15,0-1 1 0,1 1-1 0,-1 1-1 16,2-2 1-16,-2 2-1 0,1 0 2 0,-1-1-2 16,-1 1 0-16,1 0 0 0,0 0 1 0,-2 0 0 0,2 1-1 0,2-2 2 15,0 1-2-15,-2 1 0 0,2-1 0 16,-3 2 1-16,3-2-2 0,1 0 0 0,-1 0 1 15,0 0-1-15,-2 0 0 0,-1-2 2 0,3 1-1 0,0 1-1 16,-2 0 2-16,1 0 0 0,-3-2-2 16,3 0 0-16,1 1 0 0,0 1 0 0,0-2 0 15,-1 1 1-15,1-1-1 0,0 0 0 0,0 1 1 0,2-1 0 16,-2 1 1-16,-7-1 0 16,-4 2-2-16,1 0 1 0,17-2 0 0,-3 1 1 0,1-1 0 0,0-1 0 15,-10 1-2-15,-5 2 0 16,1 0 1-16,13-3 0 0,4 0 1 0,-3 1-2 0,-3 1 1 0,-1-1-1 15,4 1 1-15,-1-1 2 0,-4 2-2 0,0 0 2 16,0 0-2-16,0 0 1 0,2 3-1 0,1-3 0 16,-3 3 1-16,3-3-1 0,-3 0-1 0,-2 0 0 15,0-1 1-15,-1-2 0 0,5 3 0 0,-9-3-1 0,4-1 1 16,1 4-1-16,-6 0 0 0,8 0 0 0,-3-1 0 16,-2 1-2-16,-5-3 0 0,6 3-3 15,-4 0-4-15,0 0-4 0,1 0-5 0,-4 0-8 0,0 0-11 16,1 0-18-16,-1 0 37 0,0 0-26 0,1 1-5 15</inkml:trace>
          <inkml:trace contextRef="#ctx0" brushRef="#br0" timeOffset="325852.8486">11183 2831 305 0,'2'3'113'0,"-1"-3"-84"16,-1 5-21-16,4 0 7 0,0 3-8 0,0-2-2 16,2 4 10-16,-1-2 2 0,1-2 4 0,0 4 1 15,-1-2 6-15,2-4 4 0,-1 1 4 0,-1 0 4 16,1 1 7-16,0 1 2 0,1-1 2 0,-1-1 1 15,1-2-1-15,-1 0-1 0,8 0-4 0,-3-1-4 16,-1 0-7-16,7-4-5 0,9-1 0 0,-1 0-1 16,6-4-5-16,2-1-4 0,12-8-1 0,7-4-2 15,23-12-4-15,-10 5-2 0,23-2-8 0,27-19-13 16,1-1-18-16,24-5-27 0,23-16-80 0,24-2 105 16,-5-1-63-16,25-16-32 0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0:30.37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63FBCD0-B34A-4B06-A3BA-CEC6191544FA}" emma:medium="tactile" emma:mode="ink">
          <msink:context xmlns:msink="http://schemas.microsoft.com/ink/2010/main" type="writingRegion" rotatedBoundingBox="473,7253 1005,7253 1005,7801 473,7801"/>
        </emma:interpretation>
      </emma:emma>
    </inkml:annotationXML>
    <inkml:traceGroup>
      <inkml:annotationXML>
        <emma:emma xmlns:emma="http://www.w3.org/2003/04/emma" version="1.0">
          <emma:interpretation id="{98071EB3-E276-4DF3-A906-02DDCAEF52D5}" emma:medium="tactile" emma:mode="ink">
            <msink:context xmlns:msink="http://schemas.microsoft.com/ink/2010/main" type="paragraph" rotatedBoundingBox="473,7253 1005,7253 1005,7801 473,7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30419B-3E4A-4124-ADF5-DC830EDC64F2}" emma:medium="tactile" emma:mode="ink">
              <msink:context xmlns:msink="http://schemas.microsoft.com/ink/2010/main" type="line" rotatedBoundingBox="473,7253 1005,7253 1005,7801 473,7801"/>
            </emma:interpretation>
          </emma:emma>
        </inkml:annotationXML>
        <inkml:traceGroup>
          <inkml:annotationXML>
            <emma:emma xmlns:emma="http://www.w3.org/2003/04/emma" version="1.0">
              <emma:interpretation id="{4D76DA16-E4F1-4987-B332-A121A06CE962}" emma:medium="tactile" emma:mode="ink">
                <msink:context xmlns:msink="http://schemas.microsoft.com/ink/2010/main" type="inkWord" rotatedBoundingBox="473,7253 1005,7253 1005,7801 473,78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-648 6432 327 0,'0'-5'166'0,"0"0"-90"0,0-4-51 15,1 1 7-15,-1-5 1 0,2 4-11 0,-2-3-15 16,3 0 1-16,-1-1 1 0,-1 0 1 0,1-1 5 16,1-1 3-16,-1 3 4 0,1-6 0 0,-3 5 3 0,0-1 1 15,5 0 3-15,-2-2-1 0,0 3-7 0,2 0 0 16,-2-1-3-16,3 0-6 0,6 1-3 0,-5 0-2 15,6 4-7-15,3 1-2 0,-5-5 1 0,10 5-3 16,-2 5-2-16,2 0 2 0,0 1-3 0,1 2 2 16,-3 2 0-16,0 2 1 0,2 8-1 0,-4-3 2 15,-4 7 2-15,1 3-2 0,-3 0 4 0,-3 4-1 16,-3 0 3-16,-5 1 1 0,-1-9 2 16,1-9 0-16,0 2 1 0,-12 22 6 0,5-1 1 0,-6-2 1 15,-6-1 2-15,-8-3 3 0,3 1 2 0,0-1 3 16,-2-11 1-16,1-1 2 0,-2 2 3 0,1-3-2 15,2-2 2-15,1-3 2 0,-5-1 1 0,6-4 0 16,0 2 2-16,1-5 2 0,0-4 1 0,2-2 4 0,2-1 1 16,-1-1 0-16,2-3 0 0,4-5-2 0,0-2 1 15,1-1-4-15,2-4-3 0,4 2-4 0,-1-3-2 16,4-5-8-16,2 2-2 0,0 1-3 0,3-1-6 16,4 1-6-16,-1 1-1 0,5 1-3 0,0 0-1 15,0 1-4-15,5 4-2 0,0 3-1 0,0 0-2 16,0 4-1-16,3 9-3 0,2-5-3 0,0 8-1 15,-1 1 2-15,3 2-1 0,-4 6 0 0,6 2 1 16,1 5 1-16,1-2 2 0,-5 5 5 0,-1-1 2 0,-1 5 0 16,1-1 1-16,-2 5 2 0,-6-6 1 0,1 6 2 15,-4-2 2-15,-5 0-1 0,4 1 1 0,-4-1 2 16,-2-1 1-16,-3-4 1 0,2 4 0 0,-5-2-1 16,-4-2 4-16,-1-2 0 0,-1 2 0 0,-2-2 2 15,-4-3 1-15,-1-1 2 0,-1-1 0 0,4-2 2 16,-3-3-2-16,2-2 3 0,-2 0-1 0,0-4-1 15,3-3 0-15,0-2-2 0,2 0-1 0,0-1-2 0,0-7-1 16,1 1-2-16,1-3-1 0,1 2-4 0,2-2-1 16,1 0 0-16,0-6-3 0,5-1-2 0,0 4-1 15,0-1-2-15,2 1-2 0,6-2-2 0,0-1-1 16,4 2-1-16,-1 3 2 0,4 4-3 0,-1-3-1 16,4 8 0-16,2-1-1 0,-1 1 0 0,2 6 1 15,0 2 2-15,0 2-2 0,-2-1 3 0,0 6 3 16,3 2 0-16,-4 2 4 0,-4 1 4 0,0 0 0 15,-7 3 1-15,1-1 3 0,-2 0 3 0,-6 1 1 0,0-4 3 16,-5 2-1-16,-3-1 3 0,2-2 3 0,-5 1-1 16,-7 0 2-16,2-1 1 0,-8-2-1 0,-1 0-2 15,6-2 0-15,-5 0-3 0,8 1-5 0,-8-6 0 16,7 1-5-16,1 1-5 0,1-3-5 0,1 2-7 0,-4-2-45 16,3-5-35-16,-3 2-48 0,2 1-92 0,-1-4 168 15,-1-1-122-15,1-1-50 0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8:42.746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49C362CD-6FBA-4DEA-9019-CA71D1539D0D}" emma:medium="tactile" emma:mode="ink">
          <msink:context xmlns:msink="http://schemas.microsoft.com/ink/2010/main" type="writingRegion" rotatedBoundingBox="1845,868 5741,889 5732,2565 1836,2544">
            <msink:destinationLink direction="with" ref="{2DAEF0CB-9A6F-472B-8490-4D99C25A176E}"/>
          </msink:context>
        </emma:interpretation>
      </emma:emma>
    </inkml:annotationXML>
    <inkml:traceGroup>
      <inkml:annotationXML>
        <emma:emma xmlns:emma="http://www.w3.org/2003/04/emma" version="1.0">
          <emma:interpretation id="{23263CBE-E3EB-4E82-BFB2-44FF33885AEB}" emma:medium="tactile" emma:mode="ink">
            <msink:context xmlns:msink="http://schemas.microsoft.com/ink/2010/main" type="paragraph" rotatedBoundingBox="1845,868 5741,889 5732,2565 1836,25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B1B34B-6BF5-4548-9492-0358C8B23C8A}" emma:medium="tactile" emma:mode="ink">
              <msink:context xmlns:msink="http://schemas.microsoft.com/ink/2010/main" type="line" rotatedBoundingBox="1845,868 5741,889 5732,2565 1836,2544"/>
            </emma:interpretation>
          </emma:emma>
        </inkml:annotationXML>
        <inkml:traceGroup>
          <inkml:annotationXML>
            <emma:emma xmlns:emma="http://www.w3.org/2003/04/emma" version="1.0">
              <emma:interpretation id="{B1635D7C-BF79-426D-A10A-9815D4583730}" emma:medium="tactile" emma:mode="ink">
                <msink:context xmlns:msink="http://schemas.microsoft.com/ink/2010/main" type="inkWord" rotatedBoundingBox="1845,868 5741,889 5732,2565 1836,2544"/>
              </emma:interpretation>
              <emma:one-of disjunction-type="recognition" id="oneOf0">
                <emma:interpretation id="interp0" emma:lang="" emma:confidence="1">
                  <emma:literal>MA</emma:literal>
                </emma:interpretation>
                <emma:interpretation id="interp1" emma:lang="" emma:confidence="0">
                  <emma:literal>M A</emma:literal>
                </emma:interpretation>
                <emma:interpretation id="interp2" emma:lang="" emma:confidence="0">
                  <emma:literal>M p</emma:literal>
                </emma:interpretation>
                <emma:interpretation id="interp3" emma:lang="" emma:confidence="0">
                  <emma:literal>M N</emma:literal>
                </emma:interpretation>
                <emma:interpretation id="interp4" emma:lang="" emma:confidence="0">
                  <emma:literal>M F</emma:literal>
                </emma:interpretation>
              </emma:one-of>
            </emma:emma>
          </inkml:annotationXML>
          <inkml:trace contextRef="#ctx0" brushRef="#br0">1475 1529 1324 0,'-8'-11'523'0,"2"0"-374"15,3-5-114-15,0-3 2 0,1 3-9 0,-3 0-7 0,4-1-5 16,1-1-8-16,0-1-1 0,0-3-1 0,0 0 0 16,0-7 2-16,0-3 1 0,-4-5 0 0,3-1 0 15,-4-3 0-15,0-7 1 0,-3-6-1 0,2 1 2 16,0-2-4-16,-1-6-1 0,4-4-1 0,0 4 1 15,0 2-4-15,-1 5-2 0,8 0-3 0,-4-3-2 16,1 12-3-16,1 8-2 0,1 12-1 0,-1-4-10 16,2 15-5-16,1-2-4 0,-2 6-1 0,1 7-5 0,5 5-3 15,-1 1 0-15,2 11 1 0,-1 1 6 0,4 5 5 16,1 1 5-16,5 14 3 0,0-5 4 0,5 10 6 16,3 2 0-16,2-1 2 0,0 2 1 0,6 0 2 15,1 3 2-15,1-4 1 0,-2-4 1 0,2-9 2 16,-1-4 3-16,-2-9 1 0,1-2 2 0,-7-7 4 15,3-7 0-15,-3-5 1 0,3 0 1 0,-9-4 5 16,5-1 0-16,-6-11 2 0,-1 4 2 0,0-1-2 0,-6-7 1 16,2-9 4-16,-2 1-1 0,-1-2-4 0,-2 0-1 15,2-2-3-15,-2-7 1 0,0-3-4 0,-1 3-3 16,-1 4-3-16,1 3-1 0,-1-1-2 0,-1 5-1 16,-3 6-1-16,3 6-2 0,-3 3-1 0,0-2-5 15,-5 13-4-15,3-1-4 0,-2 7-6 0,-1 2-2 0,5 9 0 16,-2 4-1-16,0 5 0 0,4 8 4 15,-1 10 2-15,1 1 3 0,2 8 4 0,-1 9 3 16,0 5 0-16,2-4 2 0,-1 6 2 0,4 3-1 0,1 1-1 16,1-4 1-16,-3-3 0 0,6 0-3 0,1-12 0 15,0 7-5-15,-5-3-5 0,-1-8-2 0,0-6-6 16,1 1-7-16,-1-4-9 0,-5-10-15 0,-5 1-37 16,3-4-16-16,6-7-22 0,-9-6-33 0,3-5 99 0,1-6-95 15,10-18-30-15</inkml:trace>
          <inkml:trace contextRef="#ctx0" brushRef="#br0" timeOffset="448.4926">3031 448 1141 0,'5'-17'446'0,"-5"-1"-307"16,-3 1-95-16,-2 1-2 0,0 1 7 0,2 11-29 16,1-3-14-16,1 6-10 0,1 1-11 0,0 9-8 15,1 1-6-15,4 15 0 0,2-1 3 0,-1 5 6 16,0 3 4-16,4 14 4 0,1 5 4 0,0 4 3 15,2 9 2-15,3 0 0 0,-3 1 0 0,4 2 0 16,-1 3 0-16,-2-1-1 0,4-1 2 0,-5-4 0 16,-2-1 1-16,-6-10 1 0,3 1 0 0,-4-4 3 15,-4-9 5-15,0-12 2 0,-4-2-3 0,2-10 10 16,0-6 3-16,-2-7 3 0,-3-3 2 0,2-2 0 0,-3-11-3 16,-1-4 5-16,1 1 1 0,-5-5-6 0,2-3 0 0,-2-5-4 15,-1-5 5-15,-4-10-1 0,3-2 1 0,0 6-3 16,2-8 1-16,1-8-2 0,2-7-1 0,2-5 1 15,3 6-6-15,4-12-1 0,-1 1-2 0,7-6-3 16,-2 3-1-16,5-1-4 0,2 1-1 0,1 10-1 16,3-1-2-16,-1 11-4 0,1 5-2 0,-1 11-1 15,3 0-1-15,1 12-9 0,-1 7-3 0,-3 7-5 16,3 3-3-16,0 9-4 0,0 7 3 0,6 15-1 16,-4-1 1-16,-4 8 7 0,7 10 3 0,7 6 5 15,-5 1 4-15,-3 7 4 0,3 6-2 0,-4 7 3 16,-2-4-1-16,4-2 2 0,-7 3-1 0,-2 6 0 15,0 1-2-15,3-10 1 0,-4-7-1 0,-2-3-1 0,1 4-13 16,-5-7-4-16,-1 2-9 0,0-16-15 0,-4 1-54 16,-2 1-42-16,-3-9 101 0,2-4-76 0,-3-8-49 15</inkml:trace>
          <inkml:trace contextRef="#ctx0" brushRef="#br0" timeOffset="631.872">3162 904 1268 0,'3'22'518'0,"-3"-22"-362"0,6 0-119 0,-6 0 0 16,2 0-4-16,9 3-18 0,2-1-6 0,6 2-14 15,5 1-4-15,11-2-2 0,-3-1 0 0,8-2-6 16,6-2-6-16,5-7-9 0,-2-1-9 0,0-6-28 16,2-6-13-16,0-3-18 0,-1-7-21 0,2-3-93 15,-2-7 146-15,2-7-90 0,-1 1-38 0</inkml:trace>
          <inkml:trace contextRef="#ctx0" brushRef="#br0" timeOffset="-539.5583">241 211 949 0,'-10'-15'362'0,"-1"8"-274"0,0-1-74 0,0 1-4 16,1 7-6-16,-1 8-5 0,0-3-5 0,0 4 1 16,3 4-1-16,2 0-1 0,-5 9-1 0,-1 7 1 15,1-2 2-15,3 5 2 0,-1 14 2 0,1-1 0 16,-2 10 1-16,5 9 0 0,1 8 1 0,2-2 1 0,2 8-2 15,0-3 0-15,2-2-1 0,1 8-3 16,0-9 0-16,2 1-1 0,0-4-2 0,1 1-1 16,-1 1 0-16,1-7-2 0,-1-7-6 0,-2-6-3 0,0-4-4 15,0-8-3-15,-1-13-3 0,-2-4-1 0,0-9 2 16,-3-4 1-16,-2-12 0 0,3 0 3 0,-2-10 3 16,-3-9 2-16,1-8 16 0,-2 3 4 0,2-26 8 15,-2 2 8-15,0-5 24 0,0-3 9 0,0-3 4 16,0-1 10-16,1-9 1 0,1 0 1 0,0-4-4 15,1-2-2-15,2 0-13 0,1-7-3 0,5 4-5 16,-1 0-6-16,4 5-10 0,4 2-4 0,3 9-5 16,1 0-4-16,2 6-6 0,0 5-3 0,3 7-1 15,0 6 0-15,0 4-4 0,2 7-1 0,-2 5-3 16,0 4-3-16,0 11-5 0,-3 4-5 0,0 6-2 16,1 3-3-16,-2 0 1 0,-4 18-2 0,3 8-1 15,-3-2 2-15,-1 3 6 0,-2 10 3 0,-6 1 2 0,-2 13 1 16,-10 9 1-16,5-6 1 0,-11 0 4 0,-4 10 0 15,0-2 1-15,-5 4 1 0,0-5 0 0,-1-10 3 16,-1 1 3-16,3-8 1 0,2-9 1 0,3-11 3 16,0 3 1-16,3-12-1 0,3-4 2 0,0-1 1 15,5-2 1-15,0-1 0 0,3-4 2 0,4-1 0 16,-2-2 4-16,3-3 3 0,0 1 1 0,8-2 1 16,-4-1 0-16,6-1 0 0,3 0-1 0,4-3 1 15,1 2-4-15,6 0-2 0,3 0-1 0,3 4-4 16,2-1-3-16,8 2-2 0,-2 3-1 0,6 5-1 15,-1-1-2-15,4 11-1 0,-4-4-3 0,0-1-2 16,0 7-1-16,-4-1-1 0,3 1-3 0,-7 1-14 16,2-1-5-16,-4 1-9 0,2 2-9 0,-3 2-54 15,0-1-38-15,0 5 96 0,-4 2-72 0,1 2-44 0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8:44.20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2DAEF0CB-9A6F-472B-8490-4D99C25A176E}" emma:medium="tactile" emma:mode="ink">
          <msink:context xmlns:msink="http://schemas.microsoft.com/ink/2010/main" type="inkDrawing" rotatedBoundingBox="248,338 6977,-167 7241,3332 511,3838" hotPoints="7166,2022 3536,3605 29,1766 3659,183" semanticType="enclosure" shapeName="Ellipse">
            <msink:sourceLink direction="with" ref="{49C362CD-6FBA-4DEA-9019-CA71D1539D0D}"/>
          </msink:context>
        </emma:interpretation>
      </emma:emma>
    </inkml:annotationXML>
    <inkml:trace contextRef="#ctx0" brushRef="#br0">5768 780 1388 0,'-10'-24'594'0,"4"1"-416"15,3-5-144-15,-3-4-31 0,6 8 0 0,-2 5-5 16,-1 3-9-16,3 3-4 0,-3 5 2 0,-2 0 0 0,-5-1 2 15,1 1 3-15,-6-3 2 0,-1 0 3 0,-6-5 3 16,0 1 2-16,-8-4 1 0,1-3 2 0,-6 0 1 16,-2-1 0-16,-4-4 0 0,-5-1 0 0,-2-1-1 15,2-1-1-15,-13 3-3 0,-2-4 0 0,-6 3-4 16,5-3 1-16,-16 4-4 0,0 0 1 0,-9 5-4 16,-6-4 1-16,-9 7-1 0,-3 0 0 0,-9 3 3 15,-8 7-2-15,0 1 2 0,-2 1 0 0,-5 1 2 16,-4 3 1-16,1 1 0 0,2-1 0 0,2 5 2 15,-2-1-1-15,2 1 1 0,2 3-2 0,-1 3 2 16,3 3-2-16,-2 5 1 0,2 1-1 0,15-4 1 0,0 6-1 16,-16 3-2-16,0 2 3 0,16 2-1 15,1-2 1-15,4 3 0 0,-13 0-1 0,2 5-1 16,3-2 0-16,15-2 1 0,10 1 0 0,-12 3-3 16,5 0 1-16,6 0 0 0,15-4 0 0,-3 7 0 15,-2 0 0-15,8-1-1 0,1 3-1 0,7 1 0 0,5 2-1 16,7 7 0-16,1-4 0 0,3 5-2 0,7 3 1 15,4-2-1-15,-1-1 1 0,4 0-1 0,2-2 1 16,6 5-1-16,-5 3 1 0,8 0 1 0,6 5 0 16,7 7 1-16,0-1-1 0,3 7 1 0,5 1 1 15,6-1 1-15,5-2-2 0,0-5 4 0,7-6-1 0,4 12-1 16,1 3 0-16,5-14 3 0,-1 6-2 0,5-3 2 0,6 11 0 16,13 0-2-16,-1-2 0 0,-4-8 2 0,8-7 1 15,10 13-2-15,4-6 1 0,10 4 0 16,-9-9-1-16,12 5 2 0,-1 3 1 0,12-7 0 0,-3 4 0 15,10-7 1-15,3-2-1 0,5-9 2 0,2 3 1 16,9-8-2-16,3-2 3 0,5-9 0 0,-2 0 1 16,2-4 0-16,5-6 1 0,-1-2-1 0,4-4 1 15,-3-3 0-15,-1-4-1 0,3-4 0 0,0 0 0 16,4-1-1-16,0-2 1 0,-3-7 0 0,1 4-2 16,-14-2 1-16,-3 1-1 0,16-4 1 0,0-2 1 15,-23-1-1-15,2 0 1 0,-1-4 1 0,14-2 3 16,-2-7 0-16,-3 2 2 0,-16-1-2 0,-5 1 1 0,17-6 4 15,-7-1 1-15,1-6 0 0,-19 0 1 0,6-10 2 16,3 5 0-16,-11-20 1 0,4 6 2 0,-8-7 1 16,-7-6-1-16,-4 2-1 0,-2-2-1 0,1-1-1 15,-7 2 0-15,-4-7-1 0,-2 0-1 0,-4-4 0 16,-1-2 1-16,-7-1 2 0,-1-1 2 0,-10-2-1 16,-4 2 3-16,-4-4-2 0,-3 1-1 0,-5-2-3 15,-4 0-2-15,-7-2-3 0,-3 1-2 0,-5-1-4 16,-5 2-1-16,-9-1 1 0,0 1-1 0,-3 12-1 0,-12 1-2 0,-10-3-3 15,1-7-2-15,-4 8-1 0,-7 8-3 16,-6 0-5-16,-22-9-13 0,-23-2-10 0,11 1-11 0,-20 11-10 16,-46 0-74-16,-1 7-99 0,-34 0 169 0,-44 12-114 15,-43 12-80-15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8:46.523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AE03B238-7CF0-4752-9118-FB90C5BD33C7}" emma:medium="tactile" emma:mode="ink">
          <msink:context xmlns:msink="http://schemas.microsoft.com/ink/2010/main" type="writingRegion" rotatedBoundingBox="6575,992 30034,-254 30356,5793 6896,7040"/>
        </emma:interpretation>
      </emma:emma>
    </inkml:annotationXML>
    <inkml:traceGroup>
      <inkml:annotationXML>
        <emma:emma xmlns:emma="http://www.w3.org/2003/04/emma" version="1.0">
          <emma:interpretation id="{4C17DDC8-FA23-4CC5-B2DF-60C0B27EF1AF}" emma:medium="tactile" emma:mode="ink">
            <msink:context xmlns:msink="http://schemas.microsoft.com/ink/2010/main" type="paragraph" rotatedBoundingBox="10247,776 24655,484 24696,2477 10287,27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ECA2EA4-7E97-46B2-839C-9E511BA3DE2D}" emma:medium="tactile" emma:mode="ink">
              <msink:context xmlns:msink="http://schemas.microsoft.com/ink/2010/main" type="line" rotatedBoundingBox="10247,776 24655,484 24696,2477 10287,2769"/>
            </emma:interpretation>
          </emma:emma>
        </inkml:annotationXML>
        <inkml:traceGroup>
          <inkml:annotationXML>
            <emma:emma xmlns:emma="http://www.w3.org/2003/04/emma" version="1.0">
              <emma:interpretation id="{0C06780D-81C8-4711-AA51-C1A514D28347}" emma:medium="tactile" emma:mode="ink">
                <msink:context xmlns:msink="http://schemas.microsoft.com/ink/2010/main" type="inkWord" rotatedBoundingBox="10247,797 13348,734 13388,2706 10287,276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102 404 515 0,'-6'-24'225'15,"0"-1"-124"-15,1-2-56 0,-3 0 8 0,1-2 15 16,1 0-7-16,0 1-4 0,-1 1-6 0,3 0-3 0,-1 6-10 16,-2-5 2-16,3 7-3 0,-3 0-1 15,3 2-9-15,-1 2-3 0,2 4 0 0,-1 0-5 16,1 0 1-16,0 3-13 0,1 6-3 0,2 1-8 0,0 1-7 16,0 6-2-16,2 12-5 0,1-2 2 0,0 11-8 15,2 8 10-15,2 11 1 0,-3-3 5 0,4 13 3 16,0 3 0-16,2 4 2 0,1 6-1 0,0 6 1 15,3 3-2-15,1 11 0 0,-1-3 0 0,0-7 1 16,1 4-1-16,1 10-1 0,0-1 3 0,-2-12 1 16,0-7 1-16,-1-1-1 0,1 7 2 0,-1-6 0 15,0 4 4-15,-7-23-2 0,1 3 0 0,-1-1-1 16,-3-11 1-16,-1-6 0 0,-2-7 0 0,-2-1-2 16,-1-9 0-16,-2-6-2 0,0-2-8 0,2 0-8 15,-2-6-10-15,-1-3-13 0,0-2-44 0,1-1-27 16,0-2-28-16,0-3-21 0,-1-10 96 0,-2 2-80 15,2-7-16-15</inkml:trace>
          <inkml:trace contextRef="#ctx0" brushRef="#br0" timeOffset="303.7512">362 842 756 0,'-5'-27'357'0,"-3"3"-232"0,3 4-78 16,-3-3-14-16,2 3-9 0,1 2-12 0,2 2 7 15,-2 0-1-15,4 2-1 0,1 3 2 0,-2-4 0 16,4 4 1-16,-1 0-1 0,4 0-1 0,3-2 0 16,-3 0-2-16,3 1-4 0,1 2-3 0,4 4-2 0,5-5-5 15,9 4-2-15,-2 1-1 0,-1 1-6 0,5 5 0 0,4 0-3 16,4 2-2-16,-5 6-2 0,-7 0 1 0,2 4-1 16,2 0-2-16,-10 7 0 0,2 0 4 0,-5 3 1 15,-2 2 1-15,-8-2 2 0,1 4 2 0,-6-2 4 16,-4 3 1-16,-8 1 1 0,0-4 0 0,-7 3 0 15,-2 2 1-15,-3 1 0 0,-5-4-1 0,-6 1-2 16,-1-2-3-16,0-1-4 0,-2 0-5 0,-1-3-22 16,-3-2-19-16,4 0-24 0,5-2-34 0,8 1 77 15,1-2-59-15,3-2-20 0</inkml:trace>
          <inkml:trace contextRef="#ctx0" brushRef="#br0" timeOffset="547.1001">889 1129 1202 0,'6'-3'448'0,"-7"-7"-316"16,1 7-90-16,1 3-43 0,-1 0-12 0,4 10-1 16,0 7-12-16,0 5 1 0,0-1 4 0,1 16 4 15,0-4 3-15,-3 10 5 0,2-1 3 0,-4 7 0 16,2-3 2-16,1 3 1 0,-3 1-1 0,0 1-1 15,0-7-1-15,0 1 1 0,2-5-6 0,1-2-2 16,-2-1-5-16,1-4-21 0,0-4-18 0,-1-4-30 16,1 2-47-16,1-3 92 0,-1-5-65 0,2-9-25 15</inkml:trace>
          <inkml:trace contextRef="#ctx0" brushRef="#br0" timeOffset="2119.6511">1566 1158 1126 0,'0'-2'369'0,"2"0"-314"0,5 7-58 0,5 5-21 16,7 9 4-16,5-2 3 0,-4 1 12 0,12 6 3 0,11 1 6 15,0 2 3-15,0-1 3 0,7-4 7 0,2-4-7 0,4 4 2 16,8-6-1-16,1 3 1 0,-9-6-4 0,-1-2-1 16,12 3-3-16,0-1-2 0,2-2-2 15,-4-3-5-15,8 2-14 0,0 1-16 0,5-3-23 0,0 6-34 16,7-3 66-16,-2 3-47 0,11 1-20 0</inkml:trace>
          <inkml:trace contextRef="#ctx0" brushRef="#br0" timeOffset="962.991">2598 342 560 0,'6'7'183'0,"-9"0"-125"15,0 1-39-15,-5 8-6 0,-2-4-5 0,-4 7 1 16,-3 1 3-16,-4 1 5 0,-3 0 2 0,3-2-1 0,-9-2 0 15,-3 6 1-15,-1-1 0 0,2-1 2 0,0-1-6 16,1-2-2-16,-8 4-1 0,6 0-1 0,-1 2 0 16,4-6-4-16,6-1-2 0,-4 1-2 0,2 1-1 15,4-3-1-15,4-2-1 0,4 1 0 0,-4-1-3 16,14 0 1-16,-4 2 0 0,8-1 3 0,3 2 2 16,11-3 4-16,-1 2 1 0,6-5 1 0,7 1 6 15,1 0 2-15,5-2 3 0,4-1 2 0,1-1-1 16,7 5 1-16,-1-5-1 0,4 2 2 0,4-1-5 0,-4-1-3 15,4 3-2-15,0 1-4 0,-1-5-1 16,-3 6-3-16,0-3 0 0,-9-1-4 0,-5 1-2 0,7 3 1 16,-5-2-3-16,-5 0-1 0,-4 0-1 0,-5-1-1 0,4 2-5 15,-4 0-3-15,1-1-3 0,-6 0-4 0,0-2-6 16,0-1-25-16,1 2-17 0,-1-1-30 0,0-2-48 16,5-1 102-16,-2 2-71 0,2-8-27 0</inkml:trace>
        </inkml:traceGroup>
        <inkml:traceGroup>
          <inkml:annotationXML>
            <emma:emma xmlns:emma="http://www.w3.org/2003/04/emma" version="1.0">
              <emma:interpretation id="{928A95F4-7924-40C8-B885-3E55F4E28432}" emma:medium="tactile" emma:mode="ink">
                <msink:context xmlns:msink="http://schemas.microsoft.com/ink/2010/main" type="inkWord" rotatedBoundingBox="14281,695 19433,590 19467,2282 14316,238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62.2088">6562 183 600 0,'6'-10'261'16,"-6"2"-149"-16,0-1-69 0,0 1 29 0,0 3-20 16,-3 0-31-16,0 4-7 0,0-2-6 0,-2 3-7 0,2 3-2 15,-5 3-8-15,-3 2-1 0,-2 5-1 0,-1-2 1 16,-1 5 2-16,-2 5 2 0,-1-7 2 0,-1 7 0 15,0-4 3-15,1-1 0 0,1 0 1 0,-1 0-1 16,4-2 2-16,0 1 0 0,3 2-1 0,-1-3-1 16,3 1 2-16,3 1 0 0,2 3 2 0,1-5 0 15,3 4 2-15,2-1-1 0,4 4 5 0,1-4 2 16,-1 1 1-16,7-2 0 0,6 6 5 0,-3 0 0 16,0-2 0-16,6-1 3 0,-1-2-2 0,6 9-1 15,5-1-2-15,1-1 1 0,-6-3-4 0,6-1-1 0,4 4-2 16,3 0-2-16,3-3-3 0,-10-5-2 0,7-2-3 15,0 2-4-15,-3-8-9 0,-4 0-8 0,4-2-33 16,-7-1 13-16,-3-5-58 0,2 5-51 0,-5-2 105 16,-5 2-71-16,-7 1-25 0</inkml:trace>
          <inkml:trace contextRef="#ctx0" brushRef="#br0" timeOffset="2904.6109">6336 1130 873 0,'-3'-11'334'0,"-4"2"-246"0,4 2-77 0,0-2 2 0,3 7-11 15,0-4-5-15,1 7-4 0,3 1 0 0,4 4 3 16,0-1 3-16,3 0 6 0,3 3 5 0,4 2 3 16,1-1 2-16,5 1 2 0,3-2-2 0,9 1 0 15,-2-1-2-15,1 3-3 0,6-3-4 0,2 0-2 16,2 0-3-16,-2-1-6 0,-2-1-5 0,-3 2-4 15,2 0-6-15,-5-2-9 0,-6 1-15 0,6-1-48 16,-2 0-44-16,-4 2 98 0,0-3-69 0,-1-5-34 0</inkml:trace>
          <inkml:trace contextRef="#ctx0" brushRef="#br0" timeOffset="3225.6104">7897-96 1141 0,'9'-9'384'0,"-1"-6"-324"0,-3 3-66 16,3 12-16-16,-2 1-7 0,1-1-2 0,-3 7 7 0,1 2-2 16,1 2 12-16,-1 7 4 0,-2 4 3 0,-1 0 4 15,0-1 4-15,1 3 3 0,-2 11 1 16,-1 3 4-16,0 8-5 0,0-3-3 0,-1 8 2 0,1 0-1 15,0 7-2-15,0 2 0 0,3 4-4 0,-1 0 2 16,-2 6-1-16,1 1 0 0,-1 4-2 16,0 5-2-16,0-7 0 0,0-1 1 0,-5-5-2 0,4-5-1 15,1-7-2-15,-5-2 0 0,3-8-5 0,-1-6-3 16,2-5-5-16,1-2-8 0,0-5-30 0,1-8-13 16,-1-8-10-16,3 3-17 0,4-7-8 0,-6-7-26 0,1-8 75 15,1 1-51-15,-1-4 13 0</inkml:trace>
          <inkml:trace contextRef="#ctx0" brushRef="#br0" timeOffset="3469.9517">8092 688 207 0,'13'-56'174'0,"-2"7"-41"0,4-1-63 15,-1 7 46-15,3 5-8 0,-2 3-9 0,2-2-12 16,1 6-17-16,1-1-5 0,5 1-5 0,-7 1-8 16,2 3-11-16,4 0-6 0,-1 2-6 0,-1 4-3 15,-1 2-8-15,-2 3-2 0,0 5-5 0,-1 1 1 16,-1 5-8-16,-3 4 3 0,-2-1-5 0,-2 4-2 15,1 3-6-15,-5 7-2 0,-2 4 0 0,2 2-1 16,-5-2 2-16,0 9-6 0,-3 4 5 0,-4 3-1 0,-7 4 2 16,3-1 1-16,-2-1 0 0,-9 4 1 0,1-1 0 15,-5-1 0-15,-1-2 0 0,2-1-4 0,1 1-4 16,-5-3-3-16,4-5-6 0,-2 1-23 0,6-3-13 16,-1 0-17-16,3-2-19 0,6-4 60 0,-5-3-46 15,9 0-13-15</inkml:trace>
          <inkml:trace contextRef="#ctx0" brushRef="#br0" timeOffset="3828.994">8763 664 1190 0,'5'0'443'15,"-1"3"-348"-15,1-3-88 0,0 3-9 0,3 4-9 0,0 5-5 16,-2 1-5-16,4 3 4 0,-1 5 3 0,3-2 0 15,-6 0 3-15,-1-2 1 0,1-1 3 0,-3 0-2 16,-3-1 3-16,2-4 0 0,-5 0 0 0,1-2 1 16,-1-1 0-16,-2 5 2 0,4-5 0 0,-6-3 1 0,4 1-5 15,3 1-2-15,0-4 0 0,-2 2-1 0,4-2-2 16,0 0-3-16,6 3-4 0,11 6 2 0,-3-5 3 0,4 3 3 16,3 1 3-16,12 5-1 0,-4 0 3 15,6 2 5-15,0-1 1 0,-7 2 1 0,3 0 1 0,-6 2 2 16,-1 1 1-16,-13 1 2 0,3-3 0 0,-10 3 0 15,-4-3 4-15,-6 1 0 0,0 1-1 0,-12-1 2 16,0 0-1-16,-8-2-1 0,-2 2 0 0,-10-2-1 16,-6-2-4-16,-5 1-2 0,-1-1 0 0,3-4-4 15,-6-2-5-15,-4 2-11 0,0-4-7 0,9 1-16 16,3-4-24-16,5-1-30 0,-5-2 65 0,13-1-49 16,-2-1-17-16</inkml:trace>
          <inkml:trace contextRef="#ctx0" brushRef="#br0" timeOffset="1457.1985">4062-75 1229 0,'-10'0'522'0,"4"-8"-409"15,-6 0-108-15,14 0-30 0,-2 6 11 0,2 1-12 16,1 10-4-16,0 14-4 0,2 9 1 0,3-1 5 15,-3 17 8-15,-2 3 6 0,0 5 7 0,5 3 4 16,-2 4 1-16,2 3-1 0,2 1 3 0,-2 1 0 16,4 1 0-16,1-1 0 0,-2 9-1 0,2-3-3 15,0 4 0-15,0-3 0 0,-4 2-3 0,1-1 0 16,-4-1-2-16,0-3-1 0,-4-10-4 0,0 2-1 0,-2-7-2 16,-2-8-4-16,-3-11-17 0,0 4-8 15,-1-23-7-15,0 2-4 0,-1-10-8 0,1 2 12 16,-4-17 2-16,1-2 4 0,2-5 22 0,0-7 14 0,0-7 12 15,-1-1 12-15,3-9 32 0,-1-6-3 0,4-7 5 16,-1 2 8-16,3-5 7 0,0-6-1 0,0-1-1 16,0-4-4-16,5-3-9 0,0-2-6 0,4-3-3 15,-1 0-2-15,2 1-8 0,3-5-2 0,1 11-5 16,3 0-2-16,1 5-7 0,0 7-2 0,1 15-1 16,1-4-5-16,-1 10-3 0,1 7-1 0,2 1-2 15,-1 3-1-15,-1 8-3 0,-1 1 0 0,2 6-5 0,-2-1-4 16,-1 8-3-16,1 0 2 0,-6 7-3 0,4 4-1 15,-3 2 0-15,1 3 2 0,-12 3 2 0,0 5 1 16,0 4 5-16,-3-1 0 0,-3 2 2 0,-8 3 1 16,-2 0 1-16,2 2 0 0,-2 1 0 0,-4-5-3 15,1 4-7-15,-3-1-5 0,-2-1-7 0,2-6-34 16,0 5-26-16,0-6-31 0,1-2-60 0,1-1 123 16,-1-2-87-16,4-3-31 0</inkml:trace>
          <inkml:trace contextRef="#ctx0" brushRef="#br0" timeOffset="1738.6698">4920 656 1125 0,'6'6'436'0,"4"-4"-326"0,-4 1-95 0,7-6-10 16,3 3 4-16,1 3-13 0,3 3-7 0,-1 6-9 0,6 3 1 15,-4 5 0-15,1 2 2 0,-4-3 2 0,-9 10-1 0,2 6 0 16,-3-3 2-16,-3-2 4 0,-5 2 2 0,-5 1 3 15,-1 1 3-15,-8-3 0 0,2 3 5 0,-2-12 4 16,0 2 3-16,-4-2 0 0,4-4 3 0,1-2-1 16,4-3 1-16,-1-4-1 0,7 1-1 0,3-2-1 15,6 0 0-15,1 0-1 0,7-2 0 0,8 0-1 16,5 1-2-16,5-3 1 0,10 1-3 0,1-2-1 16,3-1-13-16,2-2-6 0,3 0-12 0,-5-5-16 0,-2-1-60 15,-5-1-51-15,-4-2 111 0,-8-1-85 0,-15 1-57 16</inkml:trace>
        </inkml:traceGroup>
        <inkml:traceGroup>
          <inkml:annotationXML>
            <emma:emma xmlns:emma="http://www.w3.org/2003/04/emma" version="1.0">
              <emma:interpretation id="{DA07A530-14F8-4E63-8778-9C28AF40BF5E}" emma:medium="tactile" emma:mode="ink">
                <msink:context xmlns:msink="http://schemas.microsoft.com/ink/2010/main" type="inkWord" rotatedBoundingBox="20168,794 24660,703 24685,1973 20194,2064"/>
              </emma:interpretation>
              <emma:one-of disjunction-type="recognition" id="oneOf2">
                <emma:interpretation id="interp2" emma:lang="" emma:confidence="0">
                  <emma:literal>t...</emma:literal>
                </emma:interpretation>
                <emma:interpretation id="interp3" emma:lang="" emma:confidence="0">
                  <emma:literal>I...</emma:literal>
                </emma:interpretation>
                <emma:interpretation id="interp4" emma:lang="" emma:confidence="0">
                  <emma:literal>E...</emma:literal>
                </emma:interpretation>
                <emma:interpretation id="interp5" emma:lang="" emma:confidence="0">
                  <emma:literal>e...</emma:literal>
                </emma:interpretation>
                <emma:interpretation id="interp6" emma:lang="" emma:confidence="0">
                  <emma:literal>f...</emma:literal>
                </emma:interpretation>
              </emma:one-of>
            </emma:emma>
          </inkml:annotationXML>
          <inkml:trace contextRef="#ctx0" brushRef="#br0" timeOffset="4244.8983">10606-16 903 0,'1'5'285'16,"1"-4"-236"-16,-4 1-43 0,1 3-19 0,-4 6-5 0,3 3-10 16,-6 5 0-16,3-1 8 0,-12 9 0 0,3 0 5 15,-6 1-8-15,-3 3 18 0,-5-1 1 0,0 0 3 16,-6-3 1-16,3 2 0 0,-3-2 2 0,-3-5 1 16,1-1 0-16,-1-3 2 0,2-2-1 0,3-2-1 15,-3-1 0-15,3-4-2 0,2 1 1 0,5-1 1 16,-1 1-1-16,2-1-2 0,5 3-1 0,0-1 1 15,5 0 4-15,4 3 3 0,4-1 1 0,1 1 1 16,2-3 5-16,6 2 4 0,7 3 8 0,-2-2 4 16,3 1-3-16,5-1 3 0,3 0 2 0,6 2 5 15,7 0-6-15,-3 0-3 0,3-5-7 0,9 4-2 16,-1-1-3-16,3-1-3 0,-2-1-5 0,-1 0-6 16,6-1-2-16,-4 1-1 0,-3-7-5 0,-2 5-12 0,-2-1-6 15,-1 1-9-15,-4-1-17 0,-5-2-70 16,1 1 91-16,-4 5-55 0,-4 2-34 0</inkml:trace>
          <inkml:trace contextRef="#ctx0" brushRef="#br0" timeOffset="4487.1862">9953 1121 960 0,'8'0'330'0,"-1"0"-264"0,6 6-58 16,6 4-6-16,4-1-4 0,4 4 3 0,8 0 3 0,0 1 3 16,1-3 3-16,-1 1 3 0,5-6 2 0,10 2 5 15,-4-2 1-15,-6 1-1 0,6-4 0 0,-2 0-3 0,6-1 0 16,-6-2-4-16,3 3-2 0,-9-3-8 0,-3 5-3 16,3-5-10-16,-1-2-6 0,-2 0-11 0,-2-1-15 15,-1 0 1-15,1 0 23 0,2-4-22 0,4-1-5 16</inkml:trace>
          <inkml:trace contextRef="#ctx0" brushRef="#br0" timeOffset="4648.7412">11757 879 1417 0,'0'-5'444'0,"0"8"-374"0,10-9-112 0,1 7-34 15,-2-2-14-15,4 12-44 0,0-1 83 0,1 7-70 16,-1 2-15-16</inkml:trace>
          <inkml:trace contextRef="#ctx0" brushRef="#br0" timeOffset="4811.8568">12966 826 1065 0,'22'7'357'16,"2"-4"-286"-16,-8-5-110 0,3 2-40 0,5 5-68 15,-2-5 106-15,7 3-86 0,-1 2-51 0</inkml:trace>
          <inkml:trace contextRef="#ctx0" brushRef="#br0" timeOffset="4961.439">14130 844 1281 0,'17'6'510'0,"4"-9"-369"15,-10-11-117-15,12 10-33 0,-1 1-26 0,2 3-75 16,3 5-49-16,8 1-78 0,-2-4 162 0,9-2-141 16,4-5-71-16</inkml:trace>
        </inkml:traceGroup>
      </inkml:traceGroup>
    </inkml:traceGroup>
    <inkml:traceGroup>
      <inkml:annotationXML>
        <emma:emma xmlns:emma="http://www.w3.org/2003/04/emma" version="1.0">
          <emma:interpretation id="{313C1584-D83B-4C60-892F-0433D6922594}" emma:medium="tactile" emma:mode="ink">
            <msink:context xmlns:msink="http://schemas.microsoft.com/ink/2010/main" type="paragraph" rotatedBoundingBox="6752,4322 30211,3075 30356,5793 6896,70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BC64D6-71DB-4DA6-9231-46659BCE012F}" emma:medium="tactile" emma:mode="ink">
              <msink:context xmlns:msink="http://schemas.microsoft.com/ink/2010/main" type="inkBullet" rotatedBoundingBox="6808,5391 8629,5295 8671,6086 6851,6183"/>
            </emma:interpretation>
            <emma:one-of disjunction-type="recognition" id="oneOf3">
              <emma:interpretation id="interp7" emma:lang="" emma:confidence="0">
                <emma:literal>→</emma:literal>
              </emma:interpretation>
            </emma:one-of>
          </emma:emma>
        </inkml:annotationXML>
        <inkml:trace contextRef="#ctx0" brushRef="#br0" timeOffset="22891.3458">-3427 4666 557 0,'-3'-6'254'0,"1"4"-156"0,-1-3-66 0,3 4 13 15,-1 1-10-15,2 0-11 0,1 0-5 0,3 3-5 16,-2-2-2-16,6 4 3 0,1-2 2 0,4 2 10 15,2 0 4-15,6 1 4 0,2 1 3 0,10 1 2 16,1-2-1-16,17 0-2 0,-2-1 1 0,7 3-9 16,12-3-3-16,2-3-4 0,-2 2-5 0,7-1-7 15,1 1-1-15,1-4-1 0,1 3-3 0,1-3-1 16,1 0-1-16,-3 0-1 0,2 0 1 0,-10-3-1 0,-10 1-2 16,6-1 0-16,-1 1-2 0,-11-1-2 0,-9 3-1 15,-2 0-3-15,1 0-5 0,-10-3-4 0,4 1-4 16,-8 1-5-16,-4-1-9 0,-2 1-30 0,-4-4-20 15,-10 3-24-15,-1-3-31 0,4 1 90 0,-8-1-69 16,-8-2-21-16</inkml:trace>
        <inkml:trace contextRef="#ctx0" brushRef="#br0" timeOffset="23154.6524">-2459 4555 665 0,'-11'0'264'0,"0"-5"-170"0,2 3-69 15,5 1 24-15,1 1-18 0,0-2-20 0,6 7-4 16,7-2 1-16,3 5-1 0,10 3 1 0,0 0 1 16,9 0 1-16,-2 0 1 0,14 2-5 0,-4 0 2 15,5 1-2-15,-1-1 0 0,-2 3 1 0,-2-3-2 0,-2 4-2 16,-5 2 0-16,-4 0 0 0,0 1 1 16,-5 2-2-16,-5 3 0 0,-7 1-2 0,3-1 4 15,-7 2-2-15,-4 4 1 0,-4-4 0 0,-3 3-1 0,-6 0 3 16,-6 0-2-16,-4 5-2 0,0-3-1 0,-5-1-3 15,-3 2-5-15,-1-1-5 0,-1-2-4 0,5-4-10 16,3-9-18-16,2 1 31 0,0 1-20 0,5-6-6 16</inkml:trace>
      </inkml:traceGroup>
      <inkml:traceGroup>
        <inkml:annotationXML>
          <emma:emma xmlns:emma="http://www.w3.org/2003/04/emma" version="1.0">
            <emma:interpretation id="{0B832611-576E-4C5D-A7C0-D194A2904185}" emma:medium="tactile" emma:mode="ink">
              <msink:context xmlns:msink="http://schemas.microsoft.com/ink/2010/main" type="line" rotatedBoundingBox="8935,4206 30211,3075 30356,5793 9079,6924"/>
            </emma:interpretation>
          </emma:emma>
        </inkml:annotationXML>
        <inkml:traceGroup>
          <inkml:annotationXML>
            <emma:emma xmlns:emma="http://www.w3.org/2003/04/emma" version="1.0">
              <emma:interpretation id="{28F8DB4B-2935-44D0-A5FE-21BAF4996F3B}" emma:medium="tactile" emma:mode="ink">
                <msink:context xmlns:msink="http://schemas.microsoft.com/ink/2010/main" type="inkWord" rotatedBoundingBox="8961,4687 14875,4372 14944,5664 9029,5979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4895.7669">-802 4637 1191 0,'-18'-4'469'0,"4"-1"-347"0,-2-2-102 0,3 1-5 0,-1 3-16 15,-2 3-14-15,3 3-5 0,2 0-8 0,-10 12-1 0,-4-1 2 16,4 2 2-16,-3 1 8 0,-6 2 4 0,3 2 4 16,-6 3 3-16,5 0 4 0,1-2 2 0,8-1 0 15,2 0 1-15,-1-2 2 0,7-2-2 0,2-1-1 16,5-1 0-16,3-1-4 0,1-3 0 0,5 0-2 15,6-6-4-15,0 1-1 0,8-1-2 0,8-5-2 0,8-8-3 16,0 2 4-16,11-9 2 16,7-7 4-16,1-2 7 0,0-3 3 0,5-8 6 0,-6 0 4 0,-4-3 10 15,0-2 4-15,-9-1 1 0,0 2 1 0,-5-7 1 16,2 0-1-16,-6-3 0 0,-3-7 1 0,0 3-5 16,-1-1-3-16,-9-5-3 0,1 5 2 0,-5 2-1 15,1-4 1-15,-7 14-2 0,-4 3-2 0,-2 4-4 16,0 6-4-16,-2 13-4 0,-2-5-7 0,-1 10-16 15,-4 8-5-15,-1 6-3 0,4 4-3 0,-4 13 0 16,1 4 2-16,-2 13 2 0,1 1 4 0,0 16 12 16,-2 10 1-16,5 9 2 0,4-3 1 0,1 3 2 15,5 7 0-15,7-5 2 0,-4 0 0 0,7-13 0 16,7-11 1-16,3 3 0 0,-4-1 1 0,1-10 3 16,2-10 1-16,-1-9 2 0,7 1 7 0,-1-15 3 15,-2 1 2-15,0-6 3 0,3-8-1 0,-6-7 2 16,5-4 1-16,-4-5-2 0,-3-2-6 0,2-5-2 15,0 1-1-15,-5-7-3 0,0 2 1 0,-1-4-4 16,-1-1 0-16,-4-1-1 0,0-1 2 0,-4 2-1 16,-1-2-1-16,-4 1 2 0,-1 2-2 0,-3 4-1 0,-2 3-3 15,-3 5-1-15,-1 3-3 0,0 4-9 16,-2 9-3-16,-3 8-3 0,-2 4-2 0,-3 7 0 16,-2 7-1-16,4 7 2 0,-4 0 0 0,-4 10 6 0,5 3 2 15,2 1 3-15,1-1-2 0,1-3 3 0,10-2-2 0,0 1-5 16,3 4-6-16,0-8-5 0,8-5-5 0,1-1-6 15,9-2-16-15,4-7-8 0,-1 2-8 0,4-16-4 0,10-3-18 16,2 2-3-16,8-12-1 0,-4-2 0 0,8-7 11 16,1-4 10-16,2-1 12 0,-1-1 12 0,-4-5 37 15,-3-1 15-15,-1 0 16 0,-5-1 14 0,-7 3 26 16,-3 0 7-16,-7 1 8 0,-4 4 7 0,-7 8 7 16,0-3-4-16,-9 8-4 0,-1 1-9 0,-1 5-15 15,-3 0-8-15,-2 5-10 0,-4 0-9 0,-4 5-19 16,1 5-3-16,-4 1-2 0,-1 3 1 0,-2 4-2 15,-1-1 1-15,-5 4 1 0,4-2 0 0,1 0 3 16,1 0 0-16,2-4 0 0,1 1-1 0,2-2 2 16,6-3 0-16,7-3-2 0,-6 3 0 0,7-4 1 15,1 1 1-15,0-4 0 0,4 1 0 0,1-2 1 16,-2 0 2-16,4-3 2 0,2 2 1 0,1-4 3 16,4 1 0-16,4-4 1 0,-2-1-1 0,0-1 3 15,3-2 0-15,-5-1 0 0,0-1-1 0,1 0-2 16,-4 0-1-16,-2 1 0 0,-1 1-1 0,-3-1-6 15,-2 9-3-15,1-4-5 0,-3 2-2 0,-1 1-6 0,0 2-3 16,0 0-3-16,0 3-6 0,0 2-3 0,-1-3 1 16,1 7-3-16,3-1-6 0,-2 0-6 0,3 2-5 15,2-4-7-15,2 7-14 0,1-4-11 0,1-1-11 16,4-1 3-16,7-1-42 0,1 0-8 0,4 1-7 16,4-6-4-16,5 1 8 0,0-2 12 0,3 0 16 15,-1-2 1-15,-2 2 61 0,0 0 19 0,-5 0 23 16,1 2 21-16,-9-2 47 0,-5-2 15 0,-2 2 10 15,-3-1 10-15,-5-4 19 0,2 2 4 0,-7 0 1 16,-2-4-4-16,0 2-25 0,2 2-15 0,-4 3-12 16,0-3-9-16,-2 3-27 0,-1-2-10 0,-3 4-10 15,1 3-3-15,0 0-9 0,-5-1-2 0,-2 1 0 0,3 2-1 16,-2 0 1-16,-1 1-1 0,3 2-1 16,0-2-1-16,1-3-2 0,4 3 2 0,-1-5-1 0,2 5-1 15,5-3 0-15,2-2-1 0,4-2 2 0,-1 3-2 16,8-4 1-16,3 0-1 0,11-2 1 0,-5-4 1 15,10-4 0-15,6-3 3 0,5-4 1 0,-1-4 3 16,-4 4 3-16,0-9 2 0,4-6 6 0,4 2 0 16,-13 3 0-16,1-3 3 0,-7-2-2 0,8-3 3 15,-7-7 2-15,4 3-2 0,-9 4-1 0,-3-5-1 0,1-5 1 16,-2-6 0-16,-8 2-1 0,-1 7-2 0,-1-2 2 16,-2-4 0-16,-6 10-2 0,1 0-2 0,-4 4-2 15,-1 5-2-15,-3 10-4 0,-1-3-3 0,1 8-11 16,-4 3-5-16,2 7-3 0,1 0-2 0,-3 4-6 15,4 4-1-15,-2 9 1 0,0 0 1 0,0 9 6 16,-2 5 1-16,2 10 4 0,0 1 2 0,5 13 5 16,0 8 1-16,3 8 0 0,3-5 1 0,2 0 2 0,6 2-1 15,5 4 0-15,1 4 0 0,1-15-1 0,4-4 1 16,1-5 1-16,5 4 1 0,4-12 1 0,0 1 0 16,-3-7 3-16,-1-10 2 0,6-2 7 0,-1-9 3 15,4-12 2-15,-5-1 2 0,3-4 2 0,-2-3 2 16,5-18-3-16,1 1-1 0,0-6-3 0,1-5-3 15,0-2-2-15,0-3-1 0,0-6-1 0,-2 0 2 0,-3-5 0 16,-2-5 2-16,1-3-2 0,-7-8 3 16,-8-3 1-16,3 2-2 0,-1-4 3 0,-7-3-2 0,-1 8-2 15,0 2 2-15,-8 3-2 0,2 4-3 0,-3 14-3 16,-4-1-3-16,0 9-3 0,-10 15-5 0,2 2-9 16,0 1-5-16,-3 10-4 0,1 8-3 0,-5 5 1 0,-3 11-3 15,-7 14-3-15,4-3 3 0,-1 2 8 0,-4 11 4 0,-4 12 2 16,1 6 2-16,2 10 3 0,5-6 4 15,1 15 2-15,-4-1 0 0,13 5 1 0,-3-1 1 0,10-3 0 16,3-3 1-16,5-7 0 0,2-1 0 0,5-12 0 16,4-5 3-16,7-11 2 0,-1 2 1 15,3-8 4-15,1-10 2 0,3-7 3 0,-2-1 0 0,5-6 3 16,-1-7 0-16,3-2-2 0,-2-5 0 0,5-6-2 16,0-2 1-16,-1-5-2 0,-1 0 1 0,-1 1-3 15,-7-6 1-15,3-3 4 0,0 2-1 0,-7-1 0 16,-4 1-4-16,-1-1 1 0,2-5-1 0,-5 0 0 15,-1 3-2-15,0 2-3 0,-6 5-1 0,0-1-5 16,-3 3 0-16,1 10-3 0,-1 1-6 0,-3 6-7 16,0-3-1-16,0 15-4 0,-2-5 2 0,-1 10-1 15,0 3 2-15,0 6 0 0,1 0 5 0,0 6 5 16,2 2 4-16,0 0 0 0,0 1 2 0,5 1 2 16,2-3 0-16,4 0 2 0,0-3-1 0,3-4-1 0,5 0 0 15,4-8 0-15,-3 2-2 0,4-7-8 16,3-2-3-16,2-9-7 0,-4 3-10 0,4-7-38 15,1-4-22-15,1-8-30 0,-3-2-37 0,-2 2-51 0,2-12 131 0,3-1-128 16,-1-3-53-16</inkml:trace>
          <inkml:trace contextRef="#ctx0" brushRef="#br0" timeOffset="25519.1961">3233 4040 697 0,'-20'3'315'0,"13"-3"-199"0,4 0-83 16,2-3 3-16,-4 2-11 0,3-1-23 0,4 2-17 0,-2 0-29 15,3 0-10-15,-1 0-9 0,-1 2-13 0,4 1-22 16,4-3-4-16,-2 3-5 0,4-2 2 0,3 1 16 16,2-2 11-16,7 0 11 0,-4 2 19 0,1-2 42 15,3 0 13-15,-7 1 12 0,1 4 12 0,-3 1 11 16,-2 1 6-16,-1 9 4 0,-2-2 1 0,-1 5 0 16,0 7 0-16,2 7-1 0,-1-4-2 0,1 9-4 15,1 3-2-15,0 1-1 0,-1 1-1 0,1-2-3 16,0 2 6-16,-1-6 3 0,-2 3-1 0,-1-10 1 15,0-3-1-15,1-3-5 0,-3-3 0 0,1-2 2 16,0-5-9-16,-2-3-2 0,2-1 0 0,-1-2-5 16,-4-2 1-16,2-3 4 0,1 0-2 0,-4-1-10 0,1-2 2 15,1 2-1-15,-1-1-4 0,1-1-4 16,0-1-4-16,-1 1-6 0,1 0 0 0,1 0 6 16,0-4 4-16,4-5 2 0,-1 1 7 0,2-3 7 0,0 1 3 15,6-11 1-15,0-2 0 0,4-3-2 0,1-3-2 16,2 2-2-16,-2 0-2 0,-2 3-3 0,1 1 0 15,-4 2-3-15,-1 5-1 0,-2 3-6 0,-6 5-7 16,0 7-2-16,1-3-4 0,-1 6-10 0,0 8-3 16,6 5 2-16,0-3-3 0,-1 5 4 0,4 5 1 15,0-2 3-15,4 0 1 0,-4-2 5 0,4-4-1 0,-1 0 1 16,4 4 2-16,-2-7 2 0,0-1-1 0,3-4 0 0,2 2 2 16,3-5 0-16,0-1 1 0,-1 1 2 0,-2-3-4 15,8-6 3-15,1-4 2 0,2-1 0 0,-6-3-1 16,4-6 2-16,2 3-2 0,-5-12 0 0,1 1 3 15,-1-3-1-15,-3-4-3 0,-6-6-1 0,-1 4-1 16,-2-1-3-16,-4-2-1 0,-9 5-3 0,8 3-2 16,-12 2-8-16,1 9-4 0,-12 7 1 0,2 0-5 15,-1 7-2-15,-5 7-1 0,-1 8 2 0,-7-1 0 16,-4 7 6-16,4 7 4 0,1 6 0 0,-1 0 4 16,-2 6 6-16,2 4 0 0,9 1 1 0,-1 0 0 15,3-3 2-15,9-6-2 0,2 5 5 0,2-1-1 16,3-8-2-16,6-4 1 0,1-3-2 0,11 1-15 0,9-6-16 15,-4 1-22-15,9-8-39 0,20-4 66 16,-1 3-47-16,16-7-23 0</inkml:trace>
        </inkml:traceGroup>
        <inkml:traceGroup>
          <inkml:annotationXML>
            <emma:emma xmlns:emma="http://www.w3.org/2003/04/emma" version="1.0">
              <emma:interpretation id="{95A560F3-93EE-450F-9807-40EE6C142214}" emma:medium="tactile" emma:mode="ink">
                <msink:context xmlns:msink="http://schemas.microsoft.com/ink/2010/main" type="inkWord" rotatedBoundingBox="16467,4022 17942,3944 18066,6274 16591,635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6781.8096">6384 3228 951 0,'-5'-3'422'0,"2"0"-271"0,-1 1-124 16,0 0 56-16,-1 2-87 0,3 5-8 0,2 6-5 15,-3 5-3-15,1 10 0 0,1-1 6 0,-1-1 7 16,1 9 2-16,-1 14 3 0,1 4 2 0,1 12 1 16,0-4 4-16,0 11 0 0,0 2 0 0,1 12 1 15,2 1-1-15,0 7-1 0,2 1 0 16,0 7-1-16,1-1-1 0,2 3-1 0,-1 6-1 0,1-3-1 15,0 5-1-15,0-7-1 0,0 2 0 0,-4-7-1 16,1-4 1-16,-2-8-2 0,-1-8 2 0,0-15-1 16,-2-1 2-16,0-14 0 0,0-11-2 0,0-10 1 15,0-2-1-15,0-7 1 0,0-10-1 0,0-7-6 16,0-1-8-16,1-1-8 0,-1-18-11 0,2-7-19 16,-1 1-6-16,-1-5 1 0,0-9 3 0,0 1 6 0,0-18 14 15,0-11 14-15,0 7 18 0,3-4 25 0,4-7 14 16,-1-3 3-16,7-7 2 0,0 5 1 0,6 2 3 15,-2 3 0-15,6 2-2 0,-3 1-2 0,9 9 3 16,-8 2 2-16,4 2 1 0,-3 12 1 0,1 7-2 16,2-1-3-16,-1 16-3 0,-5 2-4 0,-1 5-8 15,4 3-6-15,-3 4-3 0,2 4-4 0,-2 3-9 16,-5 0-1-16,9 5-2 0,-6 3 0 0,-3 6-6 16,1-1-2-16,-6 5 3 0,-4 4-2 0,-5 3 2 15,0 1 1-15,-14 10-2 0,-1 1 0 0,-7 1 1 16,0 2 1-16,-13 5-4 0,1-4-2 0,-9 1 0 15,-4-4-11-15,-8-2-8 0,5-1-13 0,-1 0-53 16,-8-3-39-16,8-3-69 0,-3 0 142 0,11-4-132 16,1-3-58-16</inkml:trace>
          <inkml:trace contextRef="#ctx0" brushRef="#br0" timeOffset="27053.0886">7369 4368 1136 0,'24'7'432'0,"-3"-7"-324"0,-21 0-92 0,2 0 5 16,-4 1-21-16,2 9-10 0,0 10-6 15,0 0-4-15,-5 5 5 0,0 8 5 0,-6 2 3 0,2 1 4 16,-4 3 7-16,-6 1 4 0,-7-3 3 0,9 3 2 16,1-4 4-16,-2 1 1 0,4-5 1 15,1 3 0-15,5-5 2 0,5 0 1 0,3-4-2 0,-1-4 1 16,1-3-2-16,6-1 0 0,5-4 3 0,-1 3-1 15,-1-7-5-15,7-2-2 0,2-2-2 0,7 1-5 16,9-7-3-16,-3-3-6 0,0 1-7 0,4-9-9 0,9-5-32 16,4-6-21-16,-2-9-34 0,-3 1-48 0,7-11 104 15,-3 2-78-15,-4-13-30 0</inkml:trace>
          <inkml:trace contextRef="#ctx0" brushRef="#br0" timeOffset="27201.1111">7594 3610 1284 0,'-27'27'521'0,"16"-27"-353"16,-2 0-132-16,2-3 27 0,1 0-46 0,5 1-18 15,5 5-22-15,-3 2-49 0,3 3-56 0,0-1 373 16,0 0-243-16,10 1 54 0,-7-17 84 0</inkml:trace>
        </inkml:traceGroup>
        <inkml:traceGroup>
          <inkml:annotationXML>
            <emma:emma xmlns:emma="http://www.w3.org/2003/04/emma" version="1.0">
              <emma:interpretation id="{7231B816-123E-4C17-AD35-E4C3CAF032FD}" emma:medium="tactile" emma:mode="ink">
                <msink:context xmlns:msink="http://schemas.microsoft.com/ink/2010/main" type="inkWord" rotatedBoundingBox="20480,3592 22095,3506 22208,5640 20593,5726">
                  <msink:destinationLink direction="with" ref="{E4DA16E0-E49A-43BC-9F0E-38BD4BFDF651}"/>
                </msink:context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0963.3893">10878 3086 425 0,'8'-35'254'0,"-2"-5"-94"0,1-1-72 16,-7 7 23-16,0 3 6 0,0 4-6 0,-2-4-1 16,-4 11-14-16,1-6-13 0,-3 13-24 0,1 4-11 15,-5-2-8-15,-1 7-11 0,-3 4-7 0,-3 7-19 16,0 2 0-16,-5 9-3 0,-3 9 0 0,-7 10-1 16,6 1 1-16,-7 11 0 0,-2 5 0 0,-1 10 4 15,-2 1-1-15,-1 7 1 0,6 6 0 0,1 11 1 16,-1-4-1-16,6 10 1 0,6-1 2 0,7 2 1 15,5 2 0-15,4 0 1 0,7-3 0 0,8-6 2 16,6 2 0-16,10-3 0 0,5-7 1 0,9-11 0 0,-3 5-1 16,18-24-1-16,-1 8-1 0,12-13-4 15,-5 2-3-15,21-16-8 0,-6-1-7 0,8-2-24 0,7-8-13 16,-2-5-14-16,1-5-23 0,4-5-91 0,-2-6 126 16,4-8-78-16,-4 0-40 0</inkml:trace>
          <inkml:trace contextRef="#ctx0" brushRef="#br0" timeOffset="31325.4141">11622 3524 707 0,'-10'-1'385'0,"-1"-7"-188"0,3 1-114 16,0-7 66-16,5 1-64 0,-4 5 3 0,3-3-17 16,-1 3-28-16,3 6-11 0,5 2-10 0,-3 5-5 15,5 10-8-15,0 0-3 0,3-2-6 0,-2 10 1 0,5 12-1 16,-1 6 3-16,1 0 1 0,2 1-2 0,1 4 2 15,2 2-1-15,5 1-2 0,-4 0-1 0,1-1 0 16,-1 0-3-16,-1 0-2 0,2 0 0 0,-2-1-5 16,-2 0-3-16,-1 0-3 0,0 0-3 0,1-4-18 15,-3 0-8-15,0-2-11 0,0-3-23 0,5-1-96 16,-1-4 129-16,2-1-78 0,4 0-46 0</inkml:trace>
        </inkml:traceGroup>
        <inkml:traceGroup>
          <inkml:annotationXML>
            <emma:emma xmlns:emma="http://www.w3.org/2003/04/emma" version="1.0">
              <emma:interpretation id="{81B11EC2-BC4B-4D6A-9D73-238DA50FBDA1}" emma:medium="tactile" emma:mode="ink">
                <msink:context xmlns:msink="http://schemas.microsoft.com/ink/2010/main" type="inkWord" rotatedBoundingBox="23826,3992 25281,3914 25347,5147 23892,5224"/>
              </emma:interpretation>
              <emma:one-of disjunction-type="recognition" id="oneOf7">
                <emma:interpretation id="interp11" emma:lang="" emma:confidence="1">
                  <emma:literal>to</emma:literal>
                </emma:interpretation>
                <emma:interpretation id="interp12" emma:lang="" emma:confidence="0">
                  <emma:literal>(0</emma:literal>
                </emma:interpretation>
                <emma:interpretation id="interp13" emma:lang="" emma:confidence="0">
                  <emma:literal>tv</emma:literal>
                </emma:interpretation>
                <emma:interpretation id="interp14" emma:lang="" emma:confidence="0">
                  <emma:literal>Lo</emma:literal>
                </emma:interpretation>
                <emma:interpretation id="interp15" emma:lang="" emma:confidence="0">
                  <emma:literal>(o</emma:literal>
                </emma:interpretation>
              </emma:one-of>
            </emma:emma>
          </inkml:annotationXML>
          <inkml:trace contextRef="#ctx0" brushRef="#br0" timeOffset="32378.2068">13733 3874 757 0,'-36'8'434'0,"5"-9"-222"16,9-2-130-16,13-1 92 0,-1-2-96 0,2 6-22 16,5-5-8-16,6 4-12 0,3-2-5 0,2 1-10 15,5 0-3-15,9 1-3 0,2-4-4 0,7 0-5 16,2-4-1-16,7 1-1 0,-2-2-2 0,11 1-2 15,-1-4-1-15,-2 0 0 0,2 4-2 0,-2-1-1 16,-1-1-1-16,-4 3 2 0,1 2-2 0,-4 2-2 16,-1 4-2-16,-4 7-1 0,1-1-2 0,-7 0 0 0,-8 10-6 15,1 3-4-15,1 2 0 0,-8-2 1 0,-5 2 1 0,1 3 0 16,-4 5 2-16,0-1 2 0,0 2 6 0,-2-6 4 16,0 7 6-16,7-1 0 0,-6-3 4 0,3-5 3 15,7 1 7-15,-3-1 1 0,7-3 2 0,1-6 4 16,3-5 2-16,2 0 2 0,3-5 0 0,2 0 1 15,1-6-5-15,4-2 0 0,1-3-3 0,1-3-2 16,2-3-3-16,-4-2-2 0,3-3-1 0,-1-1-2 0,-7-3-1 16,-1-3 0-16,-4 1 0 0,-3-1 1 15,-10-1-4-15,2 0 1 0,-10-2-2 0,-1 2-1 0,-2-1-4 16,-2-1-4-16,-14-3-5 0,-1 2-3 0,-1 1-7 16,1 0-6-16,-20 2-4 0,5 0-3 0,-11 7-11 15,0 2-4-15,-8 10-8 0,0-1-12 0,-4 5-64 16,-6 6-51-16,7 6 129 0,-2 5-92 0,5 1-61 15</inkml:trace>
          <inkml:trace contextRef="#ctx0" brushRef="#br0" timeOffset="31958.3286">13631 3271 1051 0,'-4'-10'424'0,"4"-2"-286"0,0 0-98 0,-5-2-4 16,0 3 7-16,-1 1-12 0,1 6-21 0,2 0-6 15,3 4-2-15,0 2-2 0,0 4-3 0,5 4 1 16,-4 6 0-16,4 0 2 0,1 5 2 0,-3 2 1 16,1 11 1-16,-4-1 1 0,0-2 0 0,0 10-1 0,1 12 0 15,1 1 0-15,-2-3 1 0,3 6-2 0,0-1 2 0,5 6 0 16,3-2-1-16,0 4-1 0,1-11 2 0,2-7-2 15,7 8 2-15,1-5 1 0,5-4-2 0,-3-8 0 16,3 2-2-16,3 0 1 0,2-8-2 0,2 0 0 16,-1-6-8-16,4-3-3 0,-2-7-5 0,3-1-5 15,2-6-19-15,1-3-11 0,2-5-13 0,-3 0-20 16,0-11-67-16,3 0-56 0,-3-12 141 0,-4 1-104 0,1-5-60 16</inkml:trace>
        </inkml:traceGroup>
        <inkml:traceGroup>
          <inkml:annotationXML>
            <emma:emma xmlns:emma="http://www.w3.org/2003/04/emma" version="1.0">
              <emma:interpretation id="{17A0A29F-253E-462E-B519-19BE97160C8A}" emma:medium="tactile" emma:mode="ink">
                <msink:context xmlns:msink="http://schemas.microsoft.com/ink/2010/main" type="inkWord" rotatedBoundingBox="27000,3463 30223,3291 30356,5793 27133,5964">
                  <msink:destinationLink direction="with" ref="{E4DA16E0-E49A-43BC-9F0E-38BD4BFDF651}"/>
                </msink:context>
              </emma:interpretation>
              <emma:one-of disjunction-type="recognition" id="oneOf8">
                <emma:interpretation id="interp16" emma:lang="" emma:confidence="0">
                  <emma:literal>i-y)</emma:literal>
                </emma:interpretation>
                <emma:interpretation id="interp17" emma:lang="" emma:confidence="0">
                  <emma:literal>i-i]</emma:literal>
                </emma:interpretation>
                <emma:interpretation id="interp18" emma:lang="" emma:confidence="0">
                  <emma:literal>i-n)</emma:literal>
                </emma:interpretation>
                <emma:interpretation id="interp19" emma:lang="" emma:confidence="0">
                  <emma:literal>i-i)</emma:literal>
                </emma:interpretation>
                <emma:interpretation id="interp20" emma:lang="" emma:confidence="0">
                  <emma:literal>i..)</emma:literal>
                </emma:interpretation>
              </emma:one-of>
            </emma:emma>
          </inkml:annotationXML>
          <inkml:trace contextRef="#ctx0" brushRef="#br0" timeOffset="32822.6214">16887 3546 1128 0,'0'-3'420'0,"0"-13"-305"15,-3 2-87-15,-1 0 5 0,3 4-10 0,-2 4-11 0,1 3-12 16,2 1-7-16,-2 2 2 0,1 2-1 0,1 2 1 16,-2 4 3-16,1 2 4 0,-1 7 3 0,0-2 3 15,-1 5 6-15,2 4 1 0,-3 7 1 0,1-3 0 16,0 7 1-16,0 2 0 0,0 1-3 0,-2 2 2 16,3 0-5-16,-1 3-1 0,-3 1 0 0,6 2-1 15,-2-3-2-15,2 4-1 0,2-4 2 0,1-2-3 16,2 4 4-16,4-6-1 0,2-5 1 0,1-2 0 15,-1-5 1-15,1-8-3 0,6 0 1 0,3 5-1 16,-4-14-3-16,6 1-2 0,0-3-2 0,11 0-8 16,2-8-5-16,0 3-4 0,-3-13-7 0,8-7-29 15,1-1-13-15,1-9-20 0,-2-3-26 0,-6-10-130 16,3-3 177-16,-1-3-111 0,-7-5-59 0</inkml:trace>
          <inkml:trace contextRef="#ctx0" brushRef="#br0" timeOffset="32972.217">17036 3097 978 0,'-19'2'452'0,"-6"4"-275"0,15-7-130 0,-2-6 31 15,8 7-42-15,1 0-10 0,3 5-30 0,0 0-7 16,7 3-6-16,-1 0-3 0,3 1-16 0,3 2-11 16,10 4-16-16,-1-2-28 0,2 2 64 0,9 1-46 15,7 2-14-15</inkml:trace>
          <inkml:trace contextRef="#ctx0" brushRef="#br0" timeOffset="33168.995">17750 3921 1277 0,'6'1'589'0,"9"10"-360"0,-3-12-169 15,-12-7 61-15,8 6-92 0,0-1-1 16,13 3-31-16,0 2-7 0,14 2-6 0,-3 4-3 0,7 0-13 15,9 0-6-15,0 2-7 0,6-2-8 0,2-2-25 16,-2 1-14-16,2-6-20 0,-5-1-28 0,11-3 90 16,-2-7-59-16,9-4-14 0</inkml:trace>
          <inkml:trace contextRef="#ctx0" brushRef="#br0" timeOffset="33676.638">19279 2532 1322 0,'16'6'477'0,"11"2"-361"15,1 2-95-15,15 12 3 0,0 4-22 0,10 12-1 16,3-5 0-16,9 33-1 0,-1-11 0 0,-2 14 0 16,0 7 0-16,-16-1-1 0,4 2 0 0,-7 2-1 15,-12 1 1-15,-4 6 1 0,-6 1 0 0,-10-2 0 16,-4 9 1-16,-10-2 1 0,-9-3 0 0,-7 7-2 15,-9-4-1-15,-15 7-2 0,1 0-2 0,-12-7-6 16,-5 7-4-16,-14-12-5 0,-4 4-6 0,-12-2-23 16,-10-12-16-16,-17 4-32 0,-2-8-57 0,8-6 110 0,-31 5-72 15,-14-5-58-15</inkml:trace>
          <inkml:trace contextRef="#ctx0" brushRef="#br0" timeOffset="33399.379">18920 3386 1440 0,'0'8'581'0,"0"-4"-408"0,0 1-132 0,-1-8-10 15,1 3 7-15,0 5-15 0,3 3-17 0,0 11-16 16,2 5-4-16,3 11-4 0,-2 0 2 0,-1 9-3 16,1 9-1-16,-1-1-2 0,0 1 1 0,-2-4 0 0,-3-7-1 0,2 2-3 15,-2 1-1-15,1-7 3 0,-1-8 1 0,0 1-1 16,-1 1-6-16,-1-2-4 0,2 0-2 0,-1-3-2 15,-1-6-10-15,2 1-57 0,0-4-45 0,0-10 106 16,2 1-71-16,1-7-56 0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9:21.789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E4DA16E0-E49A-43BC-9F0E-38BD4BFDF651}" emma:medium="tactile" emma:mode="ink">
          <msink:context xmlns:msink="http://schemas.microsoft.com/ink/2010/main" type="inkDrawing" rotatedBoundingBox="20648,5698 29887,5151 29958,6352 20719,6899" semanticType="callout" shapeName="Other">
            <msink:sourceLink direction="with" ref="{7231B816-123E-4C17-AD35-E4C3CAF032FD}"/>
            <msink:sourceLink direction="with" ref="{17A0A29F-253E-462E-B519-19BE97160C8A}"/>
          </msink:context>
        </emma:interpretation>
      </emma:emma>
    </inkml:annotationXML>
    <inkml:trace contextRef="#ctx0" brushRef="#br0">99 979 912 0,'-14'-19'380'0,"1"-5"-257"0,-1 2-86 15,3-2 1-15,-1 3 26 0,4 2-24 0,1 0-10 16,2 6-4-16,-2-1-36 0,4 3 24 0,2 5-1 16,-1 1-3-16,0 0-12 0,2 2 6 0,0 3-1 0,4 1 2 15,-3-1-2-15,1 4-1 0,1 0 1 0,2 6 0 0,3 1-2 16,4 10 0-16,0-4 2 0,0 1-2 0,4 6-1 15,7 6 0-15,4 3 0 0,4 4-3 0,1 0 3 16,8 2 0-16,-2 4-2 0,10 2 1 0,0-4 1 16,1 2 1-16,4-1 0 0,-1-5 2 0,-1-2-1 15,0-7 3-15,-1-1 2 0,-3-11 0 0,0 3 2 0,2-8 4 16,-3-1 1-16,0-8 2 0,7-1 3 0,-2-4 2 16,5-2-2-16,1-3 1 0,-1-3-1 15,-2-6-2-15,2-1 0 0,-1-4-3 0,0 0 0 0,-3-2-3 16,-3-5 0-16,2 2-1 0,-1-2-2 0,-6 5-1 15,1-3-3-15,12-3 1 0,-4 0-2 16,-4 3-1-16,4-2-1 0,-2 2 0 0,9-7-1 0,-1 4-2 16,2 0 2-16,-10 11-2 0,11 0 0 0,-2-2-2 15,2 7 1-15,7 3-2 0,-5 9 1 0,1 0 0 16,2 4-1-16,-4 6 1 0,-2 6-3 0,1 1 3 16,-5 5-3-16,-1 11 0 0,2-1-1 0,-3 2 1 15,3 3-1-15,-3 0-1 0,3 8 2 0,-4-2-2 16,2-1 4-16,-5 0 1 0,-7-2 1 0,5-1 1 15,-7-1 2-15,1-4-1 0,-8-6 1 0,0 1 0 0,-3-8 0 16,1 0 0-16,-2-8 1 0,-1 3 1 16,-5-9-2-16,1 0 3 0,-2-5 1 0,1 0-1 0,-9-8 0 15,8 2 0-15,-5-7 2 0,2-1-1 0,-2-6 1 16,2-2 1-16,-1-3 0 0,3-4 1 16,0-1 1-16,0-2-1 0,1-3-2 0,0 0 1 0,1-5-2 15,0 5 0-15,4-2-3 0,0-1 1 0,3 3-2 16,0-2 0-16,4 6-1 0,2 2 0 0,2 10-1 15,2-2 0-15,-6 5 2 0,7 11-3 0,3-1-1 16,4 3 1-16,-10 3 1 0,3 0 0 0,4 3-2 0,4 3 1 16,5 6-1-16,-5-1-2 0,-2 0 4 0,2 6-1 15,11 1-3-15,2 1-1 0,6-2 2 0,-8-1-2 0,10 0 2 16,1 2 2-16,4-10-2 0,-2 0 2 0,3 1 3 16,-2-4 0-16,7-3 0 0,-2-1 0 0,2-1 3 15,3-3-1-15,0 0-1 0,0 0 1 0,0-4-1 16,-2 3-1-16,-2-3 1 0,7-1 0 0,0 2-1 15,0-4-1-15,0 2 1 0,2-3-1 0,3 0 1 16,2 0 1-16,13-5 2 0,-8-2 3 0,-1-2 6 16,8-4 2-16,-1-3 3 0,-2-3 3 0,-9 1 4 15,-2-6-2-15,8-7 4 0,-4 3-3 0,-8 0-3 16,-4 0-3-16,-7-3-3 0,14 1-3 0,-12-1-6 16,2 1 1-16,-16 6-6 0,7-3-2 0,-5 1-3 0,-4 2-3 15,-6 0 0-15,-9 2-10 0,-1-1-3 16,-8 4-5-16,-6 1-6 0,-9-1-26 0,-2 1-16 0,-7 1-19 15,-4 4-29-15,-8 0 81 0,-4 2-59 0,-2 1-16 16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3-17T10:49:34.111"/>
    </inkml:context>
    <inkml:brush xml:id="br0">
      <inkml:brushProperty name="width" value="0.1" units="cm"/>
      <inkml:brushProperty name="height" value="0.1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62974316-CB12-4993-A9BE-4F163B5428CE}" emma:medium="tactile" emma:mode="ink">
          <msink:context xmlns:msink="http://schemas.microsoft.com/ink/2010/main" type="writingRegion" rotatedBoundingBox="29183,1566 24949,1858 24862,598 29096,306"/>
        </emma:interpretation>
      </emma:emma>
    </inkml:annotationXML>
    <inkml:traceGroup>
      <inkml:annotationXML>
        <emma:emma xmlns:emma="http://www.w3.org/2003/04/emma" version="1.0">
          <emma:interpretation id="{6E8290CD-1DA9-4561-8E7C-D76F91E3F9C4}" emma:medium="tactile" emma:mode="ink">
            <msink:context xmlns:msink="http://schemas.microsoft.com/ink/2010/main" type="paragraph" rotatedBoundingBox="29183,1566 24949,1858 24862,598 29096,3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843407-B6F9-4C62-BC62-EE3EB6DBD12F}" emma:medium="tactile" emma:mode="ink">
              <msink:context xmlns:msink="http://schemas.microsoft.com/ink/2010/main" type="line" rotatedBoundingBox="29183,1566 24949,1858 24862,598 29096,306"/>
            </emma:interpretation>
          </emma:emma>
        </inkml:annotationXML>
        <inkml:traceGroup>
          <inkml:annotationXML>
            <emma:emma xmlns:emma="http://www.w3.org/2003/04/emma" version="1.0">
              <emma:interpretation id="{04088F5C-1ECF-40E8-9861-25B5392CD32B}" emma:medium="tactile" emma:mode="ink">
                <msink:context xmlns:msink="http://schemas.microsoft.com/ink/2010/main" type="inkWord" rotatedBoundingBox="29152,1114 25302,1380 25284,1127 29134,86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3649 177 550 0,'22'-10'252'0,"-3"-1"-139"0,-2 1-62 0,-1-2 18 16,0 1 3-16,-1 4-6 0,1 4-7 0,-4-5-6 16,-1 2-10-16,-1-4-4 0,1 2 5 0,0 5-2 0,-4-3-5 15,-1-2-1-15,-4-2 3 0,4 4 5 0,-4-1-1 16,1 1 1-16,-2 1-7 0,-2-3-1 0,-1 2-4 16,-1 1-3-16,-2-1-8 0,-3 4-7 0,-1 1-5 15,-1-3-2-15,-4 6-4 0,-1 3-1 0,-5 0-2 16,-4 4-1-16,-5 2 0 0,-3-1-2 0,-4 7 1 15,-6 1 1-15,-4-1 0 0,-2 1 0 0,-4-2-1 16,-6 3 1-16,-4 0 0 0,-1 0 1 0,-7-3 3 16,-7 2-2-16,-4-3 2 0,-2-3-1 0,-9 0 3 15,-5-4 0-15,-5 2 3 0,-2-1-2 0,13-4 1 0,-11 0-1 0,-12-5 1 16,-1 5 2-16,15 1-1 0,-2-6 0 0,2 0-2 16,-18 0 2-16,0 0 0 0,3 0-1 0,13 0-1 15,5 0 0-15,-13 3-1 0,0-3-1 0,4 0 1 16,20-1-1-16,-8-1-1 0,-2 2 2 0,18 0-3 15,-3-1 2-15,8-3 0 0,10 3 0 0,12-1-1 16,-6 2-2-16,11-1 1 0,5-1-1 0,6-1 0 16,1-2-1-16,5 0-2 0,4-1-3 0,6 3-2 15,3-2 1-15,3 0-10 0,4 2-7 0,-3-3-8 16,8 2-14-16,0 0-50 0,1-3-37 0,3-1-55 16,0 4 125-16,3-4-92 0,15-4-44 0</inkml:trace>
        </inkml:traceGroup>
        <inkml:traceGroup>
          <inkml:annotationXML>
            <emma:emma xmlns:emma="http://www.w3.org/2003/04/emma" version="1.0">
              <emma:interpretation id="{C00E68D9-5964-48EF-B253-F27B8A3F2D5B}" emma:medium="tactile" emma:mode="ink">
                <msink:context xmlns:msink="http://schemas.microsoft.com/ink/2010/main" type="inkWord" rotatedBoundingBox="26371,1760 24949,1858 24862,598 26284,500"/>
              </emma:interpretation>
              <emma:one-of disjunction-type="recognition" id="oneOf1">
                <emma:interpretation id="interp1" emma:lang="" emma:confidence="0">
                  <emma:literal>S.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doss</emma:literal>
                </emma:interpretation>
                <emma:interpretation id="interp4" emma:lang="" emma:confidence="0">
                  <emma:literal>t.</emma:literal>
                </emma:interpretation>
                <emma:interpretation id="interp5" emma:lang="" emma:confidence="0">
                  <emma:literal>f.</emma:literal>
                </emma:interpretation>
              </emma:one-of>
            </emma:emma>
          </inkml:annotationXML>
          <inkml:trace contextRef="#ctx0" brushRef="#br0" timeOffset="2734.8166">901-296 846 0,'-14'-3'357'0,"-4"1"-246"0,4-4-100 15,5-1 30-15,2 7-58 0,-4-1 2 0,6 2-9 0,-4 6 0 16,-6-1 5-16,3 0 8 0,-1 4 12 0,-6-4 10 16,-4 2 7-16,0-1 14 0,-4-1 5 0,1 2 2 15,2-3 3-15,-3-2-2 0,2 3 0 0,-4-3-3 16,3 5-7-16,1-1-13 0,-4 4-3 0,-3-3-4 16,1 6-7-16,2 4-2 0,-6 1-5 0,0 2-3 15,-3 2 2-15,-2 1-3 0,-2 3 0 0,-1 4 2 16,4 4 2-16,-4-7-1 0,-2 3 4 0,2 0 0 15,-2-3 0-15,2-1 1 0,7 0 3 0,-4-5-1 16,7-3 0-16,-1 2 2 0,5-5-1 0,7 1 1 16,5-1 2-16,-1-1-2 0,4-4 1 0,7 0-1 0,-1-2 2 15,2 3-1-15,3-1 1 0,3-5-1 0,3 4-1 0,3-2 2 16,10 4 0-16,-1-1 1 0,-1-1 0 0,7 3-3 16,9 1 2-16,2 2-2 0,9-3 1 0,-4 4-2 15,6-1 0-15,3 0-1 0,8 3-1 0,-1-1 1 16,2-2-1-16,1 3-1 0,-3 0 0 0,-1-2 1 15,6-1 3-15,-6-1 1 0,2-3 1 0,-3 3 1 16,-3-3 1-16,0-2 3 0,-5 1 0 0,0-3 0 16,0 3 0-16,-6-3-1 0,-1 2 1 0,-2-4-2 0,-4 2 3 15,2-1-1-15,-7-3 0 0,2 1 1 0,-8-2 4 16,-4-3-2-16,1 0 1 0,-4 0 4 0,1 0-2 16,-3-5-1-16,-1 1 6 0,1-1 0 0,-2 0-1 15,-3-1 2-15,-2-2-2 0,5-5 2 0,-4-3 0 16,0 2 1-16,-1-4-5 0,0-2-1 0,2-4-3 15,-2-2-1-15,-3-2-1 0,0-6-2 0,0 4-2 16,0-7-1-16,-2 1 0 0,-4-3-1 0,3 0-1 16,-2-4-1-16,0 1 2 0,0-2-4 0,-2-1-1 15,3-1 1-15,0-4-1 0,-3 1-1 0,2 1 0 16,-1-1 1-16,0 0-1 0,1 6 0 0,-1-2 1 16,1 7-2-16,2 4 0 0,-1 4 0 0,0-2 0 15,2 8-1-15,0 5-1 0,-1 3 0 0,2-1-1 16,-3 7-1-16,1-3 1 0,3 7-2 0,-3-2-2 15,1 7-1-15,1-4 0 0,-1 5-5 0,-1 0-1 16,3 3 2-16,-3 0-3 0,1 2 2 0,1 3 1 0,-2 3 0 16,1 0 2-16,-1 3 4 0,0 2 0 0,-1 2-1 15,1-2 3-15,-3 5 1 0,1-2 1 0,-4-2 1 16,1 2 0-16,-2 0 1 0,-1 1 1 0,-8-6 0 16,4 2-1-16,1-2 3 0,-3-4-3 0,-3 7 1 15,-3-4 0-15,0-2-1 0,3 3 0 0,-6-2 0 0,-11 0 0 16,-4 3-3-16,3-3 3 0,0-2-1 0,1 3-2 0,-11-4 3 15,2 2 0-15,0-1 0 0,8 1 1 0,-9 0 0 16,0 2 0-16,0-7-1 0,3 2 2 16,-1 2-1-16,2-2-1 0,-3 1 0 0,5-1-1 0,2-5 1 15,1 7 0-15,5-2 0 0,-1 2-1 0,7-6 0 16,5 4 1-16,4 0 0 0,-1-3 2 0,7 1-2 16,4 1 2-16,3-1 1 0,-2-1-1 0,4-2 2 15,2 0-2-15,1-3 0 0,1 0 0 0,2 0 2 16,2-1-1-16,3-1-2 0,2-1 1 0,-2 0 0 15,9 1-2-15,4-1 0 0,3 1 0 0,-2-1 0 16,7 0-1-16,3 1 0 0,7-6 0 0,9-4-2 16,-2 2 1-16,2-3-1 0,5-3 0 0,1-1-3 15,2-5 3-15,-2-1-2 0,2 1 2 0,-4 1 0 16,-1-1 1-16,2-2 2 0,-10 5-1 0,3 0 1 16,-5 0 0-16,-4 3 1 0,-7 3-1 0,0 2 0 15,-11 3 0-15,-6 2-2 0,-2 4-2 0,-1 1 1 16,-7 1-4-16,2 4 3 0,-10 1-2 0,2 0 0 0,-5 6 0 15,-6 0 0-15,-5 10 3 0,-4-4 1 16,-9 9 1-16,-4-1-2 0,-7 7 2 0,3 0 1 0,-11 3-2 16,2 3 2-16,-4-3-1 0,-1 2 0 0,1-4 0 15,1 6 0-15,-1-8 1 0,4 1 1 0,-2-1 2 16,2-6-1-16,6-4 1 0,1-2 0 0,7-5 1 16,0 1 1-16,5-4-2 0,7-3 1 0,4-2-2 15,5 0 3-15,0-1-2 0,7 0 0 0,3-3 2 16,0-2-4-16,4 0 2 0,0-4-2 0,7 0-1 15,1-1 0-15,6-2 0 0,5-1-1 0,11-1-1 0,-1-1 1 16,0-1 0-16,9 0 0 0,10-5-1 16,-5-1 1-16,0 2 0 0,0-1 0 0,-2 4-1 0,4-7 2 15,-2-2-2-15,3 2 0 0,-14 6 2 0,1 0 0 16,-1 2 0-16,-8 3 0 0,-7 0-1 0,-2 5 0 16,-4 3-1-16,-6-2-1 0,-4 2-1 0,-4 7-3 15,-5-2 2-15,-1 2-2 0,-7 6 1 0,-7 2 1 16,1-1 1-16,-7 5 1 0,-1 0 0 0,-6-1 3 15,2 1 1-15,-3-2 2 0,6 1-1 0,-1-4 1 16,-2 0 0-16,4-1 0 0,5-2 0 0,7 0-1 16,-1-1 0-16,5-2-1 0,-1-5 0 0,7 4 0 15,5-4 0-15,3-3-1 0,2 1 0 0,4-1 0 16,-4 0 0-16,18-3-1 0,0 3-2 0,5-6 1 16,7 1 0-16,6-3 0 0,-1-2 0 0,6-1-3 15,3 0 1-15,0 2 0 0,2-4 3 0,0 0-2 16,1 0 1-16,-3 5-1 0,-1-1 2 0,-1 1 1 0,-4 2 0 15,-13-1 1-15,5 2-1 0,-10 4 0 16,-7-2 0-16,-3 1-1 0,0-1-2 0,-9 3-1 0,0 1 0 0,-3 4-2 16,-2-2 0-16,-1 1 0 0,-5 2 1 0,-4 2 0 15,-6 3 0-15,-7 2 0 0,-1 1 2 0,2-1 3 16,-3-2-1-16,-6 5-1 0,-2 0 2 0,4-2 0 16,3 1 2-16,1-1 0 0,-4-1 0 0,15-2-2 15,-3 2 2-15,5-6 0 0,4 3-2 0,4-4 1 16,1 1-1-16,4-2 0 0,1-2 0 0,4-2 0 0,1 1-1 15,6-2 0-15,2 0 1 0,5-3-1 16,2 0 1-16,6-2-2 0,4-2 0 0,11 1 2 16,-4 0-3-16,3-1 0 0,5-1-1 0,-6-1 1 0,0 2 1 15,-1 1-1-15,-6 0 2 0,-10-1-2 0,3 1 2 16,-4 3 2-16,-13 1-1 0,-2 4-2 0,2-2 0 16,-6 0 0-16,-4 5-1 0,-1-1 2 0,-10 4-2 15,-4 3-1-15,4-1 3 0,-7 3 0 0,-4-1 2 16,-3 3 0-16,-5 2 1 0,1 1-1 0,4-2 1 15,-3 0 2-15,5 0-1 0,1-5 1 0,3 0-1 16,8 0 1-16,2-1 2 0,2-7 1 0,5 2 2 16,-2-5-3-16,6 0 1 0,0 0 0 0,10 0 0 15,-4-5 0-15,8 2-4 0,4-2-1 0,3-5-2 16,4 4 2-16,7-4-2 0,0-1-1 0,3 0-1 16,-2-2 0-16,1 1 2 0,1 2-1 0,-5-1 1 15,2-2 0-15,-10 7 0 0,0-2 0 0,-7 1 1 16,-3 4-1-16,-4 2 0 0,-1-3-1 0,-6 4-1 0,-2 4 0 15,-9 0 1-15,1 3 0 0,-6-1 0 16,-4 2 1-16,-3 3 0 0,-4-1 2 0,-5 3 1 0,-4-2 1 16,1-5-2-16,-3 2 1 0,2 2 3 0,-1-6-1 15,-2-2 2-15,3 3-1 0,6-5-1 0,2 0 3 16,3 0 1-16,2-2-1 0,1-3 1 0,8 1-1 0,2-4 0 16,0 0 2-16,3 1-1 0,3-2-1 0,2-6 0 0,1 1-1 15,2-3-3-15,5-3 0 0,-2 5-1 16,4-6-3-16,2-5 0 0,4 1-1 0,5-1-1 15,-1 1-1-15,5-5 0 0,1 1 0 0,4 0-1 0,-3 1 2 16,1-3-1-16,1 3 1 0,-1-6-1 0,-3 4 2 16,1-2 0-16,-4-3 0 0,1 5-2 0,-2 0 1 15,-2-2-1-15,-2 5 0 0,-3 1-1 0,4 1-1 16,-3 2-1-16,-2 1 0 0,0 3 2 0,-2 3-2 16,-1 3 0-16,0 5 0 0,-4-1 2 0,0 1-1 15,-1 3 2-15,-2 4-1 0,-2-1 1 0,2-1 1 16,-1 0-2-16,-1 3 1 0,-3-4 1 0,2 4-1 15,-3 0 0-15,1-3 0 0,-1 3 0 0,-1 0-1 0,-2 0 2 16,-3 2-3-16,-5 3-1 0,3-2 1 0,1 3-2 16,-3 0 0-16,-2 6-1 0,1 2-1 0,-1 0 1 15,2 5 1-15,1-3 2 0,-3 5-1 0,2 0 3 16,-1 1-2-16,2 2 2 0,-1-2 1 0,4-3 1 16,0 4 0-16,1-3 0 0,-1-4 0 0,2 2 1 15,0-6 2-15,2 0-1 0,1-3 1 0,-1 1-1 16,3-4 0-16,-2 2 0 0,6-2 1 0,-4 2-1 15,3-1-1-15,1-2 0 0,1 3 0 0,-2-2-1 0,2-5 0 16,3 3 1-16,-1-1-1 0,3 2 1 0,0-4 0 16,3 2 1-16,0-3 0 0,7-3 0 0,-2 2 2 0,2-1-1 15,5-1 4-15,-2-4-1 0,4 0 1 16,0-5-1-16,2 1 1 0,-1 5 1 0,-1-7 0 16,-3-3-1-16,0 3-1 0,0-1-1 0,-3 0 1 0,-2-1 1 15,-1 3 0-15,-3-3 0 0,1 4-2 0,-5 0 0 16,-1 0 0-16,1 1 0 0,-2 1-1 0,-3 9-2 15,-1-3-3-15,0-2-2 0,2 5-2 0,-2 1 1 16,0 12-5-16,-2 0 0 0,1 0-1 0,1 7 1 16,0 7 0-16,-2 2 3 0,-3 9 0 0,2-3-1 15,0 5 4-15,0 0 0 0,-1 3 1 0,0-2 2 16,-3 4-1-16,6 0-1 0,1-1 2 0,0 1 1 16,0-5 0-16,0-1 1 0,0-2 0 0,0 0 2 15,1-5 1-15,-1-5 1 0,0-5 0 0,0 0 2 16,0-4-1-16,0-4 0 0,2-1-1 0,-1 1 0 15,-1-8 1-15,0 1 0 0,2-2 1 0,0-2-1 0,-2 5 6 16,0-8-1-16,-4-2 4 0,4-1-2 0,0 1-1 16,-1 1-2-16,-1-4 1 0,2-1 0 0,0-2-5 15,0 3 0-15,0-3-1 0,-1-3-1 16,-2-5-3-16,1 2 3 0,0-1-1 0,-1-2-1 0,-2-2-2 16,4-2 0-16,1 0-1 0,-3-1 1 0,1 1-1 15,0-1 0-15,2 0 0 0,-1 4-2 0,-2-1 2 16,-1 1-1-16,0 1-2 0,-3 3-1 0,3-2 0 15,-6 1-1-15,-1 3-1 0,-5-1-2 0,0 0-1 16,-3 2 0-16,-3 3 1 0,-4-3-1 0,-1 1-1 16,-5 2 0-16,-4 0 1 0,-3 2 2 0,1 0 1 15,-7 2 0-15,1 0 0 0,-5 0 3 0,-1 1 2 16,2 3 0-16,1 0 1 0,0 0-1 0,0 0 1 16,0-1 1-16,1-1 0 0,5 2 0 0,-2-1 0 15,6-1-1-15,4 0-1 0,1 1 3 0,5 1 0 0,8 0 2 16,-2-3-1-16,8 3 1 0,5-4-1 0,0 4-1 15,4 0 1-15,4 0-3 0,0 0 0 16,6 4-2-16,2-1 0 0,11 2 0 0,3 1 0 0,18 5-2 16,-3-3 1-16,-1 2 1 0,19 2-3 0,5-1-9 15,1 4-6-15,-2-2-8 0,-1-1-12 0,5 3-16 0,18 4-157 16,14 1 169-16,2-4-101 0,-9 2-54 0</inkml:trace>
        </inkml:traceGroup>
      </inkml:traceGroup>
    </inkml:traceGroup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455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91854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29343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1758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65162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14216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32054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97428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19958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81633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0930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37DCB-DCDA-4E75-9DF1-8CD6A4FC934A}" type="datetimeFigureOut">
              <a:rPr lang="en-SG" smtClean="0"/>
              <a:t>17/3/2021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4DE9F-00BA-451D-AB13-E8669AB0E65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33197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" Type="http://schemas.openxmlformats.org/officeDocument/2006/relationships/image" Target="../media/image1.emf"/><Relationship Id="rId21" Type="http://schemas.openxmlformats.org/officeDocument/2006/relationships/image" Target="../media/image10.emf"/><Relationship Id="rId7" Type="http://schemas.openxmlformats.org/officeDocument/2006/relationships/image" Target="../media/image3.emf"/><Relationship Id="rId12" Type="http://schemas.openxmlformats.org/officeDocument/2006/relationships/customXml" Target="../ink/ink6.xml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24" Type="http://schemas.openxmlformats.org/officeDocument/2006/relationships/customXml" Target="../ink/ink12.xml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10" Type="http://schemas.openxmlformats.org/officeDocument/2006/relationships/customXml" Target="../ink/ink5.xml"/><Relationship Id="rId19" Type="http://schemas.openxmlformats.org/officeDocument/2006/relationships/image" Target="../media/image9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00.emf"/><Relationship Id="rId18" Type="http://schemas.openxmlformats.org/officeDocument/2006/relationships/customXml" Target="../ink/ink260.xml"/><Relationship Id="rId26" Type="http://schemas.openxmlformats.org/officeDocument/2006/relationships/customXml" Target="../ink/ink264.xml"/><Relationship Id="rId39" Type="http://schemas.openxmlformats.org/officeDocument/2006/relationships/image" Target="../media/image263.emf"/><Relationship Id="rId21" Type="http://schemas.openxmlformats.org/officeDocument/2006/relationships/image" Target="../media/image254.emf"/><Relationship Id="rId34" Type="http://schemas.openxmlformats.org/officeDocument/2006/relationships/customXml" Target="../ink/ink268.xml"/><Relationship Id="rId42" Type="http://schemas.openxmlformats.org/officeDocument/2006/relationships/customXml" Target="../ink/ink272.xml"/><Relationship Id="rId47" Type="http://schemas.openxmlformats.org/officeDocument/2006/relationships/image" Target="../media/image267.emf"/><Relationship Id="rId50" Type="http://schemas.openxmlformats.org/officeDocument/2006/relationships/customXml" Target="../ink/ink276.xml"/><Relationship Id="rId55" Type="http://schemas.openxmlformats.org/officeDocument/2006/relationships/image" Target="../media/image271.emf"/><Relationship Id="rId63" Type="http://schemas.openxmlformats.org/officeDocument/2006/relationships/image" Target="../media/image275.emf"/><Relationship Id="rId7" Type="http://schemas.openxmlformats.org/officeDocument/2006/relationships/image" Target="../media/image2470.emf"/><Relationship Id="rId2" Type="http://schemas.openxmlformats.org/officeDocument/2006/relationships/customXml" Target="../ink/ink252.xml"/><Relationship Id="rId16" Type="http://schemas.openxmlformats.org/officeDocument/2006/relationships/customXml" Target="../ink/ink259.xml"/><Relationship Id="rId29" Type="http://schemas.openxmlformats.org/officeDocument/2006/relationships/image" Target="../media/image258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54.xml"/><Relationship Id="rId11" Type="http://schemas.openxmlformats.org/officeDocument/2006/relationships/image" Target="../media/image2490.emf"/><Relationship Id="rId24" Type="http://schemas.openxmlformats.org/officeDocument/2006/relationships/customXml" Target="../ink/ink263.xml"/><Relationship Id="rId32" Type="http://schemas.openxmlformats.org/officeDocument/2006/relationships/customXml" Target="../ink/ink267.xml"/><Relationship Id="rId37" Type="http://schemas.openxmlformats.org/officeDocument/2006/relationships/image" Target="../media/image262.emf"/><Relationship Id="rId40" Type="http://schemas.openxmlformats.org/officeDocument/2006/relationships/customXml" Target="../ink/ink271.xml"/><Relationship Id="rId45" Type="http://schemas.openxmlformats.org/officeDocument/2006/relationships/image" Target="../media/image266.emf"/><Relationship Id="rId53" Type="http://schemas.openxmlformats.org/officeDocument/2006/relationships/image" Target="../media/image270.emf"/><Relationship Id="rId58" Type="http://schemas.openxmlformats.org/officeDocument/2006/relationships/customXml" Target="../ink/ink280.xml"/><Relationship Id="rId66" Type="http://schemas.openxmlformats.org/officeDocument/2006/relationships/customXml" Target="../ink/ink284.xml"/><Relationship Id="rId5" Type="http://schemas.openxmlformats.org/officeDocument/2006/relationships/image" Target="../media/image2460.emf"/><Relationship Id="rId15" Type="http://schemas.openxmlformats.org/officeDocument/2006/relationships/image" Target="../media/image2510.emf"/><Relationship Id="rId23" Type="http://schemas.openxmlformats.org/officeDocument/2006/relationships/image" Target="../media/image255.emf"/><Relationship Id="rId28" Type="http://schemas.openxmlformats.org/officeDocument/2006/relationships/customXml" Target="../ink/ink265.xml"/><Relationship Id="rId36" Type="http://schemas.openxmlformats.org/officeDocument/2006/relationships/customXml" Target="../ink/ink269.xml"/><Relationship Id="rId49" Type="http://schemas.openxmlformats.org/officeDocument/2006/relationships/image" Target="../media/image268.emf"/><Relationship Id="rId57" Type="http://schemas.openxmlformats.org/officeDocument/2006/relationships/image" Target="../media/image272.emf"/><Relationship Id="rId61" Type="http://schemas.openxmlformats.org/officeDocument/2006/relationships/image" Target="../media/image274.emf"/><Relationship Id="rId10" Type="http://schemas.openxmlformats.org/officeDocument/2006/relationships/customXml" Target="../ink/ink256.xml"/><Relationship Id="rId19" Type="http://schemas.openxmlformats.org/officeDocument/2006/relationships/image" Target="../media/image253.emf"/><Relationship Id="rId31" Type="http://schemas.openxmlformats.org/officeDocument/2006/relationships/image" Target="../media/image259.emf"/><Relationship Id="rId44" Type="http://schemas.openxmlformats.org/officeDocument/2006/relationships/customXml" Target="../ink/ink273.xml"/><Relationship Id="rId52" Type="http://schemas.openxmlformats.org/officeDocument/2006/relationships/customXml" Target="../ink/ink277.xml"/><Relationship Id="rId60" Type="http://schemas.openxmlformats.org/officeDocument/2006/relationships/customXml" Target="../ink/ink281.xml"/><Relationship Id="rId65" Type="http://schemas.openxmlformats.org/officeDocument/2006/relationships/image" Target="../media/image276.emf"/><Relationship Id="rId4" Type="http://schemas.openxmlformats.org/officeDocument/2006/relationships/customXml" Target="../ink/ink253.xml"/><Relationship Id="rId9" Type="http://schemas.openxmlformats.org/officeDocument/2006/relationships/image" Target="../media/image2480.emf"/><Relationship Id="rId14" Type="http://schemas.openxmlformats.org/officeDocument/2006/relationships/customXml" Target="../ink/ink258.xml"/><Relationship Id="rId22" Type="http://schemas.openxmlformats.org/officeDocument/2006/relationships/customXml" Target="../ink/ink262.xml"/><Relationship Id="rId27" Type="http://schemas.openxmlformats.org/officeDocument/2006/relationships/image" Target="../media/image257.emf"/><Relationship Id="rId30" Type="http://schemas.openxmlformats.org/officeDocument/2006/relationships/customXml" Target="../ink/ink266.xml"/><Relationship Id="rId35" Type="http://schemas.openxmlformats.org/officeDocument/2006/relationships/image" Target="../media/image261.emf"/><Relationship Id="rId43" Type="http://schemas.openxmlformats.org/officeDocument/2006/relationships/image" Target="../media/image265.emf"/><Relationship Id="rId48" Type="http://schemas.openxmlformats.org/officeDocument/2006/relationships/customXml" Target="../ink/ink275.xml"/><Relationship Id="rId56" Type="http://schemas.openxmlformats.org/officeDocument/2006/relationships/customXml" Target="../ink/ink279.xml"/><Relationship Id="rId64" Type="http://schemas.openxmlformats.org/officeDocument/2006/relationships/customXml" Target="../ink/ink283.xml"/><Relationship Id="rId8" Type="http://schemas.openxmlformats.org/officeDocument/2006/relationships/customXml" Target="../ink/ink255.xml"/><Relationship Id="rId51" Type="http://schemas.openxmlformats.org/officeDocument/2006/relationships/image" Target="../media/image269.emf"/><Relationship Id="rId3" Type="http://schemas.openxmlformats.org/officeDocument/2006/relationships/image" Target="../media/image2450.emf"/><Relationship Id="rId12" Type="http://schemas.openxmlformats.org/officeDocument/2006/relationships/customXml" Target="../ink/ink257.xml"/><Relationship Id="rId17" Type="http://schemas.openxmlformats.org/officeDocument/2006/relationships/image" Target="../media/image252.emf"/><Relationship Id="rId25" Type="http://schemas.openxmlformats.org/officeDocument/2006/relationships/image" Target="../media/image256.emf"/><Relationship Id="rId33" Type="http://schemas.openxmlformats.org/officeDocument/2006/relationships/image" Target="../media/image260.emf"/><Relationship Id="rId38" Type="http://schemas.openxmlformats.org/officeDocument/2006/relationships/customXml" Target="../ink/ink270.xml"/><Relationship Id="rId46" Type="http://schemas.openxmlformats.org/officeDocument/2006/relationships/customXml" Target="../ink/ink274.xml"/><Relationship Id="rId59" Type="http://schemas.openxmlformats.org/officeDocument/2006/relationships/image" Target="../media/image273.emf"/><Relationship Id="rId67" Type="http://schemas.openxmlformats.org/officeDocument/2006/relationships/image" Target="../media/image277.emf"/><Relationship Id="rId20" Type="http://schemas.openxmlformats.org/officeDocument/2006/relationships/customXml" Target="../ink/ink261.xml"/><Relationship Id="rId41" Type="http://schemas.openxmlformats.org/officeDocument/2006/relationships/image" Target="../media/image264.emf"/><Relationship Id="rId54" Type="http://schemas.openxmlformats.org/officeDocument/2006/relationships/customXml" Target="../ink/ink278.xml"/><Relationship Id="rId62" Type="http://schemas.openxmlformats.org/officeDocument/2006/relationships/customXml" Target="../ink/ink282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.emf"/><Relationship Id="rId18" Type="http://schemas.openxmlformats.org/officeDocument/2006/relationships/customXml" Target="../ink/ink22.xml"/><Relationship Id="rId26" Type="http://schemas.openxmlformats.org/officeDocument/2006/relationships/customXml" Target="../ink/ink26.xml"/><Relationship Id="rId39" Type="http://schemas.openxmlformats.org/officeDocument/2006/relationships/image" Target="../media/image32.emf"/><Relationship Id="rId21" Type="http://schemas.openxmlformats.org/officeDocument/2006/relationships/image" Target="../media/image23.emf"/><Relationship Id="rId34" Type="http://schemas.openxmlformats.org/officeDocument/2006/relationships/customXml" Target="../ink/ink30.xml"/><Relationship Id="rId42" Type="http://schemas.openxmlformats.org/officeDocument/2006/relationships/customXml" Target="../ink/ink34.xml"/><Relationship Id="rId47" Type="http://schemas.openxmlformats.org/officeDocument/2006/relationships/image" Target="../media/image36.emf"/><Relationship Id="rId50" Type="http://schemas.openxmlformats.org/officeDocument/2006/relationships/customXml" Target="../ink/ink38.xml"/><Relationship Id="rId55" Type="http://schemas.openxmlformats.org/officeDocument/2006/relationships/image" Target="../media/image40.emf"/><Relationship Id="rId63" Type="http://schemas.openxmlformats.org/officeDocument/2006/relationships/image" Target="../media/image44.emf"/><Relationship Id="rId68" Type="http://schemas.openxmlformats.org/officeDocument/2006/relationships/customXml" Target="../ink/ink47.xml"/><Relationship Id="rId76" Type="http://schemas.openxmlformats.org/officeDocument/2006/relationships/customXml" Target="../ink/ink51.xml"/><Relationship Id="rId84" Type="http://schemas.openxmlformats.org/officeDocument/2006/relationships/customXml" Target="../ink/ink55.xml"/><Relationship Id="rId7" Type="http://schemas.openxmlformats.org/officeDocument/2006/relationships/image" Target="../media/image16.emf"/><Relationship Id="rId71" Type="http://schemas.openxmlformats.org/officeDocument/2006/relationships/image" Target="../media/image48.emf"/><Relationship Id="rId2" Type="http://schemas.openxmlformats.org/officeDocument/2006/relationships/customXml" Target="../ink/ink14.xml"/><Relationship Id="rId16" Type="http://schemas.openxmlformats.org/officeDocument/2006/relationships/customXml" Target="../ink/ink21.xml"/><Relationship Id="rId29" Type="http://schemas.openxmlformats.org/officeDocument/2006/relationships/image" Target="../media/image27.emf"/><Relationship Id="rId11" Type="http://schemas.openxmlformats.org/officeDocument/2006/relationships/image" Target="../media/image18.emf"/><Relationship Id="rId24" Type="http://schemas.openxmlformats.org/officeDocument/2006/relationships/customXml" Target="../ink/ink25.xml"/><Relationship Id="rId32" Type="http://schemas.openxmlformats.org/officeDocument/2006/relationships/customXml" Target="../ink/ink29.xml"/><Relationship Id="rId37" Type="http://schemas.openxmlformats.org/officeDocument/2006/relationships/image" Target="../media/image31.emf"/><Relationship Id="rId40" Type="http://schemas.openxmlformats.org/officeDocument/2006/relationships/customXml" Target="../ink/ink33.xml"/><Relationship Id="rId45" Type="http://schemas.openxmlformats.org/officeDocument/2006/relationships/image" Target="../media/image35.emf"/><Relationship Id="rId53" Type="http://schemas.openxmlformats.org/officeDocument/2006/relationships/image" Target="../media/image39.emf"/><Relationship Id="rId58" Type="http://schemas.openxmlformats.org/officeDocument/2006/relationships/customXml" Target="../ink/ink42.xml"/><Relationship Id="rId66" Type="http://schemas.openxmlformats.org/officeDocument/2006/relationships/customXml" Target="../ink/ink46.xml"/><Relationship Id="rId74" Type="http://schemas.openxmlformats.org/officeDocument/2006/relationships/customXml" Target="../ink/ink50.xml"/><Relationship Id="rId79" Type="http://schemas.openxmlformats.org/officeDocument/2006/relationships/image" Target="../media/image52.emf"/><Relationship Id="rId5" Type="http://schemas.openxmlformats.org/officeDocument/2006/relationships/image" Target="../media/image15.emf"/><Relationship Id="rId61" Type="http://schemas.openxmlformats.org/officeDocument/2006/relationships/image" Target="../media/image43.emf"/><Relationship Id="rId82" Type="http://schemas.openxmlformats.org/officeDocument/2006/relationships/customXml" Target="../ink/ink54.xml"/><Relationship Id="rId19" Type="http://schemas.openxmlformats.org/officeDocument/2006/relationships/image" Target="../media/image22.emf"/><Relationship Id="rId4" Type="http://schemas.openxmlformats.org/officeDocument/2006/relationships/customXml" Target="../ink/ink15.xml"/><Relationship Id="rId9" Type="http://schemas.openxmlformats.org/officeDocument/2006/relationships/image" Target="../media/image17.emf"/><Relationship Id="rId14" Type="http://schemas.openxmlformats.org/officeDocument/2006/relationships/customXml" Target="../ink/ink20.xml"/><Relationship Id="rId22" Type="http://schemas.openxmlformats.org/officeDocument/2006/relationships/customXml" Target="../ink/ink24.xml"/><Relationship Id="rId27" Type="http://schemas.openxmlformats.org/officeDocument/2006/relationships/image" Target="../media/image26.emf"/><Relationship Id="rId30" Type="http://schemas.openxmlformats.org/officeDocument/2006/relationships/customXml" Target="../ink/ink28.xml"/><Relationship Id="rId35" Type="http://schemas.openxmlformats.org/officeDocument/2006/relationships/image" Target="../media/image30.emf"/><Relationship Id="rId43" Type="http://schemas.openxmlformats.org/officeDocument/2006/relationships/image" Target="../media/image34.emf"/><Relationship Id="rId48" Type="http://schemas.openxmlformats.org/officeDocument/2006/relationships/customXml" Target="../ink/ink37.xml"/><Relationship Id="rId56" Type="http://schemas.openxmlformats.org/officeDocument/2006/relationships/customXml" Target="../ink/ink41.xml"/><Relationship Id="rId64" Type="http://schemas.openxmlformats.org/officeDocument/2006/relationships/customXml" Target="../ink/ink45.xml"/><Relationship Id="rId69" Type="http://schemas.openxmlformats.org/officeDocument/2006/relationships/image" Target="../media/image47.emf"/><Relationship Id="rId77" Type="http://schemas.openxmlformats.org/officeDocument/2006/relationships/image" Target="../media/image51.emf"/><Relationship Id="rId8" Type="http://schemas.openxmlformats.org/officeDocument/2006/relationships/customXml" Target="../ink/ink17.xml"/><Relationship Id="rId51" Type="http://schemas.openxmlformats.org/officeDocument/2006/relationships/image" Target="../media/image38.emf"/><Relationship Id="rId72" Type="http://schemas.openxmlformats.org/officeDocument/2006/relationships/customXml" Target="../ink/ink49.xml"/><Relationship Id="rId80" Type="http://schemas.openxmlformats.org/officeDocument/2006/relationships/customXml" Target="../ink/ink53.xml"/><Relationship Id="rId85" Type="http://schemas.openxmlformats.org/officeDocument/2006/relationships/image" Target="../media/image55.emf"/><Relationship Id="rId3" Type="http://schemas.openxmlformats.org/officeDocument/2006/relationships/image" Target="../media/image14.emf"/><Relationship Id="rId12" Type="http://schemas.openxmlformats.org/officeDocument/2006/relationships/customXml" Target="../ink/ink19.xml"/><Relationship Id="rId17" Type="http://schemas.openxmlformats.org/officeDocument/2006/relationships/image" Target="../media/image21.emf"/><Relationship Id="rId25" Type="http://schemas.openxmlformats.org/officeDocument/2006/relationships/image" Target="../media/image25.emf"/><Relationship Id="rId33" Type="http://schemas.openxmlformats.org/officeDocument/2006/relationships/image" Target="../media/image29.emf"/><Relationship Id="rId38" Type="http://schemas.openxmlformats.org/officeDocument/2006/relationships/customXml" Target="../ink/ink32.xml"/><Relationship Id="rId46" Type="http://schemas.openxmlformats.org/officeDocument/2006/relationships/customXml" Target="../ink/ink36.xml"/><Relationship Id="rId59" Type="http://schemas.openxmlformats.org/officeDocument/2006/relationships/image" Target="../media/image42.emf"/><Relationship Id="rId67" Type="http://schemas.openxmlformats.org/officeDocument/2006/relationships/image" Target="../media/image46.emf"/><Relationship Id="rId20" Type="http://schemas.openxmlformats.org/officeDocument/2006/relationships/customXml" Target="../ink/ink23.xml"/><Relationship Id="rId41" Type="http://schemas.openxmlformats.org/officeDocument/2006/relationships/image" Target="../media/image33.emf"/><Relationship Id="rId54" Type="http://schemas.openxmlformats.org/officeDocument/2006/relationships/customXml" Target="../ink/ink40.xml"/><Relationship Id="rId62" Type="http://schemas.openxmlformats.org/officeDocument/2006/relationships/customXml" Target="../ink/ink44.xml"/><Relationship Id="rId70" Type="http://schemas.openxmlformats.org/officeDocument/2006/relationships/customXml" Target="../ink/ink48.xml"/><Relationship Id="rId75" Type="http://schemas.openxmlformats.org/officeDocument/2006/relationships/image" Target="../media/image50.emf"/><Relationship Id="rId83" Type="http://schemas.openxmlformats.org/officeDocument/2006/relationships/image" Target="../media/image54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6.xml"/><Relationship Id="rId15" Type="http://schemas.openxmlformats.org/officeDocument/2006/relationships/image" Target="../media/image20.emf"/><Relationship Id="rId23" Type="http://schemas.openxmlformats.org/officeDocument/2006/relationships/image" Target="../media/image24.emf"/><Relationship Id="rId28" Type="http://schemas.openxmlformats.org/officeDocument/2006/relationships/customXml" Target="../ink/ink27.xml"/><Relationship Id="rId36" Type="http://schemas.openxmlformats.org/officeDocument/2006/relationships/customXml" Target="../ink/ink31.xml"/><Relationship Id="rId49" Type="http://schemas.openxmlformats.org/officeDocument/2006/relationships/image" Target="../media/image37.emf"/><Relationship Id="rId57" Type="http://schemas.openxmlformats.org/officeDocument/2006/relationships/image" Target="../media/image41.emf"/><Relationship Id="rId10" Type="http://schemas.openxmlformats.org/officeDocument/2006/relationships/customXml" Target="../ink/ink18.xml"/><Relationship Id="rId31" Type="http://schemas.openxmlformats.org/officeDocument/2006/relationships/image" Target="../media/image28.emf"/><Relationship Id="rId44" Type="http://schemas.openxmlformats.org/officeDocument/2006/relationships/customXml" Target="../ink/ink35.xml"/><Relationship Id="rId52" Type="http://schemas.openxmlformats.org/officeDocument/2006/relationships/customXml" Target="../ink/ink39.xml"/><Relationship Id="rId60" Type="http://schemas.openxmlformats.org/officeDocument/2006/relationships/customXml" Target="../ink/ink43.xml"/><Relationship Id="rId65" Type="http://schemas.openxmlformats.org/officeDocument/2006/relationships/image" Target="../media/image45.emf"/><Relationship Id="rId73" Type="http://schemas.openxmlformats.org/officeDocument/2006/relationships/image" Target="../media/image49.emf"/><Relationship Id="rId78" Type="http://schemas.openxmlformats.org/officeDocument/2006/relationships/customXml" Target="../ink/ink52.xml"/><Relationship Id="rId81" Type="http://schemas.openxmlformats.org/officeDocument/2006/relationships/image" Target="../media/image5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7" Type="http://schemas.openxmlformats.org/officeDocument/2006/relationships/image" Target="../media/image58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58.xml"/><Relationship Id="rId5" Type="http://schemas.openxmlformats.org/officeDocument/2006/relationships/image" Target="../media/image57.emf"/><Relationship Id="rId4" Type="http://schemas.openxmlformats.org/officeDocument/2006/relationships/customXml" Target="../ink/ink57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4.emf"/><Relationship Id="rId18" Type="http://schemas.openxmlformats.org/officeDocument/2006/relationships/customXml" Target="../ink/ink67.xml"/><Relationship Id="rId26" Type="http://schemas.openxmlformats.org/officeDocument/2006/relationships/customXml" Target="../ink/ink71.xml"/><Relationship Id="rId39" Type="http://schemas.openxmlformats.org/officeDocument/2006/relationships/image" Target="../media/image77.emf"/><Relationship Id="rId21" Type="http://schemas.openxmlformats.org/officeDocument/2006/relationships/image" Target="../media/image68.emf"/><Relationship Id="rId34" Type="http://schemas.openxmlformats.org/officeDocument/2006/relationships/customXml" Target="../ink/ink75.xml"/><Relationship Id="rId42" Type="http://schemas.openxmlformats.org/officeDocument/2006/relationships/customXml" Target="../ink/ink79.xml"/><Relationship Id="rId47" Type="http://schemas.openxmlformats.org/officeDocument/2006/relationships/image" Target="../media/image81.emf"/><Relationship Id="rId50" Type="http://schemas.openxmlformats.org/officeDocument/2006/relationships/customXml" Target="../ink/ink83.xml"/><Relationship Id="rId55" Type="http://schemas.openxmlformats.org/officeDocument/2006/relationships/image" Target="../media/image85.emf"/><Relationship Id="rId63" Type="http://schemas.openxmlformats.org/officeDocument/2006/relationships/image" Target="../media/image89.emf"/><Relationship Id="rId68" Type="http://schemas.openxmlformats.org/officeDocument/2006/relationships/customXml" Target="../ink/ink92.xml"/><Relationship Id="rId7" Type="http://schemas.openxmlformats.org/officeDocument/2006/relationships/image" Target="../media/image61.emf"/><Relationship Id="rId71" Type="http://schemas.openxmlformats.org/officeDocument/2006/relationships/image" Target="../media/image93.emf"/><Relationship Id="rId2" Type="http://schemas.openxmlformats.org/officeDocument/2006/relationships/customXml" Target="../ink/ink59.xml"/><Relationship Id="rId16" Type="http://schemas.openxmlformats.org/officeDocument/2006/relationships/customXml" Target="../ink/ink66.xml"/><Relationship Id="rId29" Type="http://schemas.openxmlformats.org/officeDocument/2006/relationships/image" Target="../media/image72.emf"/><Relationship Id="rId11" Type="http://schemas.openxmlformats.org/officeDocument/2006/relationships/image" Target="../media/image63.emf"/><Relationship Id="rId24" Type="http://schemas.openxmlformats.org/officeDocument/2006/relationships/customXml" Target="../ink/ink70.xml"/><Relationship Id="rId32" Type="http://schemas.openxmlformats.org/officeDocument/2006/relationships/customXml" Target="../ink/ink74.xml"/><Relationship Id="rId37" Type="http://schemas.openxmlformats.org/officeDocument/2006/relationships/image" Target="../media/image76.emf"/><Relationship Id="rId40" Type="http://schemas.openxmlformats.org/officeDocument/2006/relationships/customXml" Target="../ink/ink78.xml"/><Relationship Id="rId45" Type="http://schemas.openxmlformats.org/officeDocument/2006/relationships/image" Target="../media/image80.emf"/><Relationship Id="rId53" Type="http://schemas.openxmlformats.org/officeDocument/2006/relationships/image" Target="../media/image84.emf"/><Relationship Id="rId58" Type="http://schemas.openxmlformats.org/officeDocument/2006/relationships/customXml" Target="../ink/ink87.xml"/><Relationship Id="rId66" Type="http://schemas.openxmlformats.org/officeDocument/2006/relationships/customXml" Target="../ink/ink91.xml"/><Relationship Id="rId5" Type="http://schemas.openxmlformats.org/officeDocument/2006/relationships/image" Target="../media/image60.emf"/><Relationship Id="rId15" Type="http://schemas.openxmlformats.org/officeDocument/2006/relationships/image" Target="../media/image65.emf"/><Relationship Id="rId23" Type="http://schemas.openxmlformats.org/officeDocument/2006/relationships/image" Target="../media/image69.emf"/><Relationship Id="rId28" Type="http://schemas.openxmlformats.org/officeDocument/2006/relationships/customXml" Target="../ink/ink72.xml"/><Relationship Id="rId36" Type="http://schemas.openxmlformats.org/officeDocument/2006/relationships/customXml" Target="../ink/ink76.xml"/><Relationship Id="rId49" Type="http://schemas.openxmlformats.org/officeDocument/2006/relationships/image" Target="../media/image82.emf"/><Relationship Id="rId57" Type="http://schemas.openxmlformats.org/officeDocument/2006/relationships/image" Target="../media/image86.emf"/><Relationship Id="rId61" Type="http://schemas.openxmlformats.org/officeDocument/2006/relationships/image" Target="../media/image88.emf"/><Relationship Id="rId10" Type="http://schemas.openxmlformats.org/officeDocument/2006/relationships/customXml" Target="../ink/ink63.xml"/><Relationship Id="rId19" Type="http://schemas.openxmlformats.org/officeDocument/2006/relationships/image" Target="../media/image67.emf"/><Relationship Id="rId31" Type="http://schemas.openxmlformats.org/officeDocument/2006/relationships/image" Target="../media/image73.emf"/><Relationship Id="rId44" Type="http://schemas.openxmlformats.org/officeDocument/2006/relationships/customXml" Target="../ink/ink80.xml"/><Relationship Id="rId52" Type="http://schemas.openxmlformats.org/officeDocument/2006/relationships/customXml" Target="../ink/ink84.xml"/><Relationship Id="rId60" Type="http://schemas.openxmlformats.org/officeDocument/2006/relationships/customXml" Target="../ink/ink88.xml"/><Relationship Id="rId65" Type="http://schemas.openxmlformats.org/officeDocument/2006/relationships/image" Target="../media/image90.emf"/><Relationship Id="rId73" Type="http://schemas.openxmlformats.org/officeDocument/2006/relationships/image" Target="../media/image94.emf"/><Relationship Id="rId4" Type="http://schemas.openxmlformats.org/officeDocument/2006/relationships/customXml" Target="../ink/ink60.xml"/><Relationship Id="rId9" Type="http://schemas.openxmlformats.org/officeDocument/2006/relationships/image" Target="../media/image62.emf"/><Relationship Id="rId14" Type="http://schemas.openxmlformats.org/officeDocument/2006/relationships/customXml" Target="../ink/ink65.xml"/><Relationship Id="rId22" Type="http://schemas.openxmlformats.org/officeDocument/2006/relationships/customXml" Target="../ink/ink69.xml"/><Relationship Id="rId27" Type="http://schemas.openxmlformats.org/officeDocument/2006/relationships/image" Target="../media/image71.emf"/><Relationship Id="rId30" Type="http://schemas.openxmlformats.org/officeDocument/2006/relationships/customXml" Target="../ink/ink73.xml"/><Relationship Id="rId35" Type="http://schemas.openxmlformats.org/officeDocument/2006/relationships/image" Target="../media/image75.emf"/><Relationship Id="rId43" Type="http://schemas.openxmlformats.org/officeDocument/2006/relationships/image" Target="../media/image79.emf"/><Relationship Id="rId48" Type="http://schemas.openxmlformats.org/officeDocument/2006/relationships/customXml" Target="../ink/ink82.xml"/><Relationship Id="rId56" Type="http://schemas.openxmlformats.org/officeDocument/2006/relationships/customXml" Target="../ink/ink86.xml"/><Relationship Id="rId64" Type="http://schemas.openxmlformats.org/officeDocument/2006/relationships/customXml" Target="../ink/ink90.xml"/><Relationship Id="rId69" Type="http://schemas.openxmlformats.org/officeDocument/2006/relationships/image" Target="../media/image92.emf"/><Relationship Id="rId8" Type="http://schemas.openxmlformats.org/officeDocument/2006/relationships/customXml" Target="../ink/ink62.xml"/><Relationship Id="rId51" Type="http://schemas.openxmlformats.org/officeDocument/2006/relationships/image" Target="../media/image83.emf"/><Relationship Id="rId72" Type="http://schemas.openxmlformats.org/officeDocument/2006/relationships/customXml" Target="../ink/ink94.xml"/><Relationship Id="rId3" Type="http://schemas.openxmlformats.org/officeDocument/2006/relationships/image" Target="../media/image59.emf"/><Relationship Id="rId12" Type="http://schemas.openxmlformats.org/officeDocument/2006/relationships/customXml" Target="../ink/ink64.xml"/><Relationship Id="rId17" Type="http://schemas.openxmlformats.org/officeDocument/2006/relationships/image" Target="../media/image66.emf"/><Relationship Id="rId25" Type="http://schemas.openxmlformats.org/officeDocument/2006/relationships/image" Target="../media/image70.emf"/><Relationship Id="rId33" Type="http://schemas.openxmlformats.org/officeDocument/2006/relationships/image" Target="../media/image74.emf"/><Relationship Id="rId38" Type="http://schemas.openxmlformats.org/officeDocument/2006/relationships/customXml" Target="../ink/ink77.xml"/><Relationship Id="rId46" Type="http://schemas.openxmlformats.org/officeDocument/2006/relationships/customXml" Target="../ink/ink81.xml"/><Relationship Id="rId59" Type="http://schemas.openxmlformats.org/officeDocument/2006/relationships/image" Target="../media/image87.emf"/><Relationship Id="rId67" Type="http://schemas.openxmlformats.org/officeDocument/2006/relationships/image" Target="../media/image91.emf"/><Relationship Id="rId20" Type="http://schemas.openxmlformats.org/officeDocument/2006/relationships/customXml" Target="../ink/ink68.xml"/><Relationship Id="rId41" Type="http://schemas.openxmlformats.org/officeDocument/2006/relationships/image" Target="../media/image78.emf"/><Relationship Id="rId54" Type="http://schemas.openxmlformats.org/officeDocument/2006/relationships/customXml" Target="../ink/ink85.xml"/><Relationship Id="rId62" Type="http://schemas.openxmlformats.org/officeDocument/2006/relationships/customXml" Target="../ink/ink89.xml"/><Relationship Id="rId70" Type="http://schemas.openxmlformats.org/officeDocument/2006/relationships/customXml" Target="../ink/ink93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61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0.emf"/><Relationship Id="rId18" Type="http://schemas.openxmlformats.org/officeDocument/2006/relationships/customXml" Target="../ink/ink103.xml"/><Relationship Id="rId26" Type="http://schemas.openxmlformats.org/officeDocument/2006/relationships/customXml" Target="../ink/ink107.xml"/><Relationship Id="rId39" Type="http://schemas.openxmlformats.org/officeDocument/2006/relationships/image" Target="../media/image113.emf"/><Relationship Id="rId21" Type="http://schemas.openxmlformats.org/officeDocument/2006/relationships/image" Target="../media/image104.emf"/><Relationship Id="rId34" Type="http://schemas.openxmlformats.org/officeDocument/2006/relationships/customXml" Target="../ink/ink111.xml"/><Relationship Id="rId42" Type="http://schemas.openxmlformats.org/officeDocument/2006/relationships/customXml" Target="../ink/ink115.xml"/><Relationship Id="rId47" Type="http://schemas.openxmlformats.org/officeDocument/2006/relationships/image" Target="../media/image117.emf"/><Relationship Id="rId50" Type="http://schemas.openxmlformats.org/officeDocument/2006/relationships/customXml" Target="../ink/ink119.xml"/><Relationship Id="rId55" Type="http://schemas.openxmlformats.org/officeDocument/2006/relationships/image" Target="../media/image121.emf"/><Relationship Id="rId63" Type="http://schemas.openxmlformats.org/officeDocument/2006/relationships/image" Target="../media/image125.emf"/><Relationship Id="rId68" Type="http://schemas.openxmlformats.org/officeDocument/2006/relationships/customXml" Target="../ink/ink128.xml"/><Relationship Id="rId7" Type="http://schemas.openxmlformats.org/officeDocument/2006/relationships/image" Target="../media/image97.emf"/><Relationship Id="rId71" Type="http://schemas.openxmlformats.org/officeDocument/2006/relationships/image" Target="../media/image129.emf"/><Relationship Id="rId2" Type="http://schemas.openxmlformats.org/officeDocument/2006/relationships/customXml" Target="../ink/ink95.xml"/><Relationship Id="rId16" Type="http://schemas.openxmlformats.org/officeDocument/2006/relationships/customXml" Target="../ink/ink102.xml"/><Relationship Id="rId29" Type="http://schemas.openxmlformats.org/officeDocument/2006/relationships/image" Target="../media/image108.emf"/><Relationship Id="rId11" Type="http://schemas.openxmlformats.org/officeDocument/2006/relationships/image" Target="../media/image99.emf"/><Relationship Id="rId24" Type="http://schemas.openxmlformats.org/officeDocument/2006/relationships/customXml" Target="../ink/ink106.xml"/><Relationship Id="rId32" Type="http://schemas.openxmlformats.org/officeDocument/2006/relationships/customXml" Target="../ink/ink110.xml"/><Relationship Id="rId37" Type="http://schemas.openxmlformats.org/officeDocument/2006/relationships/image" Target="../media/image112.emf"/><Relationship Id="rId40" Type="http://schemas.openxmlformats.org/officeDocument/2006/relationships/customXml" Target="../ink/ink114.xml"/><Relationship Id="rId45" Type="http://schemas.openxmlformats.org/officeDocument/2006/relationships/image" Target="../media/image116.emf"/><Relationship Id="rId53" Type="http://schemas.openxmlformats.org/officeDocument/2006/relationships/image" Target="../media/image120.emf"/><Relationship Id="rId58" Type="http://schemas.openxmlformats.org/officeDocument/2006/relationships/customXml" Target="../ink/ink123.xml"/><Relationship Id="rId66" Type="http://schemas.openxmlformats.org/officeDocument/2006/relationships/customXml" Target="../ink/ink127.xml"/><Relationship Id="rId5" Type="http://schemas.openxmlformats.org/officeDocument/2006/relationships/image" Target="../media/image96.emf"/><Relationship Id="rId15" Type="http://schemas.openxmlformats.org/officeDocument/2006/relationships/image" Target="../media/image101.emf"/><Relationship Id="rId23" Type="http://schemas.openxmlformats.org/officeDocument/2006/relationships/image" Target="../media/image105.emf"/><Relationship Id="rId28" Type="http://schemas.openxmlformats.org/officeDocument/2006/relationships/customXml" Target="../ink/ink108.xml"/><Relationship Id="rId36" Type="http://schemas.openxmlformats.org/officeDocument/2006/relationships/customXml" Target="../ink/ink112.xml"/><Relationship Id="rId49" Type="http://schemas.openxmlformats.org/officeDocument/2006/relationships/image" Target="../media/image118.emf"/><Relationship Id="rId57" Type="http://schemas.openxmlformats.org/officeDocument/2006/relationships/image" Target="../media/image122.emf"/><Relationship Id="rId61" Type="http://schemas.openxmlformats.org/officeDocument/2006/relationships/image" Target="../media/image124.emf"/><Relationship Id="rId10" Type="http://schemas.openxmlformats.org/officeDocument/2006/relationships/customXml" Target="../ink/ink99.xml"/><Relationship Id="rId19" Type="http://schemas.openxmlformats.org/officeDocument/2006/relationships/image" Target="../media/image103.emf"/><Relationship Id="rId31" Type="http://schemas.openxmlformats.org/officeDocument/2006/relationships/image" Target="../media/image109.emf"/><Relationship Id="rId44" Type="http://schemas.openxmlformats.org/officeDocument/2006/relationships/customXml" Target="../ink/ink116.xml"/><Relationship Id="rId52" Type="http://schemas.openxmlformats.org/officeDocument/2006/relationships/customXml" Target="../ink/ink120.xml"/><Relationship Id="rId60" Type="http://schemas.openxmlformats.org/officeDocument/2006/relationships/customXml" Target="../ink/ink124.xml"/><Relationship Id="rId65" Type="http://schemas.openxmlformats.org/officeDocument/2006/relationships/image" Target="../media/image126.emf"/><Relationship Id="rId73" Type="http://schemas.openxmlformats.org/officeDocument/2006/relationships/image" Target="../media/image130.emf"/><Relationship Id="rId4" Type="http://schemas.openxmlformats.org/officeDocument/2006/relationships/customXml" Target="../ink/ink96.xml"/><Relationship Id="rId9" Type="http://schemas.openxmlformats.org/officeDocument/2006/relationships/image" Target="../media/image98.emf"/><Relationship Id="rId14" Type="http://schemas.openxmlformats.org/officeDocument/2006/relationships/customXml" Target="../ink/ink101.xml"/><Relationship Id="rId22" Type="http://schemas.openxmlformats.org/officeDocument/2006/relationships/customXml" Target="../ink/ink105.xml"/><Relationship Id="rId27" Type="http://schemas.openxmlformats.org/officeDocument/2006/relationships/image" Target="../media/image107.emf"/><Relationship Id="rId30" Type="http://schemas.openxmlformats.org/officeDocument/2006/relationships/customXml" Target="../ink/ink109.xml"/><Relationship Id="rId35" Type="http://schemas.openxmlformats.org/officeDocument/2006/relationships/image" Target="../media/image111.emf"/><Relationship Id="rId43" Type="http://schemas.openxmlformats.org/officeDocument/2006/relationships/image" Target="../media/image115.emf"/><Relationship Id="rId48" Type="http://schemas.openxmlformats.org/officeDocument/2006/relationships/customXml" Target="../ink/ink118.xml"/><Relationship Id="rId56" Type="http://schemas.openxmlformats.org/officeDocument/2006/relationships/customXml" Target="../ink/ink122.xml"/><Relationship Id="rId64" Type="http://schemas.openxmlformats.org/officeDocument/2006/relationships/customXml" Target="../ink/ink126.xml"/><Relationship Id="rId69" Type="http://schemas.openxmlformats.org/officeDocument/2006/relationships/image" Target="../media/image128.emf"/><Relationship Id="rId8" Type="http://schemas.openxmlformats.org/officeDocument/2006/relationships/customXml" Target="../ink/ink98.xml"/><Relationship Id="rId51" Type="http://schemas.openxmlformats.org/officeDocument/2006/relationships/image" Target="../media/image119.emf"/><Relationship Id="rId72" Type="http://schemas.openxmlformats.org/officeDocument/2006/relationships/customXml" Target="../ink/ink130.xml"/><Relationship Id="rId3" Type="http://schemas.openxmlformats.org/officeDocument/2006/relationships/image" Target="../media/image95.emf"/><Relationship Id="rId12" Type="http://schemas.openxmlformats.org/officeDocument/2006/relationships/customXml" Target="../ink/ink100.xml"/><Relationship Id="rId17" Type="http://schemas.openxmlformats.org/officeDocument/2006/relationships/image" Target="../media/image102.emf"/><Relationship Id="rId25" Type="http://schemas.openxmlformats.org/officeDocument/2006/relationships/image" Target="../media/image106.emf"/><Relationship Id="rId33" Type="http://schemas.openxmlformats.org/officeDocument/2006/relationships/image" Target="../media/image110.emf"/><Relationship Id="rId38" Type="http://schemas.openxmlformats.org/officeDocument/2006/relationships/customXml" Target="../ink/ink113.xml"/><Relationship Id="rId46" Type="http://schemas.openxmlformats.org/officeDocument/2006/relationships/customXml" Target="../ink/ink117.xml"/><Relationship Id="rId59" Type="http://schemas.openxmlformats.org/officeDocument/2006/relationships/image" Target="../media/image123.emf"/><Relationship Id="rId67" Type="http://schemas.openxmlformats.org/officeDocument/2006/relationships/image" Target="../media/image127.emf"/><Relationship Id="rId20" Type="http://schemas.openxmlformats.org/officeDocument/2006/relationships/customXml" Target="../ink/ink104.xml"/><Relationship Id="rId41" Type="http://schemas.openxmlformats.org/officeDocument/2006/relationships/image" Target="../media/image114.emf"/><Relationship Id="rId54" Type="http://schemas.openxmlformats.org/officeDocument/2006/relationships/customXml" Target="../ink/ink121.xml"/><Relationship Id="rId62" Type="http://schemas.openxmlformats.org/officeDocument/2006/relationships/customXml" Target="../ink/ink125.xml"/><Relationship Id="rId70" Type="http://schemas.openxmlformats.org/officeDocument/2006/relationships/customXml" Target="../ink/ink129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9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4.xml"/><Relationship Id="rId13" Type="http://schemas.openxmlformats.org/officeDocument/2006/relationships/image" Target="../media/image136.emf"/><Relationship Id="rId18" Type="http://schemas.openxmlformats.org/officeDocument/2006/relationships/customXml" Target="../ink/ink139.xml"/><Relationship Id="rId26" Type="http://schemas.openxmlformats.org/officeDocument/2006/relationships/customXml" Target="../ink/ink143.xml"/><Relationship Id="rId39" Type="http://schemas.openxmlformats.org/officeDocument/2006/relationships/image" Target="../media/image149.emf"/><Relationship Id="rId3" Type="http://schemas.openxmlformats.org/officeDocument/2006/relationships/image" Target="../media/image131.emf"/><Relationship Id="rId21" Type="http://schemas.openxmlformats.org/officeDocument/2006/relationships/image" Target="../media/image140.emf"/><Relationship Id="rId34" Type="http://schemas.openxmlformats.org/officeDocument/2006/relationships/customXml" Target="../ink/ink147.xml"/><Relationship Id="rId7" Type="http://schemas.openxmlformats.org/officeDocument/2006/relationships/image" Target="../media/image133.emf"/><Relationship Id="rId12" Type="http://schemas.openxmlformats.org/officeDocument/2006/relationships/customXml" Target="../ink/ink136.xml"/><Relationship Id="rId17" Type="http://schemas.openxmlformats.org/officeDocument/2006/relationships/image" Target="../media/image138.emf"/><Relationship Id="rId25" Type="http://schemas.openxmlformats.org/officeDocument/2006/relationships/image" Target="../media/image142.emf"/><Relationship Id="rId33" Type="http://schemas.openxmlformats.org/officeDocument/2006/relationships/image" Target="../media/image146.emf"/><Relationship Id="rId38" Type="http://schemas.openxmlformats.org/officeDocument/2006/relationships/customXml" Target="../ink/ink149.xml"/><Relationship Id="rId2" Type="http://schemas.openxmlformats.org/officeDocument/2006/relationships/customXml" Target="../ink/ink131.xml"/><Relationship Id="rId16" Type="http://schemas.openxmlformats.org/officeDocument/2006/relationships/customXml" Target="../ink/ink138.xml"/><Relationship Id="rId20" Type="http://schemas.openxmlformats.org/officeDocument/2006/relationships/customXml" Target="../ink/ink140.xml"/><Relationship Id="rId29" Type="http://schemas.openxmlformats.org/officeDocument/2006/relationships/image" Target="../media/image144.emf"/><Relationship Id="rId41" Type="http://schemas.openxmlformats.org/officeDocument/2006/relationships/image" Target="../media/image150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33.xml"/><Relationship Id="rId11" Type="http://schemas.openxmlformats.org/officeDocument/2006/relationships/image" Target="../media/image135.emf"/><Relationship Id="rId24" Type="http://schemas.openxmlformats.org/officeDocument/2006/relationships/customXml" Target="../ink/ink142.xml"/><Relationship Id="rId32" Type="http://schemas.openxmlformats.org/officeDocument/2006/relationships/customXml" Target="../ink/ink146.xml"/><Relationship Id="rId37" Type="http://schemas.openxmlformats.org/officeDocument/2006/relationships/image" Target="../media/image148.emf"/><Relationship Id="rId40" Type="http://schemas.openxmlformats.org/officeDocument/2006/relationships/customXml" Target="../ink/ink150.xml"/><Relationship Id="rId5" Type="http://schemas.openxmlformats.org/officeDocument/2006/relationships/image" Target="../media/image132.emf"/><Relationship Id="rId15" Type="http://schemas.openxmlformats.org/officeDocument/2006/relationships/image" Target="../media/image137.emf"/><Relationship Id="rId23" Type="http://schemas.openxmlformats.org/officeDocument/2006/relationships/image" Target="../media/image141.emf"/><Relationship Id="rId28" Type="http://schemas.openxmlformats.org/officeDocument/2006/relationships/customXml" Target="../ink/ink144.xml"/><Relationship Id="rId36" Type="http://schemas.openxmlformats.org/officeDocument/2006/relationships/customXml" Target="../ink/ink148.xml"/><Relationship Id="rId10" Type="http://schemas.openxmlformats.org/officeDocument/2006/relationships/customXml" Target="../ink/ink135.xml"/><Relationship Id="rId19" Type="http://schemas.openxmlformats.org/officeDocument/2006/relationships/image" Target="../media/image139.emf"/><Relationship Id="rId31" Type="http://schemas.openxmlformats.org/officeDocument/2006/relationships/image" Target="../media/image145.emf"/><Relationship Id="rId4" Type="http://schemas.openxmlformats.org/officeDocument/2006/relationships/customXml" Target="../ink/ink132.xml"/><Relationship Id="rId9" Type="http://schemas.openxmlformats.org/officeDocument/2006/relationships/image" Target="../media/image134.emf"/><Relationship Id="rId14" Type="http://schemas.openxmlformats.org/officeDocument/2006/relationships/customXml" Target="../ink/ink137.xml"/><Relationship Id="rId22" Type="http://schemas.openxmlformats.org/officeDocument/2006/relationships/customXml" Target="../ink/ink141.xml"/><Relationship Id="rId27" Type="http://schemas.openxmlformats.org/officeDocument/2006/relationships/image" Target="../media/image143.emf"/><Relationship Id="rId30" Type="http://schemas.openxmlformats.org/officeDocument/2006/relationships/customXml" Target="../ink/ink145.xml"/><Relationship Id="rId35" Type="http://schemas.openxmlformats.org/officeDocument/2006/relationships/image" Target="../media/image147.emf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63.xml"/><Relationship Id="rId21" Type="http://schemas.openxmlformats.org/officeDocument/2006/relationships/image" Target="../media/image160.emf"/><Relationship Id="rId42" Type="http://schemas.openxmlformats.org/officeDocument/2006/relationships/customXml" Target="../ink/ink171.xml"/><Relationship Id="rId47" Type="http://schemas.openxmlformats.org/officeDocument/2006/relationships/image" Target="../media/image173.emf"/><Relationship Id="rId63" Type="http://schemas.openxmlformats.org/officeDocument/2006/relationships/image" Target="../media/image181.emf"/><Relationship Id="rId68" Type="http://schemas.openxmlformats.org/officeDocument/2006/relationships/customXml" Target="../ink/ink184.xml"/><Relationship Id="rId84" Type="http://schemas.openxmlformats.org/officeDocument/2006/relationships/customXml" Target="../ink/ink192.xml"/><Relationship Id="rId89" Type="http://schemas.openxmlformats.org/officeDocument/2006/relationships/image" Target="../media/image194.emf"/><Relationship Id="rId7" Type="http://schemas.openxmlformats.org/officeDocument/2006/relationships/image" Target="../media/image153.emf"/><Relationship Id="rId71" Type="http://schemas.openxmlformats.org/officeDocument/2006/relationships/image" Target="../media/image185.emf"/><Relationship Id="rId92" Type="http://schemas.openxmlformats.org/officeDocument/2006/relationships/customXml" Target="../ink/ink196.xml"/><Relationship Id="rId2" Type="http://schemas.openxmlformats.org/officeDocument/2006/relationships/customXml" Target="../ink/ink151.xml"/><Relationship Id="rId16" Type="http://schemas.openxmlformats.org/officeDocument/2006/relationships/customXml" Target="../ink/ink158.xml"/><Relationship Id="rId29" Type="http://schemas.openxmlformats.org/officeDocument/2006/relationships/image" Target="../media/image164.emf"/><Relationship Id="rId11" Type="http://schemas.openxmlformats.org/officeDocument/2006/relationships/image" Target="../media/image155.emf"/><Relationship Id="rId24" Type="http://schemas.openxmlformats.org/officeDocument/2006/relationships/customXml" Target="../ink/ink162.xml"/><Relationship Id="rId32" Type="http://schemas.openxmlformats.org/officeDocument/2006/relationships/customXml" Target="../ink/ink166.xml"/><Relationship Id="rId37" Type="http://schemas.openxmlformats.org/officeDocument/2006/relationships/image" Target="../media/image168.emf"/><Relationship Id="rId40" Type="http://schemas.openxmlformats.org/officeDocument/2006/relationships/customXml" Target="../ink/ink170.xml"/><Relationship Id="rId45" Type="http://schemas.openxmlformats.org/officeDocument/2006/relationships/image" Target="../media/image172.emf"/><Relationship Id="rId53" Type="http://schemas.openxmlformats.org/officeDocument/2006/relationships/image" Target="../media/image176.emf"/><Relationship Id="rId58" Type="http://schemas.openxmlformats.org/officeDocument/2006/relationships/customXml" Target="../ink/ink179.xml"/><Relationship Id="rId66" Type="http://schemas.openxmlformats.org/officeDocument/2006/relationships/customXml" Target="../ink/ink183.xml"/><Relationship Id="rId74" Type="http://schemas.openxmlformats.org/officeDocument/2006/relationships/customXml" Target="../ink/ink187.xml"/><Relationship Id="rId79" Type="http://schemas.openxmlformats.org/officeDocument/2006/relationships/image" Target="../media/image189.emf"/><Relationship Id="rId87" Type="http://schemas.openxmlformats.org/officeDocument/2006/relationships/image" Target="../media/image193.emf"/><Relationship Id="rId102" Type="http://schemas.openxmlformats.org/officeDocument/2006/relationships/customXml" Target="../ink/ink201.xml"/><Relationship Id="rId5" Type="http://schemas.openxmlformats.org/officeDocument/2006/relationships/image" Target="../media/image152.emf"/><Relationship Id="rId61" Type="http://schemas.openxmlformats.org/officeDocument/2006/relationships/image" Target="../media/image180.emf"/><Relationship Id="rId82" Type="http://schemas.openxmlformats.org/officeDocument/2006/relationships/customXml" Target="../ink/ink191.xml"/><Relationship Id="rId90" Type="http://schemas.openxmlformats.org/officeDocument/2006/relationships/customXml" Target="../ink/ink195.xml"/><Relationship Id="rId95" Type="http://schemas.openxmlformats.org/officeDocument/2006/relationships/image" Target="../media/image197.emf"/><Relationship Id="rId19" Type="http://schemas.openxmlformats.org/officeDocument/2006/relationships/image" Target="../media/image159.emf"/><Relationship Id="rId14" Type="http://schemas.openxmlformats.org/officeDocument/2006/relationships/customXml" Target="../ink/ink157.xml"/><Relationship Id="rId22" Type="http://schemas.openxmlformats.org/officeDocument/2006/relationships/customXml" Target="../ink/ink161.xml"/><Relationship Id="rId27" Type="http://schemas.openxmlformats.org/officeDocument/2006/relationships/image" Target="../media/image163.emf"/><Relationship Id="rId30" Type="http://schemas.openxmlformats.org/officeDocument/2006/relationships/customXml" Target="../ink/ink165.xml"/><Relationship Id="rId35" Type="http://schemas.openxmlformats.org/officeDocument/2006/relationships/image" Target="../media/image167.emf"/><Relationship Id="rId43" Type="http://schemas.openxmlformats.org/officeDocument/2006/relationships/image" Target="../media/image171.emf"/><Relationship Id="rId48" Type="http://schemas.openxmlformats.org/officeDocument/2006/relationships/customXml" Target="../ink/ink174.xml"/><Relationship Id="rId56" Type="http://schemas.openxmlformats.org/officeDocument/2006/relationships/customXml" Target="../ink/ink178.xml"/><Relationship Id="rId64" Type="http://schemas.openxmlformats.org/officeDocument/2006/relationships/customXml" Target="../ink/ink182.xml"/><Relationship Id="rId69" Type="http://schemas.openxmlformats.org/officeDocument/2006/relationships/image" Target="../media/image184.emf"/><Relationship Id="rId77" Type="http://schemas.openxmlformats.org/officeDocument/2006/relationships/image" Target="../media/image188.emf"/><Relationship Id="rId100" Type="http://schemas.openxmlformats.org/officeDocument/2006/relationships/customXml" Target="../ink/ink200.xml"/><Relationship Id="rId8" Type="http://schemas.openxmlformats.org/officeDocument/2006/relationships/customXml" Target="../ink/ink154.xml"/><Relationship Id="rId51" Type="http://schemas.openxmlformats.org/officeDocument/2006/relationships/image" Target="../media/image175.emf"/><Relationship Id="rId72" Type="http://schemas.openxmlformats.org/officeDocument/2006/relationships/customXml" Target="../ink/ink186.xml"/><Relationship Id="rId80" Type="http://schemas.openxmlformats.org/officeDocument/2006/relationships/customXml" Target="../ink/ink190.xml"/><Relationship Id="rId85" Type="http://schemas.openxmlformats.org/officeDocument/2006/relationships/image" Target="../media/image192.emf"/><Relationship Id="rId93" Type="http://schemas.openxmlformats.org/officeDocument/2006/relationships/image" Target="../media/image196.emf"/><Relationship Id="rId98" Type="http://schemas.openxmlformats.org/officeDocument/2006/relationships/customXml" Target="../ink/ink199.xml"/><Relationship Id="rId3" Type="http://schemas.openxmlformats.org/officeDocument/2006/relationships/image" Target="../media/image151.emf"/><Relationship Id="rId12" Type="http://schemas.openxmlformats.org/officeDocument/2006/relationships/customXml" Target="../ink/ink156.xml"/><Relationship Id="rId17" Type="http://schemas.openxmlformats.org/officeDocument/2006/relationships/image" Target="../media/image158.emf"/><Relationship Id="rId25" Type="http://schemas.openxmlformats.org/officeDocument/2006/relationships/image" Target="../media/image162.emf"/><Relationship Id="rId33" Type="http://schemas.openxmlformats.org/officeDocument/2006/relationships/image" Target="../media/image166.emf"/><Relationship Id="rId38" Type="http://schemas.openxmlformats.org/officeDocument/2006/relationships/customXml" Target="../ink/ink169.xml"/><Relationship Id="rId46" Type="http://schemas.openxmlformats.org/officeDocument/2006/relationships/customXml" Target="../ink/ink173.xml"/><Relationship Id="rId59" Type="http://schemas.openxmlformats.org/officeDocument/2006/relationships/image" Target="../media/image179.emf"/><Relationship Id="rId67" Type="http://schemas.openxmlformats.org/officeDocument/2006/relationships/image" Target="../media/image183.emf"/><Relationship Id="rId103" Type="http://schemas.openxmlformats.org/officeDocument/2006/relationships/image" Target="../media/image201.emf"/><Relationship Id="rId20" Type="http://schemas.openxmlformats.org/officeDocument/2006/relationships/customXml" Target="../ink/ink160.xml"/><Relationship Id="rId41" Type="http://schemas.openxmlformats.org/officeDocument/2006/relationships/image" Target="../media/image170.emf"/><Relationship Id="rId54" Type="http://schemas.openxmlformats.org/officeDocument/2006/relationships/customXml" Target="../ink/ink177.xml"/><Relationship Id="rId62" Type="http://schemas.openxmlformats.org/officeDocument/2006/relationships/customXml" Target="../ink/ink181.xml"/><Relationship Id="rId70" Type="http://schemas.openxmlformats.org/officeDocument/2006/relationships/customXml" Target="../ink/ink185.xml"/><Relationship Id="rId75" Type="http://schemas.openxmlformats.org/officeDocument/2006/relationships/image" Target="../media/image187.emf"/><Relationship Id="rId83" Type="http://schemas.openxmlformats.org/officeDocument/2006/relationships/image" Target="../media/image191.emf"/><Relationship Id="rId88" Type="http://schemas.openxmlformats.org/officeDocument/2006/relationships/customXml" Target="../ink/ink194.xml"/><Relationship Id="rId91" Type="http://schemas.openxmlformats.org/officeDocument/2006/relationships/image" Target="../media/image195.emf"/><Relationship Id="rId96" Type="http://schemas.openxmlformats.org/officeDocument/2006/relationships/customXml" Target="../ink/ink198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53.xml"/><Relationship Id="rId15" Type="http://schemas.openxmlformats.org/officeDocument/2006/relationships/image" Target="../media/image157.emf"/><Relationship Id="rId23" Type="http://schemas.openxmlformats.org/officeDocument/2006/relationships/image" Target="../media/image161.emf"/><Relationship Id="rId28" Type="http://schemas.openxmlformats.org/officeDocument/2006/relationships/customXml" Target="../ink/ink164.xml"/><Relationship Id="rId36" Type="http://schemas.openxmlformats.org/officeDocument/2006/relationships/customXml" Target="../ink/ink168.xml"/><Relationship Id="rId49" Type="http://schemas.openxmlformats.org/officeDocument/2006/relationships/image" Target="../media/image174.emf"/><Relationship Id="rId57" Type="http://schemas.openxmlformats.org/officeDocument/2006/relationships/image" Target="../media/image178.emf"/><Relationship Id="rId10" Type="http://schemas.openxmlformats.org/officeDocument/2006/relationships/customXml" Target="../ink/ink155.xml"/><Relationship Id="rId31" Type="http://schemas.openxmlformats.org/officeDocument/2006/relationships/image" Target="../media/image165.emf"/><Relationship Id="rId44" Type="http://schemas.openxmlformats.org/officeDocument/2006/relationships/customXml" Target="../ink/ink172.xml"/><Relationship Id="rId52" Type="http://schemas.openxmlformats.org/officeDocument/2006/relationships/customXml" Target="../ink/ink176.xml"/><Relationship Id="rId60" Type="http://schemas.openxmlformats.org/officeDocument/2006/relationships/customXml" Target="../ink/ink180.xml"/><Relationship Id="rId65" Type="http://schemas.openxmlformats.org/officeDocument/2006/relationships/image" Target="../media/image182.emf"/><Relationship Id="rId73" Type="http://schemas.openxmlformats.org/officeDocument/2006/relationships/image" Target="../media/image186.emf"/><Relationship Id="rId78" Type="http://schemas.openxmlformats.org/officeDocument/2006/relationships/customXml" Target="../ink/ink189.xml"/><Relationship Id="rId81" Type="http://schemas.openxmlformats.org/officeDocument/2006/relationships/image" Target="../media/image190.emf"/><Relationship Id="rId86" Type="http://schemas.openxmlformats.org/officeDocument/2006/relationships/customXml" Target="../ink/ink193.xml"/><Relationship Id="rId94" Type="http://schemas.openxmlformats.org/officeDocument/2006/relationships/customXml" Target="../ink/ink197.xml"/><Relationship Id="rId99" Type="http://schemas.openxmlformats.org/officeDocument/2006/relationships/image" Target="../media/image199.emf"/><Relationship Id="rId101" Type="http://schemas.openxmlformats.org/officeDocument/2006/relationships/image" Target="../media/image200.emf"/><Relationship Id="rId4" Type="http://schemas.openxmlformats.org/officeDocument/2006/relationships/customXml" Target="../ink/ink152.xml"/><Relationship Id="rId9" Type="http://schemas.openxmlformats.org/officeDocument/2006/relationships/image" Target="../media/image154.emf"/><Relationship Id="rId13" Type="http://schemas.openxmlformats.org/officeDocument/2006/relationships/image" Target="../media/image156.emf"/><Relationship Id="rId18" Type="http://schemas.openxmlformats.org/officeDocument/2006/relationships/customXml" Target="../ink/ink159.xml"/><Relationship Id="rId39" Type="http://schemas.openxmlformats.org/officeDocument/2006/relationships/image" Target="../media/image169.emf"/><Relationship Id="rId34" Type="http://schemas.openxmlformats.org/officeDocument/2006/relationships/customXml" Target="../ink/ink167.xml"/><Relationship Id="rId50" Type="http://schemas.openxmlformats.org/officeDocument/2006/relationships/customXml" Target="../ink/ink175.xml"/><Relationship Id="rId55" Type="http://schemas.openxmlformats.org/officeDocument/2006/relationships/image" Target="../media/image177.emf"/><Relationship Id="rId76" Type="http://schemas.openxmlformats.org/officeDocument/2006/relationships/customXml" Target="../ink/ink188.xml"/><Relationship Id="rId97" Type="http://schemas.openxmlformats.org/officeDocument/2006/relationships/image" Target="../media/image198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5.xml"/><Relationship Id="rId13" Type="http://schemas.openxmlformats.org/officeDocument/2006/relationships/image" Target="../media/image207.emf"/><Relationship Id="rId18" Type="http://schemas.openxmlformats.org/officeDocument/2006/relationships/customXml" Target="../ink/ink210.xml"/><Relationship Id="rId26" Type="http://schemas.openxmlformats.org/officeDocument/2006/relationships/customXml" Target="../ink/ink214.xml"/><Relationship Id="rId39" Type="http://schemas.openxmlformats.org/officeDocument/2006/relationships/image" Target="../media/image220.emf"/><Relationship Id="rId3" Type="http://schemas.openxmlformats.org/officeDocument/2006/relationships/image" Target="../media/image202.emf"/><Relationship Id="rId21" Type="http://schemas.openxmlformats.org/officeDocument/2006/relationships/image" Target="../media/image211.emf"/><Relationship Id="rId34" Type="http://schemas.openxmlformats.org/officeDocument/2006/relationships/customXml" Target="../ink/ink218.xml"/><Relationship Id="rId42" Type="http://schemas.openxmlformats.org/officeDocument/2006/relationships/customXml" Target="../ink/ink222.xml"/><Relationship Id="rId7" Type="http://schemas.openxmlformats.org/officeDocument/2006/relationships/image" Target="../media/image204.emf"/><Relationship Id="rId12" Type="http://schemas.openxmlformats.org/officeDocument/2006/relationships/customXml" Target="../ink/ink207.xml"/><Relationship Id="rId17" Type="http://schemas.openxmlformats.org/officeDocument/2006/relationships/image" Target="../media/image209.emf"/><Relationship Id="rId25" Type="http://schemas.openxmlformats.org/officeDocument/2006/relationships/image" Target="../media/image213.emf"/><Relationship Id="rId33" Type="http://schemas.openxmlformats.org/officeDocument/2006/relationships/image" Target="../media/image217.emf"/><Relationship Id="rId38" Type="http://schemas.openxmlformats.org/officeDocument/2006/relationships/customXml" Target="../ink/ink220.xml"/><Relationship Id="rId2" Type="http://schemas.openxmlformats.org/officeDocument/2006/relationships/customXml" Target="../ink/ink202.xml"/><Relationship Id="rId16" Type="http://schemas.openxmlformats.org/officeDocument/2006/relationships/customXml" Target="../ink/ink209.xml"/><Relationship Id="rId20" Type="http://schemas.openxmlformats.org/officeDocument/2006/relationships/customXml" Target="../ink/ink211.xml"/><Relationship Id="rId29" Type="http://schemas.openxmlformats.org/officeDocument/2006/relationships/image" Target="../media/image215.emf"/><Relationship Id="rId41" Type="http://schemas.openxmlformats.org/officeDocument/2006/relationships/image" Target="../media/image221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04.xml"/><Relationship Id="rId11" Type="http://schemas.openxmlformats.org/officeDocument/2006/relationships/image" Target="../media/image206.emf"/><Relationship Id="rId24" Type="http://schemas.openxmlformats.org/officeDocument/2006/relationships/customXml" Target="../ink/ink213.xml"/><Relationship Id="rId32" Type="http://schemas.openxmlformats.org/officeDocument/2006/relationships/customXml" Target="../ink/ink217.xml"/><Relationship Id="rId37" Type="http://schemas.openxmlformats.org/officeDocument/2006/relationships/image" Target="../media/image219.emf"/><Relationship Id="rId40" Type="http://schemas.openxmlformats.org/officeDocument/2006/relationships/customXml" Target="../ink/ink221.xml"/><Relationship Id="rId5" Type="http://schemas.openxmlformats.org/officeDocument/2006/relationships/image" Target="../media/image203.emf"/><Relationship Id="rId15" Type="http://schemas.openxmlformats.org/officeDocument/2006/relationships/image" Target="../media/image208.emf"/><Relationship Id="rId23" Type="http://schemas.openxmlformats.org/officeDocument/2006/relationships/image" Target="../media/image212.emf"/><Relationship Id="rId28" Type="http://schemas.openxmlformats.org/officeDocument/2006/relationships/customXml" Target="../ink/ink215.xml"/><Relationship Id="rId36" Type="http://schemas.openxmlformats.org/officeDocument/2006/relationships/customXml" Target="../ink/ink219.xml"/><Relationship Id="rId10" Type="http://schemas.openxmlformats.org/officeDocument/2006/relationships/customXml" Target="../ink/ink206.xml"/><Relationship Id="rId19" Type="http://schemas.openxmlformats.org/officeDocument/2006/relationships/image" Target="../media/image210.emf"/><Relationship Id="rId31" Type="http://schemas.openxmlformats.org/officeDocument/2006/relationships/image" Target="../media/image216.emf"/><Relationship Id="rId4" Type="http://schemas.openxmlformats.org/officeDocument/2006/relationships/customXml" Target="../ink/ink203.xml"/><Relationship Id="rId9" Type="http://schemas.openxmlformats.org/officeDocument/2006/relationships/image" Target="../media/image205.emf"/><Relationship Id="rId14" Type="http://schemas.openxmlformats.org/officeDocument/2006/relationships/customXml" Target="../ink/ink208.xml"/><Relationship Id="rId22" Type="http://schemas.openxmlformats.org/officeDocument/2006/relationships/customXml" Target="../ink/ink212.xml"/><Relationship Id="rId27" Type="http://schemas.openxmlformats.org/officeDocument/2006/relationships/image" Target="../media/image214.emf"/><Relationship Id="rId30" Type="http://schemas.openxmlformats.org/officeDocument/2006/relationships/customXml" Target="../ink/ink216.xml"/><Relationship Id="rId35" Type="http://schemas.openxmlformats.org/officeDocument/2006/relationships/image" Target="../media/image218.emf"/><Relationship Id="rId43" Type="http://schemas.openxmlformats.org/officeDocument/2006/relationships/image" Target="../media/image222.emf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28.emf"/><Relationship Id="rId18" Type="http://schemas.openxmlformats.org/officeDocument/2006/relationships/customXml" Target="../ink/ink231.xml"/><Relationship Id="rId26" Type="http://schemas.openxmlformats.org/officeDocument/2006/relationships/customXml" Target="../ink/ink235.xml"/><Relationship Id="rId39" Type="http://schemas.openxmlformats.org/officeDocument/2006/relationships/image" Target="../media/image241.emf"/><Relationship Id="rId21" Type="http://schemas.openxmlformats.org/officeDocument/2006/relationships/image" Target="../media/image232.emf"/><Relationship Id="rId34" Type="http://schemas.openxmlformats.org/officeDocument/2006/relationships/customXml" Target="../ink/ink239.xml"/><Relationship Id="rId42" Type="http://schemas.openxmlformats.org/officeDocument/2006/relationships/customXml" Target="../ink/ink243.xml"/><Relationship Id="rId47" Type="http://schemas.openxmlformats.org/officeDocument/2006/relationships/image" Target="../media/image245.emf"/><Relationship Id="rId50" Type="http://schemas.openxmlformats.org/officeDocument/2006/relationships/customXml" Target="../ink/ink247.xml"/><Relationship Id="rId55" Type="http://schemas.openxmlformats.org/officeDocument/2006/relationships/image" Target="../media/image249.emf"/><Relationship Id="rId7" Type="http://schemas.openxmlformats.org/officeDocument/2006/relationships/image" Target="../media/image225.emf"/><Relationship Id="rId12" Type="http://schemas.openxmlformats.org/officeDocument/2006/relationships/customXml" Target="../ink/ink228.xml"/><Relationship Id="rId17" Type="http://schemas.openxmlformats.org/officeDocument/2006/relationships/image" Target="../media/image230.emf"/><Relationship Id="rId25" Type="http://schemas.openxmlformats.org/officeDocument/2006/relationships/image" Target="../media/image234.emf"/><Relationship Id="rId33" Type="http://schemas.openxmlformats.org/officeDocument/2006/relationships/image" Target="../media/image238.emf"/><Relationship Id="rId38" Type="http://schemas.openxmlformats.org/officeDocument/2006/relationships/customXml" Target="../ink/ink241.xml"/><Relationship Id="rId46" Type="http://schemas.openxmlformats.org/officeDocument/2006/relationships/customXml" Target="../ink/ink245.xml"/><Relationship Id="rId59" Type="http://schemas.openxmlformats.org/officeDocument/2006/relationships/image" Target="../media/image251.emf"/><Relationship Id="rId2" Type="http://schemas.openxmlformats.org/officeDocument/2006/relationships/customXml" Target="../ink/ink223.xml"/><Relationship Id="rId16" Type="http://schemas.openxmlformats.org/officeDocument/2006/relationships/customXml" Target="../ink/ink230.xml"/><Relationship Id="rId20" Type="http://schemas.openxmlformats.org/officeDocument/2006/relationships/customXml" Target="../ink/ink232.xml"/><Relationship Id="rId29" Type="http://schemas.openxmlformats.org/officeDocument/2006/relationships/image" Target="../media/image236.emf"/><Relationship Id="rId41" Type="http://schemas.openxmlformats.org/officeDocument/2006/relationships/image" Target="../media/image242.emf"/><Relationship Id="rId54" Type="http://schemas.openxmlformats.org/officeDocument/2006/relationships/customXml" Target="../ink/ink249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25.xml"/><Relationship Id="rId11" Type="http://schemas.openxmlformats.org/officeDocument/2006/relationships/image" Target="../media/image227.emf"/><Relationship Id="rId24" Type="http://schemas.openxmlformats.org/officeDocument/2006/relationships/customXml" Target="../ink/ink234.xml"/><Relationship Id="rId32" Type="http://schemas.openxmlformats.org/officeDocument/2006/relationships/customXml" Target="../ink/ink238.xml"/><Relationship Id="rId37" Type="http://schemas.openxmlformats.org/officeDocument/2006/relationships/image" Target="../media/image240.emf"/><Relationship Id="rId40" Type="http://schemas.openxmlformats.org/officeDocument/2006/relationships/customXml" Target="../ink/ink242.xml"/><Relationship Id="rId45" Type="http://schemas.openxmlformats.org/officeDocument/2006/relationships/image" Target="../media/image244.emf"/><Relationship Id="rId53" Type="http://schemas.openxmlformats.org/officeDocument/2006/relationships/image" Target="../media/image248.emf"/><Relationship Id="rId58" Type="http://schemas.openxmlformats.org/officeDocument/2006/relationships/customXml" Target="../ink/ink251.xml"/><Relationship Id="rId5" Type="http://schemas.openxmlformats.org/officeDocument/2006/relationships/image" Target="../media/image224.emf"/><Relationship Id="rId15" Type="http://schemas.openxmlformats.org/officeDocument/2006/relationships/image" Target="../media/image229.emf"/><Relationship Id="rId23" Type="http://schemas.openxmlformats.org/officeDocument/2006/relationships/image" Target="../media/image233.emf"/><Relationship Id="rId28" Type="http://schemas.openxmlformats.org/officeDocument/2006/relationships/customXml" Target="../ink/ink236.xml"/><Relationship Id="rId36" Type="http://schemas.openxmlformats.org/officeDocument/2006/relationships/customXml" Target="../ink/ink240.xml"/><Relationship Id="rId49" Type="http://schemas.openxmlformats.org/officeDocument/2006/relationships/image" Target="../media/image246.emf"/><Relationship Id="rId57" Type="http://schemas.openxmlformats.org/officeDocument/2006/relationships/image" Target="../media/image250.emf"/><Relationship Id="rId10" Type="http://schemas.openxmlformats.org/officeDocument/2006/relationships/customXml" Target="../ink/ink227.xml"/><Relationship Id="rId19" Type="http://schemas.openxmlformats.org/officeDocument/2006/relationships/image" Target="../media/image231.emf"/><Relationship Id="rId31" Type="http://schemas.openxmlformats.org/officeDocument/2006/relationships/image" Target="../media/image237.emf"/><Relationship Id="rId44" Type="http://schemas.openxmlformats.org/officeDocument/2006/relationships/customXml" Target="../ink/ink244.xml"/><Relationship Id="rId52" Type="http://schemas.openxmlformats.org/officeDocument/2006/relationships/customXml" Target="../ink/ink248.xml"/><Relationship Id="rId4" Type="http://schemas.openxmlformats.org/officeDocument/2006/relationships/customXml" Target="../ink/ink224.xml"/><Relationship Id="rId9" Type="http://schemas.openxmlformats.org/officeDocument/2006/relationships/image" Target="../media/image226.emf"/><Relationship Id="rId14" Type="http://schemas.openxmlformats.org/officeDocument/2006/relationships/customXml" Target="../ink/ink229.xml"/><Relationship Id="rId22" Type="http://schemas.openxmlformats.org/officeDocument/2006/relationships/customXml" Target="../ink/ink233.xml"/><Relationship Id="rId27" Type="http://schemas.openxmlformats.org/officeDocument/2006/relationships/image" Target="../media/image235.emf"/><Relationship Id="rId30" Type="http://schemas.openxmlformats.org/officeDocument/2006/relationships/customXml" Target="../ink/ink237.xml"/><Relationship Id="rId35" Type="http://schemas.openxmlformats.org/officeDocument/2006/relationships/image" Target="../media/image239.emf"/><Relationship Id="rId43" Type="http://schemas.openxmlformats.org/officeDocument/2006/relationships/image" Target="../media/image243.emf"/><Relationship Id="rId48" Type="http://schemas.openxmlformats.org/officeDocument/2006/relationships/customXml" Target="../ink/ink246.xml"/><Relationship Id="rId56" Type="http://schemas.openxmlformats.org/officeDocument/2006/relationships/customXml" Target="../ink/ink250.xml"/><Relationship Id="rId8" Type="http://schemas.openxmlformats.org/officeDocument/2006/relationships/customXml" Target="../ink/ink226.xml"/><Relationship Id="rId51" Type="http://schemas.openxmlformats.org/officeDocument/2006/relationships/image" Target="../media/image247.emf"/><Relationship Id="rId3" Type="http://schemas.openxmlformats.org/officeDocument/2006/relationships/image" Target="../media/image2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66978" y="16120"/>
              <a:ext cx="11975040" cy="4458364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498" y="2080"/>
                <a:ext cx="12004200" cy="44828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1" name="Ink 120"/>
              <p14:cNvContentPartPr/>
              <p14:nvPr/>
            </p14:nvContentPartPr>
            <p14:xfrm>
              <a:off x="659538" y="4096124"/>
              <a:ext cx="1942920" cy="129168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1178" y="4079924"/>
                <a:ext cx="1982520" cy="13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2" name="Ink 121"/>
              <p14:cNvContentPartPr/>
              <p14:nvPr/>
            </p14:nvContentPartPr>
            <p14:xfrm>
              <a:off x="940338" y="4461760"/>
              <a:ext cx="1316880" cy="489004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2338" y="4440515"/>
                <a:ext cx="1353600" cy="5217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7" name="Ink 126"/>
              <p14:cNvContentPartPr/>
              <p14:nvPr/>
            </p14:nvContentPartPr>
            <p14:xfrm>
              <a:off x="2495178" y="4133924"/>
              <a:ext cx="4866120" cy="98136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81138" y="4117004"/>
                <a:ext cx="4897080" cy="10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9" name="Ink 138"/>
              <p14:cNvContentPartPr/>
              <p14:nvPr/>
            </p14:nvContentPartPr>
            <p14:xfrm>
              <a:off x="6576858" y="3561164"/>
              <a:ext cx="3250800" cy="55584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62458" y="3546044"/>
                <a:ext cx="3282120" cy="58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4" name="Ink 153"/>
              <p14:cNvContentPartPr/>
              <p14:nvPr/>
            </p14:nvContentPartPr>
            <p14:xfrm>
              <a:off x="2901258" y="5767604"/>
              <a:ext cx="3519360" cy="43056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82178" y="5749244"/>
                <a:ext cx="3548520" cy="46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7" name="Ink 156"/>
              <p14:cNvContentPartPr/>
              <p14:nvPr/>
            </p14:nvContentPartPr>
            <p14:xfrm>
              <a:off x="8080218" y="5678684"/>
              <a:ext cx="3349080" cy="723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061858" y="5657084"/>
                <a:ext cx="338652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9" name="Ink 168"/>
              <p14:cNvContentPartPr/>
              <p14:nvPr/>
            </p14:nvContentPartPr>
            <p14:xfrm>
              <a:off x="10693458" y="4393844"/>
              <a:ext cx="930240" cy="167580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679778" y="4381604"/>
                <a:ext cx="961920" cy="170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2" name="Ink 171"/>
              <p14:cNvContentPartPr/>
              <p14:nvPr/>
            </p14:nvContentPartPr>
            <p14:xfrm>
              <a:off x="2998458" y="5127400"/>
              <a:ext cx="4822200" cy="796444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80458" y="5109397"/>
                <a:ext cx="4857480" cy="8245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4" name="Ink 173"/>
              <p14:cNvContentPartPr/>
              <p14:nvPr/>
            </p14:nvContentPartPr>
            <p14:xfrm>
              <a:off x="7371018" y="6613604"/>
              <a:ext cx="3749760" cy="21816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360218" y="6607124"/>
                <a:ext cx="376884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3" name="Ink 182"/>
              <p14:cNvContentPartPr/>
              <p14:nvPr/>
            </p14:nvContentPartPr>
            <p14:xfrm>
              <a:off x="8936658" y="4780484"/>
              <a:ext cx="758160" cy="188064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921538" y="4760324"/>
                <a:ext cx="788040" cy="19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4" name="Ink 183"/>
              <p14:cNvContentPartPr/>
              <p14:nvPr/>
            </p14:nvContentPartPr>
            <p14:xfrm>
              <a:off x="9261738" y="5608484"/>
              <a:ext cx="1661400" cy="29880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249138" y="5591924"/>
                <a:ext cx="169056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85" name="Ink 184"/>
              <p14:cNvContentPartPr/>
              <p14:nvPr/>
            </p14:nvContentPartPr>
            <p14:xfrm>
              <a:off x="7410618" y="6539084"/>
              <a:ext cx="255960" cy="37764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396578" y="6526484"/>
                <a:ext cx="280800" cy="40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1610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11938" y="1100080"/>
              <a:ext cx="8598240" cy="142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1858" y="1087840"/>
                <a:ext cx="862056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1157778" y="1205560"/>
              <a:ext cx="3948840" cy="3369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9498" y="1190440"/>
                <a:ext cx="3972240" cy="3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3" name="Ink 22"/>
              <p14:cNvContentPartPr/>
              <p14:nvPr/>
            </p14:nvContentPartPr>
            <p14:xfrm>
              <a:off x="5068818" y="1332640"/>
              <a:ext cx="549720" cy="3193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63418" y="1322200"/>
                <a:ext cx="565920" cy="34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Ink 32"/>
              <p14:cNvContentPartPr/>
              <p14:nvPr/>
            </p14:nvContentPartPr>
            <p14:xfrm>
              <a:off x="5012658" y="518320"/>
              <a:ext cx="328320" cy="8344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04738" y="507520"/>
                <a:ext cx="341640" cy="85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4" name="Ink 33"/>
              <p14:cNvContentPartPr/>
              <p14:nvPr/>
            </p14:nvContentPartPr>
            <p14:xfrm>
              <a:off x="9527778" y="1189720"/>
              <a:ext cx="1122120" cy="7196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14818" y="1176400"/>
                <a:ext cx="1149120" cy="74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7" name="Ink 36"/>
              <p14:cNvContentPartPr/>
              <p14:nvPr/>
            </p14:nvContentPartPr>
            <p14:xfrm>
              <a:off x="858978" y="339400"/>
              <a:ext cx="628560" cy="169740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51778" y="325720"/>
                <a:ext cx="647280" cy="172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6" name="Ink 45"/>
              <p14:cNvContentPartPr/>
              <p14:nvPr/>
            </p14:nvContentPartPr>
            <p14:xfrm>
              <a:off x="6577218" y="342280"/>
              <a:ext cx="79200" cy="7376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66418" y="330400"/>
                <a:ext cx="103680" cy="76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0" name="Ink 49"/>
              <p14:cNvContentPartPr/>
              <p14:nvPr/>
            </p14:nvContentPartPr>
            <p14:xfrm>
              <a:off x="5031738" y="1443880"/>
              <a:ext cx="480600" cy="8604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19138" y="1432000"/>
                <a:ext cx="50148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9" name="Ink 58"/>
              <p14:cNvContentPartPr/>
              <p14:nvPr/>
            </p14:nvContentPartPr>
            <p14:xfrm>
              <a:off x="6421338" y="899560"/>
              <a:ext cx="545040" cy="738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410538" y="888040"/>
                <a:ext cx="566280" cy="76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1" name="Ink 60"/>
              <p14:cNvContentPartPr/>
              <p14:nvPr/>
            </p14:nvContentPartPr>
            <p14:xfrm>
              <a:off x="5191578" y="1460080"/>
              <a:ext cx="3005640" cy="40320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183298" y="1443520"/>
                <a:ext cx="302760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2" name="Ink 61"/>
              <p14:cNvContentPartPr/>
              <p14:nvPr/>
            </p14:nvContentPartPr>
            <p14:xfrm>
              <a:off x="8932338" y="980920"/>
              <a:ext cx="2095200" cy="102888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919738" y="966520"/>
                <a:ext cx="2128320" cy="10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4" name="Ink 63"/>
              <p14:cNvContentPartPr/>
              <p14:nvPr/>
            </p14:nvContentPartPr>
            <p14:xfrm>
              <a:off x="114858" y="2496880"/>
              <a:ext cx="11632680" cy="19044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6498" y="2481400"/>
                <a:ext cx="1166436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5" name="Ink 64"/>
              <p14:cNvContentPartPr/>
              <p14:nvPr/>
            </p14:nvContentPartPr>
            <p14:xfrm>
              <a:off x="5404338" y="1147240"/>
              <a:ext cx="1082160" cy="29052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398938" y="1135720"/>
                <a:ext cx="109908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5" name="Ink 74"/>
              <p14:cNvContentPartPr/>
              <p14:nvPr/>
            </p14:nvContentPartPr>
            <p14:xfrm>
              <a:off x="425898" y="2909440"/>
              <a:ext cx="3281760" cy="29577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0418" y="2891800"/>
                <a:ext cx="3310560" cy="29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0" name="Ink 79"/>
              <p14:cNvContentPartPr/>
              <p14:nvPr/>
            </p14:nvContentPartPr>
            <p14:xfrm>
              <a:off x="1903338" y="3752560"/>
              <a:ext cx="927360" cy="6372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888938" y="3734560"/>
                <a:ext cx="95616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7" name="Ink 96"/>
              <p14:cNvContentPartPr/>
              <p14:nvPr/>
            </p14:nvContentPartPr>
            <p14:xfrm>
              <a:off x="66978" y="2724040"/>
              <a:ext cx="557280" cy="32853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3658" y="2710000"/>
                <a:ext cx="582840" cy="331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3" name="Ink 112"/>
              <p14:cNvContentPartPr/>
              <p14:nvPr/>
            </p14:nvContentPartPr>
            <p14:xfrm>
              <a:off x="1947618" y="3177640"/>
              <a:ext cx="903240" cy="11700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934658" y="3164680"/>
                <a:ext cx="92808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0" name="Ink 119"/>
              <p14:cNvContentPartPr/>
              <p14:nvPr/>
            </p14:nvContentPartPr>
            <p14:xfrm>
              <a:off x="-199422" y="2421640"/>
              <a:ext cx="6264720" cy="405900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-223182" y="2399680"/>
                <a:ext cx="6309360" cy="410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3" name="Ink 122"/>
              <p14:cNvContentPartPr/>
              <p14:nvPr/>
            </p14:nvContentPartPr>
            <p14:xfrm>
              <a:off x="3718818" y="3090160"/>
              <a:ext cx="16920" cy="1980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701538" y="3075760"/>
                <a:ext cx="4572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4" name="Ink 123"/>
              <p14:cNvContentPartPr/>
              <p14:nvPr/>
            </p14:nvContentPartPr>
            <p14:xfrm>
              <a:off x="3763818" y="3755080"/>
              <a:ext cx="59400" cy="1116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751938" y="3742120"/>
                <a:ext cx="817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5" name="Ink 124"/>
              <p14:cNvContentPartPr/>
              <p14:nvPr/>
            </p14:nvContentPartPr>
            <p14:xfrm>
              <a:off x="4316058" y="4453840"/>
              <a:ext cx="21960" cy="3096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303458" y="4438720"/>
                <a:ext cx="486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6" name="Ink 125"/>
              <p14:cNvContentPartPr/>
              <p14:nvPr/>
            </p14:nvContentPartPr>
            <p14:xfrm>
              <a:off x="4218138" y="4504960"/>
              <a:ext cx="766800" cy="2124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204458" y="4493080"/>
                <a:ext cx="79164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7" name="Ink 126"/>
              <p14:cNvContentPartPr/>
              <p14:nvPr/>
            </p14:nvContentPartPr>
            <p14:xfrm>
              <a:off x="6359418" y="4484440"/>
              <a:ext cx="127800" cy="33732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346458" y="4473280"/>
                <a:ext cx="15408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8" name="Ink 127"/>
              <p14:cNvContentPartPr/>
              <p14:nvPr/>
            </p14:nvContentPartPr>
            <p14:xfrm>
              <a:off x="4305258" y="4636720"/>
              <a:ext cx="626400" cy="3456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292298" y="4623760"/>
                <a:ext cx="65088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9" name="Ink 128"/>
              <p14:cNvContentPartPr/>
              <p14:nvPr/>
            </p14:nvContentPartPr>
            <p14:xfrm>
              <a:off x="5106618" y="4699000"/>
              <a:ext cx="1262160" cy="11160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091858" y="4682800"/>
                <a:ext cx="129276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30" name="Ink 129"/>
              <p14:cNvContentPartPr/>
              <p14:nvPr/>
            </p14:nvContentPartPr>
            <p14:xfrm>
              <a:off x="4325058" y="4848040"/>
              <a:ext cx="604440" cy="3420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311738" y="4838320"/>
                <a:ext cx="62784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31" name="Ink 130"/>
              <p14:cNvContentPartPr/>
              <p14:nvPr/>
            </p14:nvContentPartPr>
            <p14:xfrm>
              <a:off x="4614138" y="5065840"/>
              <a:ext cx="63360" cy="1512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604058" y="5056120"/>
                <a:ext cx="8316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32" name="Ink 131"/>
              <p14:cNvContentPartPr/>
              <p14:nvPr/>
            </p14:nvContentPartPr>
            <p14:xfrm>
              <a:off x="4386618" y="5113360"/>
              <a:ext cx="624240" cy="4284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372578" y="5096800"/>
                <a:ext cx="6544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33" name="Ink 132"/>
              <p14:cNvContentPartPr/>
              <p14:nvPr/>
            </p14:nvContentPartPr>
            <p14:xfrm>
              <a:off x="3522618" y="5800240"/>
              <a:ext cx="10800" cy="140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507858" y="5785840"/>
                <a:ext cx="432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" name="Ink 6"/>
              <p14:cNvContentPartPr/>
              <p14:nvPr/>
            </p14:nvContentPartPr>
            <p14:xfrm>
              <a:off x="6912018" y="3747880"/>
              <a:ext cx="4683600" cy="18921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895098" y="3731320"/>
                <a:ext cx="4711680" cy="19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2" name="Ink 21"/>
              <p14:cNvContentPartPr/>
              <p14:nvPr/>
            </p14:nvContentPartPr>
            <p14:xfrm>
              <a:off x="6902298" y="3142720"/>
              <a:ext cx="3306960" cy="71604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886458" y="3127600"/>
                <a:ext cx="3336840" cy="74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4" name="Ink 23"/>
              <p14:cNvContentPartPr/>
              <p14:nvPr/>
            </p14:nvContentPartPr>
            <p14:xfrm>
              <a:off x="7314858" y="5276080"/>
              <a:ext cx="4257360" cy="90288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294338" y="5265280"/>
                <a:ext cx="4295520" cy="9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8" name="Ink 27"/>
              <p14:cNvContentPartPr/>
              <p14:nvPr/>
            </p14:nvContentPartPr>
            <p14:xfrm>
              <a:off x="8386938" y="5690080"/>
              <a:ext cx="1749240" cy="96696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371458" y="5676760"/>
                <a:ext cx="1777320" cy="99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8420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1" name="Ink 80"/>
              <p14:cNvContentPartPr/>
              <p14:nvPr/>
            </p14:nvContentPartPr>
            <p14:xfrm>
              <a:off x="86058" y="-32356"/>
              <a:ext cx="11954160" cy="396720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058" y="-45676"/>
                <a:ext cx="11981520" cy="39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1" name="Ink 90"/>
              <p14:cNvContentPartPr/>
              <p14:nvPr/>
            </p14:nvContentPartPr>
            <p14:xfrm>
              <a:off x="-87102" y="40600"/>
              <a:ext cx="2057400" cy="113724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02582" y="24040"/>
                <a:ext cx="2092320" cy="11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0" name="Ink 179"/>
              <p14:cNvContentPartPr/>
              <p14:nvPr/>
            </p14:nvContentPartPr>
            <p14:xfrm>
              <a:off x="61578" y="2975444"/>
              <a:ext cx="4471920" cy="148248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298" y="2957804"/>
                <a:ext cx="4508280" cy="151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7" name="Ink 196"/>
              <p14:cNvContentPartPr/>
              <p14:nvPr/>
            </p14:nvContentPartPr>
            <p14:xfrm>
              <a:off x="4748058" y="3487004"/>
              <a:ext cx="35280" cy="110556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37258" y="3475844"/>
                <a:ext cx="64800" cy="11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9" name="Ink 198"/>
              <p14:cNvContentPartPr/>
              <p14:nvPr/>
            </p14:nvContentPartPr>
            <p14:xfrm>
              <a:off x="4795578" y="3685364"/>
              <a:ext cx="7220160" cy="21420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85138" y="3672404"/>
                <a:ext cx="724644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22" name="Ink 221"/>
              <p14:cNvContentPartPr/>
              <p14:nvPr/>
            </p14:nvContentPartPr>
            <p14:xfrm>
              <a:off x="4799538" y="4847084"/>
              <a:ext cx="290520" cy="143028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82978" y="4830164"/>
                <a:ext cx="322920" cy="146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24" name="Ink 223"/>
              <p14:cNvContentPartPr/>
              <p14:nvPr/>
            </p14:nvContentPartPr>
            <p14:xfrm>
              <a:off x="4956858" y="5248484"/>
              <a:ext cx="6867000" cy="28440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43178" y="5227244"/>
                <a:ext cx="6897240" cy="31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30" name="Ink 229"/>
              <p14:cNvContentPartPr/>
              <p14:nvPr/>
            </p14:nvContentPartPr>
            <p14:xfrm>
              <a:off x="4986738" y="3339640"/>
              <a:ext cx="878040" cy="962404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972338" y="3328479"/>
                <a:ext cx="911520" cy="988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61" name="Ink 260"/>
              <p14:cNvContentPartPr/>
              <p14:nvPr/>
            </p14:nvContentPartPr>
            <p14:xfrm>
              <a:off x="8200818" y="2953124"/>
              <a:ext cx="1049760" cy="6876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187498" y="2939084"/>
                <a:ext cx="10760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4" name="Ink 263"/>
              <p14:cNvContentPartPr/>
              <p14:nvPr/>
            </p14:nvContentPartPr>
            <p14:xfrm>
              <a:off x="8197938" y="2974724"/>
              <a:ext cx="144360" cy="848880"/>
            </p14:xfrm>
          </p:contentPart>
        </mc:Choice>
        <mc:Fallback xmlns="">
          <p:pic>
            <p:nvPicPr>
              <p:cNvPr id="264" name="Ink 26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78138" y="2963564"/>
                <a:ext cx="182880" cy="87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93" name="Ink 292"/>
              <p14:cNvContentPartPr/>
              <p14:nvPr/>
            </p14:nvContentPartPr>
            <p14:xfrm>
              <a:off x="5904378" y="3107564"/>
              <a:ext cx="1410840" cy="2338560"/>
            </p14:xfrm>
          </p:contentPart>
        </mc:Choice>
        <mc:Fallback xmlns="">
          <p:pic>
            <p:nvPicPr>
              <p:cNvPr id="293" name="Ink 29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891415" y="3092444"/>
                <a:ext cx="1435686" cy="23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02" name="Ink 301"/>
              <p14:cNvContentPartPr/>
              <p14:nvPr/>
            </p14:nvContentPartPr>
            <p14:xfrm>
              <a:off x="7177698" y="5884964"/>
              <a:ext cx="1330920" cy="223560"/>
            </p14:xfrm>
          </p:contentPart>
        </mc:Choice>
        <mc:Fallback xmlns="">
          <p:pic>
            <p:nvPicPr>
              <p:cNvPr id="302" name="Ink 30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166538" y="5871644"/>
                <a:ext cx="1358640" cy="24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04" name="Ink 303"/>
              <p14:cNvContentPartPr/>
              <p14:nvPr/>
            </p14:nvContentPartPr>
            <p14:xfrm>
              <a:off x="7799058" y="6235244"/>
              <a:ext cx="343440" cy="294480"/>
            </p14:xfrm>
          </p:contentPart>
        </mc:Choice>
        <mc:Fallback xmlns="">
          <p:pic>
            <p:nvPicPr>
              <p:cNvPr id="304" name="Ink 30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787538" y="6223004"/>
                <a:ext cx="371160" cy="3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11" name="Ink 310"/>
              <p14:cNvContentPartPr/>
              <p14:nvPr/>
            </p14:nvContentPartPr>
            <p14:xfrm>
              <a:off x="7467858" y="3863564"/>
              <a:ext cx="2635560" cy="1395360"/>
            </p14:xfrm>
          </p:contentPart>
        </mc:Choice>
        <mc:Fallback xmlns="">
          <p:pic>
            <p:nvPicPr>
              <p:cNvPr id="311" name="Ink 31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456338" y="3852404"/>
                <a:ext cx="2667600" cy="14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12" name="Ink 311"/>
              <p14:cNvContentPartPr/>
              <p14:nvPr/>
            </p14:nvContentPartPr>
            <p14:xfrm>
              <a:off x="9898938" y="3674924"/>
              <a:ext cx="84960" cy="228600"/>
            </p14:xfrm>
          </p:contentPart>
        </mc:Choice>
        <mc:Fallback xmlns="">
          <p:pic>
            <p:nvPicPr>
              <p:cNvPr id="312" name="Ink 31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884178" y="3659444"/>
                <a:ext cx="11268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34" name="Ink 333"/>
              <p14:cNvContentPartPr/>
              <p14:nvPr/>
            </p14:nvContentPartPr>
            <p14:xfrm>
              <a:off x="10888218" y="3858524"/>
              <a:ext cx="260280" cy="1685520"/>
            </p14:xfrm>
          </p:contentPart>
        </mc:Choice>
        <mc:Fallback xmlns="">
          <p:pic>
            <p:nvPicPr>
              <p:cNvPr id="334" name="Ink 33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872738" y="3843044"/>
                <a:ext cx="294840" cy="171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8" name="Ink 347"/>
              <p14:cNvContentPartPr/>
              <p14:nvPr/>
            </p14:nvContentPartPr>
            <p14:xfrm>
              <a:off x="8466138" y="3155804"/>
              <a:ext cx="1391760" cy="3216960"/>
            </p14:xfrm>
          </p:contentPart>
        </mc:Choice>
        <mc:Fallback xmlns="">
          <p:pic>
            <p:nvPicPr>
              <p:cNvPr id="348" name="Ink 34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453898" y="3146804"/>
                <a:ext cx="1420920" cy="323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49" name="Ink 348"/>
              <p14:cNvContentPartPr/>
              <p14:nvPr/>
            </p14:nvContentPartPr>
            <p14:xfrm>
              <a:off x="10188738" y="3116924"/>
              <a:ext cx="691920" cy="918720"/>
            </p14:xfrm>
          </p:contentPart>
        </mc:Choice>
        <mc:Fallback xmlns="">
          <p:pic>
            <p:nvPicPr>
              <p:cNvPr id="349" name="Ink 34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179018" y="3105044"/>
                <a:ext cx="712440" cy="9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51" name="Ink 350"/>
              <p14:cNvContentPartPr/>
              <p14:nvPr/>
            </p14:nvContentPartPr>
            <p14:xfrm>
              <a:off x="11003058" y="4524524"/>
              <a:ext cx="798840" cy="126000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983618" y="4505084"/>
                <a:ext cx="835560" cy="129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55" name="Ink 354"/>
              <p14:cNvContentPartPr/>
              <p14:nvPr/>
            </p14:nvContentPartPr>
            <p14:xfrm>
              <a:off x="3519738" y="2769040"/>
              <a:ext cx="1104480" cy="30004"/>
            </p14:xfrm>
          </p:contentPart>
        </mc:Choice>
        <mc:Fallback xmlns="">
          <p:pic>
            <p:nvPicPr>
              <p:cNvPr id="355" name="Ink 35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507858" y="2753857"/>
                <a:ext cx="1130040" cy="589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56" name="Ink 355"/>
              <p14:cNvContentPartPr/>
              <p14:nvPr/>
            </p14:nvContentPartPr>
            <p14:xfrm>
              <a:off x="3680658" y="2814040"/>
              <a:ext cx="959040" cy="128284"/>
            </p14:xfrm>
          </p:contentPart>
        </mc:Choice>
        <mc:Fallback xmlns="">
          <p:pic>
            <p:nvPicPr>
              <p:cNvPr id="356" name="Ink 35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669498" y="2804671"/>
                <a:ext cx="979200" cy="1473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64" name="Ink 363"/>
              <p14:cNvContentPartPr/>
              <p14:nvPr/>
            </p14:nvContentPartPr>
            <p14:xfrm>
              <a:off x="9096138" y="2955284"/>
              <a:ext cx="79920" cy="868320"/>
            </p14:xfrm>
          </p:contentPart>
        </mc:Choice>
        <mc:Fallback xmlns="">
          <p:pic>
            <p:nvPicPr>
              <p:cNvPr id="364" name="Ink 36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082458" y="2942324"/>
                <a:ext cx="107640" cy="89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65" name="Ink 364"/>
              <p14:cNvContentPartPr/>
              <p14:nvPr/>
            </p14:nvContentPartPr>
            <p14:xfrm>
              <a:off x="9280818" y="5809724"/>
              <a:ext cx="942480" cy="190080"/>
            </p14:xfrm>
          </p:contentPart>
        </mc:Choice>
        <mc:Fallback xmlns="">
          <p:pic>
            <p:nvPicPr>
              <p:cNvPr id="365" name="Ink 36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268938" y="5797124"/>
                <a:ext cx="96984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67" name="Ink 366"/>
              <p14:cNvContentPartPr/>
              <p14:nvPr/>
            </p14:nvContentPartPr>
            <p14:xfrm>
              <a:off x="6196338" y="2337164"/>
              <a:ext cx="996480" cy="681480"/>
            </p14:xfrm>
          </p:contentPart>
        </mc:Choice>
        <mc:Fallback xmlns="">
          <p:pic>
            <p:nvPicPr>
              <p:cNvPr id="367" name="Ink 36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183018" y="2325644"/>
                <a:ext cx="1021320" cy="70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73" name="Ink 372"/>
              <p14:cNvContentPartPr/>
              <p14:nvPr/>
            </p14:nvContentPartPr>
            <p14:xfrm>
              <a:off x="5022378" y="2648564"/>
              <a:ext cx="826560" cy="506160"/>
            </p14:xfrm>
          </p:contentPart>
        </mc:Choice>
        <mc:Fallback xmlns="">
          <p:pic>
            <p:nvPicPr>
              <p:cNvPr id="373" name="Ink 37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009058" y="2634524"/>
                <a:ext cx="85140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75" name="Ink 374"/>
              <p14:cNvContentPartPr/>
              <p14:nvPr/>
            </p14:nvContentPartPr>
            <p14:xfrm>
              <a:off x="5691978" y="3120164"/>
              <a:ext cx="857520" cy="91080"/>
            </p14:xfrm>
          </p:contentPart>
        </mc:Choice>
        <mc:Fallback xmlns="">
          <p:pic>
            <p:nvPicPr>
              <p:cNvPr id="375" name="Ink 37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682978" y="3101444"/>
                <a:ext cx="88380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77" name="Ink 376"/>
              <p14:cNvContentPartPr/>
              <p14:nvPr/>
            </p14:nvContentPartPr>
            <p14:xfrm>
              <a:off x="4773618" y="3211244"/>
              <a:ext cx="975960" cy="751320"/>
            </p14:xfrm>
          </p:contentPart>
        </mc:Choice>
        <mc:Fallback xmlns="">
          <p:pic>
            <p:nvPicPr>
              <p:cNvPr id="377" name="Ink 37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761018" y="3195404"/>
                <a:ext cx="100548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81" name="Ink 380"/>
              <p14:cNvContentPartPr/>
              <p14:nvPr/>
            </p14:nvContentPartPr>
            <p14:xfrm>
              <a:off x="9938538" y="2907044"/>
              <a:ext cx="1016640" cy="831960"/>
            </p14:xfrm>
          </p:contentPart>
        </mc:Choice>
        <mc:Fallback xmlns="">
          <p:pic>
            <p:nvPicPr>
              <p:cNvPr id="381" name="Ink 38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927738" y="2894084"/>
                <a:ext cx="1045800" cy="86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87" name="Ink 386"/>
              <p14:cNvContentPartPr/>
              <p14:nvPr/>
            </p14:nvContentPartPr>
            <p14:xfrm>
              <a:off x="7455618" y="4840244"/>
              <a:ext cx="558720" cy="40356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442658" y="4825484"/>
                <a:ext cx="58824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90" name="Ink 389"/>
              <p14:cNvContentPartPr/>
              <p14:nvPr/>
            </p14:nvContentPartPr>
            <p14:xfrm>
              <a:off x="9895698" y="2905604"/>
              <a:ext cx="85320" cy="955800"/>
            </p14:xfrm>
          </p:contentPart>
        </mc:Choice>
        <mc:Fallback xmlns="">
          <p:pic>
            <p:nvPicPr>
              <p:cNvPr id="390" name="Ink 38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876258" y="2886164"/>
                <a:ext cx="112320" cy="9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91" name="Ink 390"/>
              <p14:cNvContentPartPr/>
              <p14:nvPr/>
            </p14:nvContentPartPr>
            <p14:xfrm>
              <a:off x="9933858" y="3510044"/>
              <a:ext cx="41040" cy="331560"/>
            </p14:xfrm>
          </p:contentPart>
        </mc:Choice>
        <mc:Fallback xmlns="">
          <p:pic>
            <p:nvPicPr>
              <p:cNvPr id="391" name="Ink 39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915138" y="3490604"/>
                <a:ext cx="78840" cy="36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93" name="Ink 392"/>
              <p14:cNvContentPartPr/>
              <p14:nvPr/>
            </p14:nvContentPartPr>
            <p14:xfrm>
              <a:off x="11106018" y="4265324"/>
              <a:ext cx="411480" cy="192600"/>
            </p14:xfrm>
          </p:contentPart>
        </mc:Choice>
        <mc:Fallback xmlns="">
          <p:pic>
            <p:nvPicPr>
              <p:cNvPr id="393" name="Ink 39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091978" y="4254164"/>
                <a:ext cx="43668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98" name="Ink 397"/>
              <p14:cNvContentPartPr/>
              <p14:nvPr/>
            </p14:nvContentPartPr>
            <p14:xfrm>
              <a:off x="11351538" y="5899004"/>
              <a:ext cx="623520" cy="203400"/>
            </p14:xfrm>
          </p:contentPart>
        </mc:Choice>
        <mc:Fallback xmlns="">
          <p:pic>
            <p:nvPicPr>
              <p:cNvPr id="398" name="Ink 39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342178" y="5886764"/>
                <a:ext cx="64260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99" name="Ink 398"/>
              <p14:cNvContentPartPr/>
              <p14:nvPr/>
            </p14:nvContentPartPr>
            <p14:xfrm>
              <a:off x="11352978" y="6058844"/>
              <a:ext cx="641160" cy="220680"/>
            </p14:xfrm>
          </p:contentPart>
        </mc:Choice>
        <mc:Fallback xmlns="">
          <p:pic>
            <p:nvPicPr>
              <p:cNvPr id="399" name="Ink 39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338578" y="6040484"/>
                <a:ext cx="66960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03" name="Ink 402"/>
              <p14:cNvContentPartPr/>
              <p14:nvPr/>
            </p14:nvContentPartPr>
            <p14:xfrm>
              <a:off x="11720178" y="2012084"/>
              <a:ext cx="206280" cy="2255400"/>
            </p14:xfrm>
          </p:contentPart>
        </mc:Choice>
        <mc:Fallback xmlns="">
          <p:pic>
            <p:nvPicPr>
              <p:cNvPr id="403" name="Ink 40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1700018" y="1991564"/>
                <a:ext cx="246960" cy="229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04" name="Ink 403"/>
              <p14:cNvContentPartPr/>
              <p14:nvPr/>
            </p14:nvContentPartPr>
            <p14:xfrm>
              <a:off x="10060578" y="5149484"/>
              <a:ext cx="326520" cy="1550643"/>
            </p14:xfrm>
          </p:contentPart>
        </mc:Choice>
        <mc:Fallback xmlns="">
          <p:pic>
            <p:nvPicPr>
              <p:cNvPr id="404" name="Ink 40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0049418" y="5130402"/>
                <a:ext cx="356400" cy="15862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07" name="Ink 406"/>
              <p14:cNvContentPartPr/>
              <p14:nvPr/>
            </p14:nvContentPartPr>
            <p14:xfrm>
              <a:off x="4694778" y="2922524"/>
              <a:ext cx="148320" cy="1018800"/>
            </p14:xfrm>
          </p:contentPart>
        </mc:Choice>
        <mc:Fallback xmlns="">
          <p:pic>
            <p:nvPicPr>
              <p:cNvPr id="407" name="Ink 40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677498" y="2908484"/>
                <a:ext cx="180720" cy="10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408" name="Ink 407"/>
              <p14:cNvContentPartPr/>
              <p14:nvPr/>
            </p14:nvContentPartPr>
            <p14:xfrm>
              <a:off x="5059098" y="2589287"/>
              <a:ext cx="814320" cy="586440"/>
            </p14:xfrm>
          </p:contentPart>
        </mc:Choice>
        <mc:Fallback xmlns="">
          <p:pic>
            <p:nvPicPr>
              <p:cNvPr id="408" name="Ink 40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046138" y="2570207"/>
                <a:ext cx="846000" cy="62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409" name="Ink 408"/>
              <p14:cNvContentPartPr/>
              <p14:nvPr/>
            </p14:nvContentPartPr>
            <p14:xfrm>
              <a:off x="8488818" y="2467247"/>
              <a:ext cx="679680" cy="337320"/>
            </p14:xfrm>
          </p:contentPart>
        </mc:Choice>
        <mc:Fallback xmlns="">
          <p:pic>
            <p:nvPicPr>
              <p:cNvPr id="409" name="Ink 408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476578" y="2449607"/>
                <a:ext cx="70668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410" name="Ink 409"/>
              <p14:cNvContentPartPr/>
              <p14:nvPr/>
            </p14:nvContentPartPr>
            <p14:xfrm>
              <a:off x="8282898" y="3734324"/>
              <a:ext cx="33840" cy="26640"/>
            </p14:xfrm>
          </p:contentPart>
        </mc:Choice>
        <mc:Fallback xmlns="">
          <p:pic>
            <p:nvPicPr>
              <p:cNvPr id="410" name="Ink 409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272818" y="3724244"/>
                <a:ext cx="5796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411" name="Ink 410"/>
              <p14:cNvContentPartPr/>
              <p14:nvPr/>
            </p14:nvContentPartPr>
            <p14:xfrm>
              <a:off x="7119018" y="4686524"/>
              <a:ext cx="1413000" cy="645120"/>
            </p14:xfrm>
          </p:contentPart>
        </mc:Choice>
        <mc:Fallback xmlns="">
          <p:pic>
            <p:nvPicPr>
              <p:cNvPr id="411" name="Ink 410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099578" y="4666364"/>
                <a:ext cx="1446120" cy="67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412" name="Ink 411"/>
              <p14:cNvContentPartPr/>
              <p14:nvPr/>
            </p14:nvContentPartPr>
            <p14:xfrm>
              <a:off x="7030098" y="5535764"/>
              <a:ext cx="1817280" cy="278280"/>
            </p14:xfrm>
          </p:contentPart>
        </mc:Choice>
        <mc:Fallback xmlns="">
          <p:pic>
            <p:nvPicPr>
              <p:cNvPr id="412" name="Ink 411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017498" y="5521724"/>
                <a:ext cx="1849680" cy="30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4193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75138" y="237160"/>
              <a:ext cx="9599040" cy="4370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2178" y="222040"/>
                <a:ext cx="9628560" cy="439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7" name="Ink 56"/>
              <p14:cNvContentPartPr/>
              <p14:nvPr/>
            </p14:nvContentPartPr>
            <p14:xfrm>
              <a:off x="1653858" y="1237240"/>
              <a:ext cx="3065400" cy="50724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9098" y="1221400"/>
                <a:ext cx="309204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8" name="Ink 87"/>
              <p14:cNvContentPartPr/>
              <p14:nvPr/>
            </p14:nvContentPartPr>
            <p14:xfrm>
              <a:off x="388098" y="46720"/>
              <a:ext cx="10200240" cy="52279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8018" y="29080"/>
                <a:ext cx="10229400" cy="526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797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470178" y="95680"/>
              <a:ext cx="11301840" cy="10774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6858" y="80560"/>
                <a:ext cx="11330640" cy="11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" name="Ink 25"/>
              <p14:cNvContentPartPr/>
              <p14:nvPr/>
            </p14:nvContentPartPr>
            <p14:xfrm>
              <a:off x="6396498" y="160480"/>
              <a:ext cx="5655240" cy="111132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77058" y="144640"/>
                <a:ext cx="5691600" cy="11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0" name="Ink 49"/>
              <p14:cNvContentPartPr/>
              <p14:nvPr/>
            </p14:nvContentPartPr>
            <p14:xfrm>
              <a:off x="298458" y="1933840"/>
              <a:ext cx="140760" cy="200232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9738" y="1920160"/>
                <a:ext cx="165960" cy="20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2" name="Ink 51"/>
              <p14:cNvContentPartPr/>
              <p14:nvPr/>
            </p14:nvContentPartPr>
            <p14:xfrm>
              <a:off x="326898" y="2709280"/>
              <a:ext cx="11345760" cy="14436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5738" y="2703520"/>
                <a:ext cx="1137312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3" name="Ink 62"/>
              <p14:cNvContentPartPr/>
              <p14:nvPr/>
            </p14:nvContentPartPr>
            <p14:xfrm>
              <a:off x="340578" y="1034560"/>
              <a:ext cx="2210760" cy="12888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298" y="1023400"/>
                <a:ext cx="223308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Ink 64"/>
              <p14:cNvContentPartPr/>
              <p14:nvPr/>
            </p14:nvContentPartPr>
            <p14:xfrm>
              <a:off x="382338" y="1056160"/>
              <a:ext cx="2185920" cy="19800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3698" y="1046080"/>
                <a:ext cx="220572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4" name="Ink 133"/>
              <p14:cNvContentPartPr/>
              <p14:nvPr/>
            </p14:nvContentPartPr>
            <p14:xfrm>
              <a:off x="1487178" y="3960280"/>
              <a:ext cx="4674600" cy="18252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475658" y="3941920"/>
                <a:ext cx="470340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8" name="Ink 167"/>
              <p14:cNvContentPartPr/>
              <p14:nvPr/>
            </p14:nvContentPartPr>
            <p14:xfrm>
              <a:off x="471618" y="4727080"/>
              <a:ext cx="1631160" cy="70092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57218" y="4712680"/>
                <a:ext cx="1663920" cy="72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3" name="Ink 182"/>
              <p14:cNvContentPartPr/>
              <p14:nvPr/>
            </p14:nvContentPartPr>
            <p14:xfrm>
              <a:off x="2449818" y="4933360"/>
              <a:ext cx="5780880" cy="18828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35418" y="4920760"/>
                <a:ext cx="581292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8" name="Ink 217"/>
              <p14:cNvContentPartPr/>
              <p14:nvPr/>
            </p14:nvContentPartPr>
            <p14:xfrm>
              <a:off x="4854978" y="2589400"/>
              <a:ext cx="1738080" cy="156348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839498" y="2576080"/>
                <a:ext cx="1772640" cy="15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9" name="Ink 218"/>
              <p14:cNvContentPartPr/>
              <p14:nvPr/>
            </p14:nvContentPartPr>
            <p14:xfrm>
              <a:off x="6622578" y="3967120"/>
              <a:ext cx="1381680" cy="39096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607098" y="3954520"/>
                <a:ext cx="140976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6" name="Ink 235"/>
              <p14:cNvContentPartPr/>
              <p14:nvPr/>
            </p14:nvContentPartPr>
            <p14:xfrm>
              <a:off x="8187858" y="2573560"/>
              <a:ext cx="310680" cy="259452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175258" y="2556640"/>
                <a:ext cx="342720" cy="262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1" name="Ink 260"/>
              <p14:cNvContentPartPr/>
              <p14:nvPr/>
            </p14:nvContentPartPr>
            <p14:xfrm>
              <a:off x="3584538" y="1754200"/>
              <a:ext cx="886680" cy="64800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576978" y="1743400"/>
                <a:ext cx="904320" cy="66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1" name="Ink 270"/>
              <p14:cNvContentPartPr/>
              <p14:nvPr/>
            </p14:nvContentPartPr>
            <p14:xfrm>
              <a:off x="7175898" y="1599760"/>
              <a:ext cx="3456360" cy="1630080"/>
            </p14:xfrm>
          </p:contentPart>
        </mc:Choice>
        <mc:Fallback xmlns="">
          <p:pic>
            <p:nvPicPr>
              <p:cNvPr id="271" name="Ink 27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156098" y="1580320"/>
                <a:ext cx="3493440" cy="16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72" name="Ink 271"/>
              <p14:cNvContentPartPr/>
              <p14:nvPr/>
            </p14:nvContentPartPr>
            <p14:xfrm>
              <a:off x="11604978" y="1191160"/>
              <a:ext cx="101520" cy="3222000"/>
            </p14:xfrm>
          </p:contentPart>
        </mc:Choice>
        <mc:Fallback xmlns="">
          <p:pic>
            <p:nvPicPr>
              <p:cNvPr id="272" name="Ink 27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1590218" y="1179640"/>
                <a:ext cx="136440" cy="32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83" name="Ink 282"/>
              <p14:cNvContentPartPr/>
              <p14:nvPr/>
            </p14:nvContentPartPr>
            <p14:xfrm>
              <a:off x="9859698" y="1775440"/>
              <a:ext cx="1876680" cy="109188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848178" y="1766800"/>
                <a:ext cx="1908000" cy="11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03" name="Ink 302"/>
              <p14:cNvContentPartPr/>
              <p14:nvPr/>
            </p14:nvContentPartPr>
            <p14:xfrm>
              <a:off x="10337058" y="2045440"/>
              <a:ext cx="1854720" cy="2828880"/>
            </p14:xfrm>
          </p:contentPart>
        </mc:Choice>
        <mc:Fallback xmlns="">
          <p:pic>
            <p:nvPicPr>
              <p:cNvPr id="303" name="Ink 30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320498" y="2026720"/>
                <a:ext cx="1886760" cy="28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08" name="Ink 307"/>
              <p14:cNvContentPartPr/>
              <p14:nvPr/>
            </p14:nvContentPartPr>
            <p14:xfrm>
              <a:off x="3034458" y="1868320"/>
              <a:ext cx="847800" cy="1450080"/>
            </p14:xfrm>
          </p:contentPart>
        </mc:Choice>
        <mc:Fallback xmlns="">
          <p:pic>
            <p:nvPicPr>
              <p:cNvPr id="308" name="Ink 30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021498" y="1854280"/>
                <a:ext cx="878760" cy="147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10" name="Ink 309"/>
              <p14:cNvContentPartPr/>
              <p14:nvPr/>
            </p14:nvContentPartPr>
            <p14:xfrm>
              <a:off x="6105258" y="1933120"/>
              <a:ext cx="1971720" cy="1953720"/>
            </p14:xfrm>
          </p:contentPart>
        </mc:Choice>
        <mc:Fallback xmlns="">
          <p:pic>
            <p:nvPicPr>
              <p:cNvPr id="310" name="Ink 30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095538" y="1922320"/>
                <a:ext cx="2000520" cy="19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14" name="Ink 313"/>
              <p14:cNvContentPartPr/>
              <p14:nvPr/>
            </p14:nvContentPartPr>
            <p14:xfrm>
              <a:off x="7278498" y="3303280"/>
              <a:ext cx="897480" cy="177480"/>
            </p14:xfrm>
          </p:contentPart>
        </mc:Choice>
        <mc:Fallback xmlns="">
          <p:pic>
            <p:nvPicPr>
              <p:cNvPr id="314" name="Ink 31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267698" y="3292480"/>
                <a:ext cx="91908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15" name="Ink 314"/>
              <p14:cNvContentPartPr/>
              <p14:nvPr/>
            </p14:nvContentPartPr>
            <p14:xfrm>
              <a:off x="1193058" y="2879560"/>
              <a:ext cx="1650960" cy="434520"/>
            </p14:xfrm>
          </p:contentPart>
        </mc:Choice>
        <mc:Fallback xmlns="">
          <p:pic>
            <p:nvPicPr>
              <p:cNvPr id="315" name="Ink 31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81178" y="2867680"/>
                <a:ext cx="1679040" cy="45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16" name="Ink 315"/>
              <p14:cNvContentPartPr/>
              <p14:nvPr/>
            </p14:nvContentPartPr>
            <p14:xfrm>
              <a:off x="3188898" y="2796760"/>
              <a:ext cx="943560" cy="648000"/>
            </p14:xfrm>
          </p:contentPart>
        </mc:Choice>
        <mc:Fallback xmlns="">
          <p:pic>
            <p:nvPicPr>
              <p:cNvPr id="316" name="Ink 31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172698" y="2775520"/>
                <a:ext cx="981000" cy="68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18" name="Ink 317"/>
              <p14:cNvContentPartPr/>
              <p14:nvPr/>
            </p14:nvContentPartPr>
            <p14:xfrm>
              <a:off x="4546458" y="1627480"/>
              <a:ext cx="3911760" cy="2146320"/>
            </p14:xfrm>
          </p:contentPart>
        </mc:Choice>
        <mc:Fallback xmlns="">
          <p:pic>
            <p:nvPicPr>
              <p:cNvPr id="318" name="Ink 3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541418" y="1609840"/>
                <a:ext cx="3935520" cy="21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19" name="Ink 318"/>
              <p14:cNvContentPartPr/>
              <p14:nvPr/>
            </p14:nvContentPartPr>
            <p14:xfrm>
              <a:off x="2456658" y="1297720"/>
              <a:ext cx="400320" cy="1920600"/>
            </p14:xfrm>
          </p:contentPart>
        </mc:Choice>
        <mc:Fallback xmlns="">
          <p:pic>
            <p:nvPicPr>
              <p:cNvPr id="319" name="Ink 3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442258" y="1284760"/>
                <a:ext cx="425520" cy="19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22" name="Ink 321"/>
              <p14:cNvContentPartPr/>
              <p14:nvPr/>
            </p14:nvContentPartPr>
            <p14:xfrm>
              <a:off x="3655458" y="3187000"/>
              <a:ext cx="2349000" cy="329040"/>
            </p14:xfrm>
          </p:contentPart>
        </mc:Choice>
        <mc:Fallback xmlns="">
          <p:pic>
            <p:nvPicPr>
              <p:cNvPr id="322" name="Ink 32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44298" y="3172960"/>
                <a:ext cx="23742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24" name="Ink 323"/>
              <p14:cNvContentPartPr/>
              <p14:nvPr/>
            </p14:nvContentPartPr>
            <p14:xfrm>
              <a:off x="3870018" y="4162960"/>
              <a:ext cx="178200" cy="520920"/>
            </p14:xfrm>
          </p:contentPart>
        </mc:Choice>
        <mc:Fallback xmlns="">
          <p:pic>
            <p:nvPicPr>
              <p:cNvPr id="324" name="Ink 32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855258" y="4146400"/>
                <a:ext cx="21024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31" name="Ink 330"/>
              <p14:cNvContentPartPr/>
              <p14:nvPr/>
            </p14:nvContentPartPr>
            <p14:xfrm>
              <a:off x="2724498" y="5402800"/>
              <a:ext cx="4440240" cy="1044000"/>
            </p14:xfrm>
          </p:contentPart>
        </mc:Choice>
        <mc:Fallback xmlns="">
          <p:pic>
            <p:nvPicPr>
              <p:cNvPr id="331" name="Ink 33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706858" y="5384080"/>
                <a:ext cx="4476960" cy="10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34" name="Ink 333"/>
              <p14:cNvContentPartPr/>
              <p14:nvPr/>
            </p14:nvContentPartPr>
            <p14:xfrm>
              <a:off x="6140898" y="1969120"/>
              <a:ext cx="112320" cy="886320"/>
            </p14:xfrm>
          </p:contentPart>
        </mc:Choice>
        <mc:Fallback xmlns="">
          <p:pic>
            <p:nvPicPr>
              <p:cNvPr id="334" name="Ink 33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120018" y="1948600"/>
                <a:ext cx="145800" cy="9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35" name="Ink 334"/>
              <p14:cNvContentPartPr/>
              <p14:nvPr/>
            </p14:nvContentPartPr>
            <p14:xfrm>
              <a:off x="2206098" y="5289760"/>
              <a:ext cx="2257200" cy="1116360"/>
            </p14:xfrm>
          </p:contentPart>
        </mc:Choice>
        <mc:Fallback xmlns="">
          <p:pic>
            <p:nvPicPr>
              <p:cNvPr id="335" name="Ink 33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188458" y="5270320"/>
                <a:ext cx="2295000" cy="11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38" name="Ink 337"/>
              <p14:cNvContentPartPr/>
              <p14:nvPr/>
            </p14:nvContentPartPr>
            <p14:xfrm>
              <a:off x="9339858" y="1555840"/>
              <a:ext cx="1108800" cy="1388160"/>
            </p14:xfrm>
          </p:contentPart>
        </mc:Choice>
        <mc:Fallback xmlns="">
          <p:pic>
            <p:nvPicPr>
              <p:cNvPr id="338" name="Ink 33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322938" y="1538920"/>
                <a:ext cx="1141920" cy="141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41" name="Ink 340"/>
              <p14:cNvContentPartPr/>
              <p14:nvPr/>
            </p14:nvContentPartPr>
            <p14:xfrm>
              <a:off x="10850058" y="3202120"/>
              <a:ext cx="626760" cy="461520"/>
            </p14:xfrm>
          </p:contentPart>
        </mc:Choice>
        <mc:Fallback xmlns="">
          <p:pic>
            <p:nvPicPr>
              <p:cNvPr id="341" name="Ink 34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838178" y="3190240"/>
                <a:ext cx="654120" cy="4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53" name="Ink 352"/>
              <p14:cNvContentPartPr/>
              <p14:nvPr/>
            </p14:nvContentPartPr>
            <p14:xfrm>
              <a:off x="5018058" y="5150080"/>
              <a:ext cx="2539080" cy="142812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999698" y="5129920"/>
                <a:ext cx="2578320" cy="14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57" name="Ink 356"/>
              <p14:cNvContentPartPr/>
              <p14:nvPr/>
            </p14:nvContentPartPr>
            <p14:xfrm>
              <a:off x="709218" y="1239400"/>
              <a:ext cx="1509480" cy="653400"/>
            </p14:xfrm>
          </p:contentPart>
        </mc:Choice>
        <mc:Fallback xmlns="">
          <p:pic>
            <p:nvPicPr>
              <p:cNvPr id="357" name="Ink 35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03458" y="1221040"/>
                <a:ext cx="1530000" cy="68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58" name="Ink 357"/>
              <p14:cNvContentPartPr/>
              <p14:nvPr/>
            </p14:nvContentPartPr>
            <p14:xfrm>
              <a:off x="1296378" y="3228400"/>
              <a:ext cx="356400" cy="1007640"/>
            </p14:xfrm>
          </p:contentPart>
        </mc:Choice>
        <mc:Fallback xmlns="">
          <p:pic>
            <p:nvPicPr>
              <p:cNvPr id="358" name="Ink 35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280178" y="3210760"/>
                <a:ext cx="387720" cy="10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59" name="Ink 358"/>
              <p14:cNvContentPartPr/>
              <p14:nvPr/>
            </p14:nvContentPartPr>
            <p14:xfrm>
              <a:off x="276498" y="1307800"/>
              <a:ext cx="4832280" cy="1460160"/>
            </p14:xfrm>
          </p:contentPart>
        </mc:Choice>
        <mc:Fallback xmlns="">
          <p:pic>
            <p:nvPicPr>
              <p:cNvPr id="359" name="Ink 35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56698" y="1297720"/>
                <a:ext cx="4862160" cy="148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363" name="Ink 362"/>
              <p14:cNvContentPartPr/>
              <p14:nvPr/>
            </p14:nvContentPartPr>
            <p14:xfrm>
              <a:off x="169578" y="2611360"/>
              <a:ext cx="192960" cy="197280"/>
            </p14:xfrm>
          </p:contentPart>
        </mc:Choice>
        <mc:Fallback xmlns="">
          <p:pic>
            <p:nvPicPr>
              <p:cNvPr id="363" name="Ink 36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52658" y="2594800"/>
                <a:ext cx="226440" cy="22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7652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2058" y="313840"/>
              <a:ext cx="1404000" cy="603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6938" y="298000"/>
                <a:ext cx="1429560" cy="63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124578" y="33400"/>
              <a:ext cx="2430000" cy="12639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018" y="15400"/>
                <a:ext cx="2467080" cy="12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2452338" y="240040"/>
              <a:ext cx="8449200" cy="20458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41178" y="224920"/>
                <a:ext cx="8477640" cy="20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2" name="Ink 61"/>
              <p14:cNvContentPartPr/>
              <p14:nvPr/>
            </p14:nvContentPartPr>
            <p14:xfrm>
              <a:off x="7438338" y="1854640"/>
              <a:ext cx="3320280" cy="54612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22858" y="1840960"/>
                <a:ext cx="3350520" cy="57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6" name="Ink 65"/>
              <p14:cNvContentPartPr/>
              <p14:nvPr/>
            </p14:nvContentPartPr>
            <p14:xfrm>
              <a:off x="8967978" y="181720"/>
              <a:ext cx="1521720" cy="4590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952498" y="162280"/>
                <a:ext cx="1553040" cy="49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6" name="Ink 85"/>
              <p14:cNvContentPartPr/>
              <p14:nvPr/>
            </p14:nvContentPartPr>
            <p14:xfrm>
              <a:off x="3440538" y="3483280"/>
              <a:ext cx="1612800" cy="221760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27578" y="3471040"/>
                <a:ext cx="1641960" cy="22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4" name="Ink 93"/>
              <p14:cNvContentPartPr/>
              <p14:nvPr/>
            </p14:nvContentPartPr>
            <p14:xfrm>
              <a:off x="5032818" y="3374920"/>
              <a:ext cx="427680" cy="246024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24178" y="3361240"/>
                <a:ext cx="451800" cy="249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7" name="Ink 96"/>
              <p14:cNvContentPartPr/>
              <p14:nvPr/>
            </p14:nvContentPartPr>
            <p14:xfrm>
              <a:off x="2924658" y="3748960"/>
              <a:ext cx="420120" cy="138132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10618" y="3735280"/>
                <a:ext cx="445320" cy="14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2" name="Ink 121"/>
              <p14:cNvContentPartPr/>
              <p14:nvPr/>
            </p14:nvContentPartPr>
            <p14:xfrm>
              <a:off x="397818" y="1468000"/>
              <a:ext cx="1787040" cy="11538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3778" y="1452520"/>
                <a:ext cx="1822320" cy="11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3" name="Ink 122"/>
              <p14:cNvContentPartPr/>
              <p14:nvPr/>
            </p14:nvContentPartPr>
            <p14:xfrm>
              <a:off x="6697818" y="2836360"/>
              <a:ext cx="1078560" cy="215676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679458" y="2820520"/>
                <a:ext cx="1112400" cy="218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5" name="Ink 124"/>
              <p14:cNvContentPartPr/>
              <p14:nvPr/>
            </p14:nvContentPartPr>
            <p14:xfrm>
              <a:off x="6303258" y="3367000"/>
              <a:ext cx="385920" cy="193860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288498" y="3352240"/>
                <a:ext cx="415800" cy="19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2" name="Ink 141"/>
              <p14:cNvContentPartPr/>
              <p14:nvPr/>
            </p14:nvContentPartPr>
            <p14:xfrm>
              <a:off x="8312778" y="3159640"/>
              <a:ext cx="387000" cy="204804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300178" y="3144520"/>
                <a:ext cx="414720" cy="20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8" name="Ink 147"/>
              <p14:cNvContentPartPr/>
              <p14:nvPr/>
            </p14:nvContentPartPr>
            <p14:xfrm>
              <a:off x="541098" y="2674000"/>
              <a:ext cx="2057400" cy="205560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5978" y="2656360"/>
                <a:ext cx="2088360" cy="20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6" name="Ink 165"/>
              <p14:cNvContentPartPr/>
              <p14:nvPr/>
            </p14:nvContentPartPr>
            <p14:xfrm>
              <a:off x="6963138" y="5417560"/>
              <a:ext cx="371520" cy="115920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945858" y="5404600"/>
                <a:ext cx="400680" cy="11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67" name="Ink 166"/>
              <p14:cNvContentPartPr/>
              <p14:nvPr/>
            </p14:nvContentPartPr>
            <p14:xfrm>
              <a:off x="8157978" y="5348080"/>
              <a:ext cx="579240" cy="154188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147178" y="5335120"/>
                <a:ext cx="606960" cy="156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6" name="Ink 175"/>
              <p14:cNvContentPartPr/>
              <p14:nvPr/>
            </p14:nvContentPartPr>
            <p14:xfrm>
              <a:off x="6247098" y="5675680"/>
              <a:ext cx="73080" cy="56124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226218" y="5654800"/>
                <a:ext cx="107640" cy="59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7" name="Ink 176"/>
              <p14:cNvContentPartPr/>
              <p14:nvPr/>
            </p14:nvContentPartPr>
            <p14:xfrm>
              <a:off x="8899218" y="5424760"/>
              <a:ext cx="734760" cy="85104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881578" y="5417560"/>
                <a:ext cx="765720" cy="87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84" name="Ink 183"/>
              <p14:cNvContentPartPr/>
              <p14:nvPr/>
            </p14:nvContentPartPr>
            <p14:xfrm>
              <a:off x="7727418" y="6279400"/>
              <a:ext cx="451440" cy="41832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708338" y="6259960"/>
                <a:ext cx="48348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87" name="Ink 186"/>
              <p14:cNvContentPartPr/>
              <p14:nvPr/>
            </p14:nvContentPartPr>
            <p14:xfrm>
              <a:off x="859698" y="1696600"/>
              <a:ext cx="656640" cy="59400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44938" y="1685080"/>
                <a:ext cx="682920" cy="62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88" name="Ink 187"/>
              <p14:cNvContentPartPr/>
              <p14:nvPr/>
            </p14:nvContentPartPr>
            <p14:xfrm>
              <a:off x="101898" y="3709720"/>
              <a:ext cx="838080" cy="202680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4258" y="3693520"/>
                <a:ext cx="865440" cy="20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90" name="Ink 189"/>
              <p14:cNvContentPartPr/>
              <p14:nvPr/>
            </p14:nvContentPartPr>
            <p14:xfrm>
              <a:off x="7223058" y="5998600"/>
              <a:ext cx="1171800" cy="8208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207218" y="5980600"/>
                <a:ext cx="120168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91" name="Ink 190"/>
              <p14:cNvContentPartPr/>
              <p14:nvPr/>
            </p14:nvContentPartPr>
            <p14:xfrm>
              <a:off x="9475938" y="5183200"/>
              <a:ext cx="750240" cy="150264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461178" y="5170960"/>
                <a:ext cx="783720" cy="15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98" name="Ink 197"/>
              <p14:cNvContentPartPr/>
              <p14:nvPr/>
            </p14:nvContentPartPr>
            <p14:xfrm>
              <a:off x="10523898" y="5424040"/>
              <a:ext cx="557280" cy="49824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505538" y="5407120"/>
                <a:ext cx="589320" cy="52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99" name="Ink 198"/>
              <p14:cNvContentPartPr/>
              <p14:nvPr/>
            </p14:nvContentPartPr>
            <p14:xfrm>
              <a:off x="11235978" y="5222800"/>
              <a:ext cx="101520" cy="83124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215458" y="5202640"/>
                <a:ext cx="141120" cy="86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00" name="Ink 199"/>
              <p14:cNvContentPartPr/>
              <p14:nvPr/>
            </p14:nvContentPartPr>
            <p14:xfrm>
              <a:off x="10494738" y="5994280"/>
              <a:ext cx="454680" cy="2592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478538" y="5980240"/>
                <a:ext cx="48204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05" name="Ink 204"/>
              <p14:cNvContentPartPr/>
              <p14:nvPr/>
            </p14:nvContentPartPr>
            <p14:xfrm>
              <a:off x="11363058" y="5533120"/>
              <a:ext cx="364320" cy="53784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1352618" y="5513680"/>
                <a:ext cx="387000" cy="57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15" name="Ink 214"/>
              <p14:cNvContentPartPr/>
              <p14:nvPr/>
            </p14:nvContentPartPr>
            <p14:xfrm>
              <a:off x="2983698" y="5226400"/>
              <a:ext cx="1403280" cy="28872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970385" y="5213408"/>
                <a:ext cx="1429547" cy="312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24" name="Ink 223"/>
              <p14:cNvContentPartPr/>
              <p14:nvPr/>
            </p14:nvContentPartPr>
            <p14:xfrm>
              <a:off x="7569018" y="3957040"/>
              <a:ext cx="1041840" cy="37584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556418" y="3939400"/>
                <a:ext cx="106776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25" name="Ink 224"/>
              <p14:cNvContentPartPr/>
              <p14:nvPr/>
            </p14:nvContentPartPr>
            <p14:xfrm>
              <a:off x="5662818" y="4204720"/>
              <a:ext cx="345600" cy="32364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647698" y="4188160"/>
                <a:ext cx="371160" cy="35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26" name="Ink 225"/>
              <p14:cNvContentPartPr/>
              <p14:nvPr/>
            </p14:nvContentPartPr>
            <p14:xfrm>
              <a:off x="8794098" y="3999160"/>
              <a:ext cx="1063800" cy="46152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785098" y="3985480"/>
                <a:ext cx="1093680" cy="48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27" name="Ink 226"/>
              <p14:cNvContentPartPr/>
              <p14:nvPr/>
            </p14:nvContentPartPr>
            <p14:xfrm>
              <a:off x="8089578" y="4966120"/>
              <a:ext cx="1023840" cy="548280"/>
            </p14:xfrm>
          </p:contentPart>
        </mc:Choice>
        <mc:Fallback xmlns="">
          <p:pic>
            <p:nvPicPr>
              <p:cNvPr id="227" name="Ink 22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075178" y="4949200"/>
                <a:ext cx="1053360" cy="57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28" name="Ink 227"/>
              <p14:cNvContentPartPr/>
              <p14:nvPr/>
            </p14:nvContentPartPr>
            <p14:xfrm>
              <a:off x="3750138" y="5286520"/>
              <a:ext cx="174600" cy="95688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738618" y="5271040"/>
                <a:ext cx="195480" cy="9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29" name="Ink 228"/>
              <p14:cNvContentPartPr/>
              <p14:nvPr/>
            </p14:nvContentPartPr>
            <p14:xfrm>
              <a:off x="7696458" y="6136120"/>
              <a:ext cx="20160" cy="53028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678818" y="6118120"/>
                <a:ext cx="55440" cy="55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30" name="Ink 229"/>
              <p14:cNvContentPartPr/>
              <p14:nvPr/>
            </p14:nvContentPartPr>
            <p14:xfrm>
              <a:off x="5935338" y="5870080"/>
              <a:ext cx="624600" cy="10476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929218" y="5858560"/>
                <a:ext cx="64224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32" name="Ink 231"/>
              <p14:cNvContentPartPr/>
              <p14:nvPr/>
            </p14:nvContentPartPr>
            <p14:xfrm>
              <a:off x="7024698" y="4688920"/>
              <a:ext cx="862560" cy="121320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014978" y="4676320"/>
                <a:ext cx="882720" cy="12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33" name="Ink 232"/>
              <p14:cNvContentPartPr/>
              <p14:nvPr/>
            </p14:nvContentPartPr>
            <p14:xfrm>
              <a:off x="8092458" y="5269960"/>
              <a:ext cx="214560" cy="31248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074098" y="5251600"/>
                <a:ext cx="250200" cy="34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5297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783538" y="81640"/>
              <a:ext cx="662040" cy="3938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298" y="69040"/>
                <a:ext cx="683640" cy="42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Ink 23"/>
              <p14:cNvContentPartPr/>
              <p14:nvPr/>
            </p14:nvContentPartPr>
            <p14:xfrm>
              <a:off x="4416498" y="275680"/>
              <a:ext cx="1000080" cy="13402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04258" y="264160"/>
                <a:ext cx="1023120" cy="136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8" name="Ink 57"/>
              <p14:cNvContentPartPr/>
              <p14:nvPr/>
            </p14:nvContentPartPr>
            <p14:xfrm>
              <a:off x="4024458" y="215920"/>
              <a:ext cx="374040" cy="16408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5738" y="198280"/>
                <a:ext cx="404640" cy="167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0" name="Ink 59"/>
              <p14:cNvContentPartPr/>
              <p14:nvPr/>
            </p14:nvContentPartPr>
            <p14:xfrm>
              <a:off x="5802858" y="361720"/>
              <a:ext cx="3784320" cy="84240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93498" y="344080"/>
                <a:ext cx="3805200" cy="86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2" name="Ink 61"/>
              <p14:cNvContentPartPr/>
              <p14:nvPr/>
            </p14:nvContentPartPr>
            <p14:xfrm>
              <a:off x="113778" y="-95480"/>
              <a:ext cx="10261080" cy="263556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1898" y="-112040"/>
                <a:ext cx="10291320" cy="266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Ink 64"/>
              <p14:cNvContentPartPr/>
              <p14:nvPr/>
            </p14:nvContentPartPr>
            <p14:xfrm>
              <a:off x="648738" y="661600"/>
              <a:ext cx="3014280" cy="141876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4338" y="645400"/>
                <a:ext cx="3043080" cy="144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7" name="Ink 66"/>
              <p14:cNvContentPartPr/>
              <p14:nvPr/>
            </p14:nvContentPartPr>
            <p14:xfrm>
              <a:off x="471978" y="3859367"/>
              <a:ext cx="6962760" cy="1526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2258" y="3838847"/>
                <a:ext cx="698652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9" name="Ink 88"/>
              <p14:cNvContentPartPr/>
              <p14:nvPr/>
            </p14:nvContentPartPr>
            <p14:xfrm>
              <a:off x="2709738" y="558280"/>
              <a:ext cx="975600" cy="14544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697498" y="543160"/>
                <a:ext cx="100008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0" name="Ink 89"/>
              <p14:cNvContentPartPr/>
              <p14:nvPr/>
            </p14:nvContentPartPr>
            <p14:xfrm>
              <a:off x="2764458" y="660520"/>
              <a:ext cx="1041120" cy="85392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52218" y="649360"/>
                <a:ext cx="1065960" cy="88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6" name="Ink 95"/>
              <p14:cNvContentPartPr/>
              <p14:nvPr/>
            </p14:nvContentPartPr>
            <p14:xfrm>
              <a:off x="701298" y="2810687"/>
              <a:ext cx="4875120" cy="19879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87978" y="2789807"/>
                <a:ext cx="4908240" cy="20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5" name="Ink 114"/>
              <p14:cNvContentPartPr/>
              <p14:nvPr/>
            </p14:nvContentPartPr>
            <p14:xfrm>
              <a:off x="7574058" y="2541767"/>
              <a:ext cx="3233160" cy="90864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558938" y="2526287"/>
                <a:ext cx="3263040" cy="9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9" name="Ink 118"/>
              <p14:cNvContentPartPr/>
              <p14:nvPr/>
            </p14:nvContentPartPr>
            <p14:xfrm>
              <a:off x="844218" y="3345287"/>
              <a:ext cx="1195200" cy="66780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24418" y="3325487"/>
                <a:ext cx="1234800" cy="70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2" name="Ink 131"/>
              <p14:cNvContentPartPr/>
              <p14:nvPr/>
            </p14:nvContentPartPr>
            <p14:xfrm>
              <a:off x="5333058" y="234280"/>
              <a:ext cx="398880" cy="121824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320458" y="221680"/>
                <a:ext cx="425520" cy="124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3" name="Ink 132"/>
              <p14:cNvContentPartPr/>
              <p14:nvPr/>
            </p14:nvContentPartPr>
            <p14:xfrm>
              <a:off x="5469138" y="116560"/>
              <a:ext cx="463680" cy="168516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452938" y="98560"/>
                <a:ext cx="496080" cy="171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4" name="Ink 133"/>
              <p14:cNvContentPartPr/>
              <p14:nvPr/>
            </p14:nvContentPartPr>
            <p14:xfrm>
              <a:off x="2316258" y="1736807"/>
              <a:ext cx="4824720" cy="67032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301858" y="1721327"/>
                <a:ext cx="4857120" cy="70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5" name="Ink 134"/>
              <p14:cNvContentPartPr/>
              <p14:nvPr/>
            </p14:nvContentPartPr>
            <p14:xfrm>
              <a:off x="2877498" y="3429527"/>
              <a:ext cx="1409760" cy="12445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864898" y="3410447"/>
                <a:ext cx="1442160" cy="12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6" name="Ink 135"/>
              <p14:cNvContentPartPr/>
              <p14:nvPr/>
            </p14:nvContentPartPr>
            <p14:xfrm>
              <a:off x="3435498" y="3427727"/>
              <a:ext cx="338040" cy="58968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427218" y="3412967"/>
                <a:ext cx="359640" cy="61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7" name="Ink 136"/>
              <p14:cNvContentPartPr/>
              <p14:nvPr/>
            </p14:nvContentPartPr>
            <p14:xfrm>
              <a:off x="1941498" y="4272287"/>
              <a:ext cx="286920" cy="25668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929978" y="4256447"/>
                <a:ext cx="31428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8" name="Ink 137"/>
              <p14:cNvContentPartPr/>
              <p14:nvPr/>
            </p14:nvContentPartPr>
            <p14:xfrm>
              <a:off x="2044818" y="3393887"/>
              <a:ext cx="82440" cy="104940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029698" y="3380927"/>
                <a:ext cx="116640" cy="10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9" name="Ink 138"/>
              <p14:cNvContentPartPr/>
              <p14:nvPr/>
            </p14:nvContentPartPr>
            <p14:xfrm>
              <a:off x="2589138" y="4509527"/>
              <a:ext cx="346320" cy="14040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574378" y="4500167"/>
                <a:ext cx="370440" cy="16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4236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3" name="Ink 42"/>
              <p14:cNvContentPartPr/>
              <p14:nvPr/>
            </p14:nvContentPartPr>
            <p14:xfrm>
              <a:off x="63018" y="640"/>
              <a:ext cx="10369080" cy="2541127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778" y="-18079"/>
                <a:ext cx="10399680" cy="2578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5" name="Ink 44"/>
              <p14:cNvContentPartPr/>
              <p14:nvPr/>
            </p14:nvContentPartPr>
            <p14:xfrm>
              <a:off x="5625018" y="972527"/>
              <a:ext cx="2791440" cy="2862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12418" y="957407"/>
                <a:ext cx="281916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7" name="Ink 46"/>
              <p14:cNvContentPartPr/>
              <p14:nvPr/>
            </p14:nvContentPartPr>
            <p14:xfrm>
              <a:off x="1005498" y="2270327"/>
              <a:ext cx="122400" cy="234576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88578" y="2260247"/>
                <a:ext cx="150480" cy="237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4" name="Ink 143"/>
              <p14:cNvContentPartPr/>
              <p14:nvPr/>
            </p14:nvContentPartPr>
            <p14:xfrm>
              <a:off x="1049058" y="3191927"/>
              <a:ext cx="723600" cy="37368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30698" y="3175007"/>
                <a:ext cx="753840" cy="4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6" name="Ink 145"/>
              <p14:cNvContentPartPr/>
              <p14:nvPr/>
            </p14:nvContentPartPr>
            <p14:xfrm>
              <a:off x="385218" y="3095447"/>
              <a:ext cx="265320" cy="27576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1538" y="3081767"/>
                <a:ext cx="29124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4" name="Ink 163"/>
              <p14:cNvContentPartPr/>
              <p14:nvPr/>
            </p14:nvContentPartPr>
            <p14:xfrm>
              <a:off x="1936818" y="2749847"/>
              <a:ext cx="1659960" cy="4392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23498" y="2743727"/>
                <a:ext cx="1680120" cy="45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7" name="Ink 176"/>
              <p14:cNvContentPartPr/>
              <p14:nvPr/>
            </p14:nvContentPartPr>
            <p14:xfrm>
              <a:off x="986058" y="4509527"/>
              <a:ext cx="1208160" cy="189504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9858" y="4493687"/>
                <a:ext cx="1237320" cy="19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79" name="Ink 178"/>
              <p14:cNvContentPartPr/>
              <p14:nvPr/>
            </p14:nvContentPartPr>
            <p14:xfrm>
              <a:off x="1910178" y="1862087"/>
              <a:ext cx="2208960" cy="54900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898298" y="1846607"/>
                <a:ext cx="2230920" cy="57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99" name="Ink 198"/>
              <p14:cNvContentPartPr/>
              <p14:nvPr/>
            </p14:nvContentPartPr>
            <p14:xfrm>
              <a:off x="4404978" y="5632367"/>
              <a:ext cx="324720" cy="111852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88778" y="5612567"/>
                <a:ext cx="359640" cy="11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0" name="Ink 199"/>
              <p14:cNvContentPartPr/>
              <p14:nvPr/>
            </p14:nvContentPartPr>
            <p14:xfrm>
              <a:off x="1955538" y="3566327"/>
              <a:ext cx="345600" cy="192780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941858" y="3549047"/>
                <a:ext cx="369720" cy="19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2" name="Ink 201"/>
              <p14:cNvContentPartPr/>
              <p14:nvPr/>
            </p14:nvContentPartPr>
            <p14:xfrm>
              <a:off x="1135098" y="3137207"/>
              <a:ext cx="4172400" cy="19260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124298" y="3120647"/>
                <a:ext cx="419796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5" name="Ink 204"/>
              <p14:cNvContentPartPr/>
              <p14:nvPr/>
            </p14:nvContentPartPr>
            <p14:xfrm>
              <a:off x="982818" y="4433567"/>
              <a:ext cx="4308480" cy="10872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72018" y="4415207"/>
                <a:ext cx="433692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07" name="Ink 206"/>
              <p14:cNvContentPartPr/>
              <p14:nvPr/>
            </p14:nvContentPartPr>
            <p14:xfrm>
              <a:off x="1077498" y="3202007"/>
              <a:ext cx="976680" cy="43884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67418" y="3181847"/>
                <a:ext cx="1007640" cy="47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08" name="Ink 207"/>
              <p14:cNvContentPartPr/>
              <p14:nvPr/>
            </p14:nvContentPartPr>
            <p14:xfrm>
              <a:off x="5938578" y="1879727"/>
              <a:ext cx="533520" cy="480816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924178" y="1864967"/>
                <a:ext cx="569880" cy="48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10" name="Ink 209"/>
              <p14:cNvContentPartPr/>
              <p14:nvPr/>
            </p14:nvContentPartPr>
            <p14:xfrm>
              <a:off x="3736458" y="2781527"/>
              <a:ext cx="16920" cy="26280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26738" y="2773247"/>
                <a:ext cx="35640" cy="2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12" name="Ink 211"/>
              <p14:cNvContentPartPr/>
              <p14:nvPr/>
            </p14:nvContentPartPr>
            <p14:xfrm>
              <a:off x="106938" y="2821127"/>
              <a:ext cx="749880" cy="92232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2898" y="2803847"/>
                <a:ext cx="783360" cy="9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13" name="Ink 212"/>
              <p14:cNvContentPartPr/>
              <p14:nvPr/>
            </p14:nvContentPartPr>
            <p14:xfrm>
              <a:off x="1089378" y="2761367"/>
              <a:ext cx="1980720" cy="55620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71738" y="2741927"/>
                <a:ext cx="2017440" cy="58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4" name="Ink 213"/>
              <p14:cNvContentPartPr/>
              <p14:nvPr/>
            </p14:nvContentPartPr>
            <p14:xfrm>
              <a:off x="3710538" y="3158087"/>
              <a:ext cx="135000" cy="158220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704778" y="3149087"/>
                <a:ext cx="158040" cy="159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16" name="Ink 215"/>
              <p14:cNvContentPartPr/>
              <p14:nvPr/>
            </p14:nvContentPartPr>
            <p14:xfrm>
              <a:off x="1931058" y="5848727"/>
              <a:ext cx="2692080" cy="80280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918098" y="5835767"/>
                <a:ext cx="271692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21" name="Ink 220"/>
              <p14:cNvContentPartPr/>
              <p14:nvPr/>
            </p14:nvContentPartPr>
            <p14:xfrm>
              <a:off x="267138" y="4210727"/>
              <a:ext cx="1816920" cy="92556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52018" y="4194887"/>
                <a:ext cx="1843560" cy="9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23" name="Ink 222"/>
              <p14:cNvContentPartPr/>
              <p14:nvPr/>
            </p14:nvContentPartPr>
            <p14:xfrm>
              <a:off x="1818018" y="5155367"/>
              <a:ext cx="534600" cy="44172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805418" y="5138807"/>
                <a:ext cx="560880" cy="47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34" name="Ink 233"/>
              <p14:cNvContentPartPr/>
              <p14:nvPr/>
            </p14:nvContentPartPr>
            <p14:xfrm>
              <a:off x="1030338" y="4490087"/>
              <a:ext cx="1097280" cy="195372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10898" y="4476407"/>
                <a:ext cx="1137600" cy="19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35" name="Ink 234"/>
              <p14:cNvContentPartPr/>
              <p14:nvPr/>
            </p14:nvContentPartPr>
            <p14:xfrm>
              <a:off x="1442178" y="4566047"/>
              <a:ext cx="684720" cy="65916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426698" y="4554167"/>
                <a:ext cx="717120" cy="68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37" name="Ink 236"/>
              <p14:cNvContentPartPr/>
              <p14:nvPr/>
            </p14:nvContentPartPr>
            <p14:xfrm>
              <a:off x="2326698" y="6370007"/>
              <a:ext cx="2606760" cy="45576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309778" y="6356687"/>
                <a:ext cx="2639160" cy="48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51" name="Ink 250"/>
              <p14:cNvContentPartPr/>
              <p14:nvPr/>
            </p14:nvContentPartPr>
            <p14:xfrm>
              <a:off x="6686298" y="3160967"/>
              <a:ext cx="4587120" cy="2592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677298" y="3145847"/>
                <a:ext cx="461196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52" name="Ink 251"/>
              <p14:cNvContentPartPr/>
              <p14:nvPr/>
            </p14:nvContentPartPr>
            <p14:xfrm>
              <a:off x="6915258" y="2418287"/>
              <a:ext cx="115560" cy="347940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897978" y="2409287"/>
                <a:ext cx="149040" cy="350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63" name="Ink 262"/>
              <p14:cNvContentPartPr/>
              <p14:nvPr/>
            </p14:nvContentPartPr>
            <p14:xfrm>
              <a:off x="6429618" y="4586927"/>
              <a:ext cx="4798800" cy="42120"/>
            </p14:xfrm>
          </p:contentPart>
        </mc:Choice>
        <mc:Fallback xmlns="">
          <p:pic>
            <p:nvPicPr>
              <p:cNvPr id="263" name="Ink 26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414498" y="4570367"/>
                <a:ext cx="482760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81" name="Ink 280"/>
              <p14:cNvContentPartPr/>
              <p14:nvPr/>
            </p14:nvContentPartPr>
            <p14:xfrm>
              <a:off x="8178138" y="3154847"/>
              <a:ext cx="260640" cy="2139120"/>
            </p14:xfrm>
          </p:contentPart>
        </mc:Choice>
        <mc:Fallback xmlns="">
          <p:pic>
            <p:nvPicPr>
              <p:cNvPr id="281" name="Ink 28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166978" y="3144407"/>
                <a:ext cx="292320" cy="21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88" name="Ink 287"/>
              <p14:cNvContentPartPr/>
              <p14:nvPr/>
            </p14:nvContentPartPr>
            <p14:xfrm>
              <a:off x="6949458" y="3135407"/>
              <a:ext cx="2357640" cy="534960"/>
            </p14:xfrm>
          </p:contentPart>
        </mc:Choice>
        <mc:Fallback xmlns="">
          <p:pic>
            <p:nvPicPr>
              <p:cNvPr id="288" name="Ink 28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938298" y="3119927"/>
                <a:ext cx="2389680" cy="55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18" name="Ink 317"/>
              <p14:cNvContentPartPr/>
              <p14:nvPr/>
            </p14:nvContentPartPr>
            <p14:xfrm>
              <a:off x="6972138" y="2438087"/>
              <a:ext cx="2121480" cy="273960"/>
            </p14:xfrm>
          </p:contentPart>
        </mc:Choice>
        <mc:Fallback xmlns="">
          <p:pic>
            <p:nvPicPr>
              <p:cNvPr id="318" name="Ink 31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962778" y="2420087"/>
                <a:ext cx="214704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43" name="Ink 342"/>
              <p14:cNvContentPartPr/>
              <p14:nvPr/>
            </p14:nvContentPartPr>
            <p14:xfrm>
              <a:off x="6976818" y="6009287"/>
              <a:ext cx="2919960" cy="445320"/>
            </p14:xfrm>
          </p:contentPart>
        </mc:Choice>
        <mc:Fallback xmlns="">
          <p:pic>
            <p:nvPicPr>
              <p:cNvPr id="343" name="Ink 34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959898" y="5992367"/>
                <a:ext cx="294840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88" name="Ink 387"/>
              <p14:cNvContentPartPr/>
              <p14:nvPr/>
            </p14:nvContentPartPr>
            <p14:xfrm>
              <a:off x="447498" y="121960"/>
              <a:ext cx="315720" cy="883440"/>
            </p14:xfrm>
          </p:contentPart>
        </mc:Choice>
        <mc:Fallback xmlns="">
          <p:pic>
            <p:nvPicPr>
              <p:cNvPr id="388" name="Ink 38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32018" y="114760"/>
                <a:ext cx="347040" cy="90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93" name="Ink 392"/>
              <p14:cNvContentPartPr/>
              <p14:nvPr/>
            </p14:nvContentPartPr>
            <p14:xfrm>
              <a:off x="1648818" y="1517207"/>
              <a:ext cx="2862360" cy="957600"/>
            </p14:xfrm>
          </p:contentPart>
        </mc:Choice>
        <mc:Fallback xmlns="">
          <p:pic>
            <p:nvPicPr>
              <p:cNvPr id="393" name="Ink 39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632978" y="1501367"/>
                <a:ext cx="2899080" cy="9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94" name="Ink 393"/>
              <p14:cNvContentPartPr/>
              <p14:nvPr/>
            </p14:nvContentPartPr>
            <p14:xfrm>
              <a:off x="3710538" y="2767127"/>
              <a:ext cx="55440" cy="20160"/>
            </p14:xfrm>
          </p:contentPart>
        </mc:Choice>
        <mc:Fallback xmlns="">
          <p:pic>
            <p:nvPicPr>
              <p:cNvPr id="394" name="Ink 39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704778" y="2761007"/>
                <a:ext cx="6768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00" name="Ink 399"/>
              <p14:cNvContentPartPr/>
              <p14:nvPr/>
            </p14:nvContentPartPr>
            <p14:xfrm>
              <a:off x="6303258" y="2752367"/>
              <a:ext cx="201600" cy="385920"/>
            </p14:xfrm>
          </p:contentPart>
        </mc:Choice>
        <mc:Fallback xmlns="">
          <p:pic>
            <p:nvPicPr>
              <p:cNvPr id="400" name="Ink 39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288498" y="2736887"/>
                <a:ext cx="227520" cy="41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08" name="Ink 407"/>
              <p14:cNvContentPartPr/>
              <p14:nvPr/>
            </p14:nvContentPartPr>
            <p14:xfrm>
              <a:off x="4255218" y="98920"/>
              <a:ext cx="482040" cy="291240"/>
            </p14:xfrm>
          </p:contentPart>
        </mc:Choice>
        <mc:Fallback xmlns="">
          <p:pic>
            <p:nvPicPr>
              <p:cNvPr id="408" name="Ink 407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245498" y="88120"/>
                <a:ext cx="502920" cy="3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09" name="Ink 408"/>
              <p14:cNvContentPartPr/>
              <p14:nvPr/>
            </p14:nvContentPartPr>
            <p14:xfrm>
              <a:off x="7792938" y="1609727"/>
              <a:ext cx="2395440" cy="717120"/>
            </p14:xfrm>
          </p:contentPart>
        </mc:Choice>
        <mc:Fallback xmlns="">
          <p:pic>
            <p:nvPicPr>
              <p:cNvPr id="409" name="Ink 408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782138" y="1598567"/>
                <a:ext cx="2416320" cy="74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410" name="Ink 409"/>
              <p14:cNvContentPartPr/>
              <p14:nvPr/>
            </p14:nvContentPartPr>
            <p14:xfrm>
              <a:off x="6194178" y="1069727"/>
              <a:ext cx="504720" cy="397080"/>
            </p14:xfrm>
          </p:contentPart>
        </mc:Choice>
        <mc:Fallback xmlns="">
          <p:pic>
            <p:nvPicPr>
              <p:cNvPr id="410" name="Ink 409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176538" y="1052807"/>
                <a:ext cx="539280" cy="43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413" name="Ink 412"/>
              <p14:cNvContentPartPr/>
              <p14:nvPr/>
            </p14:nvContentPartPr>
            <p14:xfrm>
              <a:off x="9590058" y="658607"/>
              <a:ext cx="156600" cy="25560"/>
            </p14:xfrm>
          </p:contentPart>
        </mc:Choice>
        <mc:Fallback xmlns="">
          <p:pic>
            <p:nvPicPr>
              <p:cNvPr id="413" name="Ink 412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9584298" y="651767"/>
                <a:ext cx="1681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414" name="Ink 413"/>
              <p14:cNvContentPartPr/>
              <p14:nvPr/>
            </p14:nvContentPartPr>
            <p14:xfrm>
              <a:off x="6237378" y="1099247"/>
              <a:ext cx="316800" cy="1127520"/>
            </p14:xfrm>
          </p:contentPart>
        </mc:Choice>
        <mc:Fallback xmlns="">
          <p:pic>
            <p:nvPicPr>
              <p:cNvPr id="414" name="Ink 413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220098" y="1083767"/>
                <a:ext cx="344880" cy="11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415" name="Ink 414"/>
              <p14:cNvContentPartPr/>
              <p14:nvPr/>
            </p14:nvContentPartPr>
            <p14:xfrm>
              <a:off x="5920578" y="2582087"/>
              <a:ext cx="626760" cy="824400"/>
            </p14:xfrm>
          </p:contentPart>
        </mc:Choice>
        <mc:Fallback xmlns="">
          <p:pic>
            <p:nvPicPr>
              <p:cNvPr id="415" name="Ink 414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905458" y="2565527"/>
                <a:ext cx="661680" cy="85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421" name="Ink 420"/>
              <p14:cNvContentPartPr/>
              <p14:nvPr/>
            </p14:nvContentPartPr>
            <p14:xfrm>
              <a:off x="468018" y="183520"/>
              <a:ext cx="7839360" cy="1231560"/>
            </p14:xfrm>
          </p:contentPart>
        </mc:Choice>
        <mc:Fallback xmlns="">
          <p:pic>
            <p:nvPicPr>
              <p:cNvPr id="421" name="Ink 42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55418" y="172360"/>
                <a:ext cx="7867440" cy="12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430" name="Ink 429"/>
              <p14:cNvContentPartPr/>
              <p14:nvPr/>
            </p14:nvContentPartPr>
            <p14:xfrm>
              <a:off x="6834258" y="4991680"/>
              <a:ext cx="4478040" cy="1248007"/>
            </p14:xfrm>
          </p:contentPart>
        </mc:Choice>
        <mc:Fallback xmlns="">
          <p:pic>
            <p:nvPicPr>
              <p:cNvPr id="430" name="Ink 429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816258" y="4978721"/>
                <a:ext cx="4510080" cy="12721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431" name="Ink 430"/>
              <p14:cNvContentPartPr/>
              <p14:nvPr/>
            </p14:nvContentPartPr>
            <p14:xfrm>
              <a:off x="9034938" y="3107687"/>
              <a:ext cx="468000" cy="1355040"/>
            </p14:xfrm>
          </p:contentPart>
        </mc:Choice>
        <mc:Fallback xmlns="">
          <p:pic>
            <p:nvPicPr>
              <p:cNvPr id="431" name="Ink 43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020178" y="3102287"/>
                <a:ext cx="493560" cy="13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451" name="Ink 450"/>
              <p14:cNvContentPartPr/>
              <p14:nvPr/>
            </p14:nvContentPartPr>
            <p14:xfrm>
              <a:off x="6971778" y="2736167"/>
              <a:ext cx="807120" cy="412920"/>
            </p14:xfrm>
          </p:contentPart>
        </mc:Choice>
        <mc:Fallback xmlns="">
          <p:pic>
            <p:nvPicPr>
              <p:cNvPr id="451" name="Ink 450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963138" y="2728247"/>
                <a:ext cx="825480" cy="4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452" name="Ink 451"/>
              <p14:cNvContentPartPr/>
              <p14:nvPr/>
            </p14:nvContentPartPr>
            <p14:xfrm>
              <a:off x="6979338" y="4808800"/>
              <a:ext cx="1334520" cy="210960"/>
            </p14:xfrm>
          </p:contentPart>
        </mc:Choice>
        <mc:Fallback xmlns="">
          <p:pic>
            <p:nvPicPr>
              <p:cNvPr id="452" name="Ink 451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967458" y="4795120"/>
                <a:ext cx="136476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455" name="Ink 454"/>
              <p14:cNvContentPartPr/>
              <p14:nvPr/>
            </p14:nvContentPartPr>
            <p14:xfrm>
              <a:off x="6904098" y="2683607"/>
              <a:ext cx="3481200" cy="1166400"/>
            </p14:xfrm>
          </p:contentPart>
        </mc:Choice>
        <mc:Fallback xmlns="">
          <p:pic>
            <p:nvPicPr>
              <p:cNvPr id="455" name="Ink 454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888258" y="2664887"/>
                <a:ext cx="3515400" cy="119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456" name="Ink 455"/>
              <p14:cNvContentPartPr/>
              <p14:nvPr/>
            </p14:nvContentPartPr>
            <p14:xfrm>
              <a:off x="6946938" y="3272207"/>
              <a:ext cx="1604520" cy="1891800"/>
            </p14:xfrm>
          </p:contentPart>
        </mc:Choice>
        <mc:Fallback xmlns="">
          <p:pic>
            <p:nvPicPr>
              <p:cNvPr id="456" name="Ink 455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935778" y="3259247"/>
                <a:ext cx="1626840" cy="19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457" name="Ink 456"/>
              <p14:cNvContentPartPr/>
              <p14:nvPr/>
            </p14:nvContentPartPr>
            <p14:xfrm>
              <a:off x="6837138" y="4467047"/>
              <a:ext cx="147600" cy="191880"/>
            </p14:xfrm>
          </p:contentPart>
        </mc:Choice>
        <mc:Fallback xmlns="">
          <p:pic>
            <p:nvPicPr>
              <p:cNvPr id="457" name="Ink 456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823098" y="4451567"/>
                <a:ext cx="17748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458" name="Ink 457"/>
              <p14:cNvContentPartPr/>
              <p14:nvPr/>
            </p14:nvContentPartPr>
            <p14:xfrm>
              <a:off x="7792938" y="4958200"/>
              <a:ext cx="2720880" cy="263160"/>
            </p14:xfrm>
          </p:contentPart>
        </mc:Choice>
        <mc:Fallback xmlns="">
          <p:pic>
            <p:nvPicPr>
              <p:cNvPr id="458" name="Ink 457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781778" y="4941280"/>
                <a:ext cx="2749680" cy="2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460" name="Ink 459"/>
              <p14:cNvContentPartPr/>
              <p14:nvPr/>
            </p14:nvContentPartPr>
            <p14:xfrm>
              <a:off x="6386418" y="3939647"/>
              <a:ext cx="292680" cy="496800"/>
            </p14:xfrm>
          </p:contentPart>
        </mc:Choice>
        <mc:Fallback xmlns="">
          <p:pic>
            <p:nvPicPr>
              <p:cNvPr id="460" name="Ink 459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370938" y="3926327"/>
                <a:ext cx="320400" cy="52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6309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556098" y="1003960"/>
              <a:ext cx="723600" cy="504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1698" y="987760"/>
                <a:ext cx="748800" cy="53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569538" y="1461160"/>
              <a:ext cx="7645680" cy="16257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4418" y="1451080"/>
                <a:ext cx="7677720" cy="164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3" name="Ink 62"/>
              <p14:cNvContentPartPr/>
              <p14:nvPr/>
            </p14:nvContentPartPr>
            <p14:xfrm>
              <a:off x="9413298" y="1155880"/>
              <a:ext cx="288360" cy="156636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00338" y="1144000"/>
                <a:ext cx="315360" cy="159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8" name="Ink 67"/>
              <p14:cNvContentPartPr/>
              <p14:nvPr/>
            </p14:nvContentPartPr>
            <p14:xfrm>
              <a:off x="10301058" y="1018000"/>
              <a:ext cx="326520" cy="17071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291698" y="1006120"/>
                <a:ext cx="349200" cy="173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1" name="Ink 70"/>
              <p14:cNvContentPartPr/>
              <p14:nvPr/>
            </p14:nvContentPartPr>
            <p14:xfrm>
              <a:off x="9282258" y="972640"/>
              <a:ext cx="315720" cy="183888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260298" y="951760"/>
                <a:ext cx="354240" cy="18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7" name="Ink 76"/>
              <p14:cNvContentPartPr/>
              <p14:nvPr/>
            </p14:nvContentPartPr>
            <p14:xfrm>
              <a:off x="9500058" y="1863280"/>
              <a:ext cx="930960" cy="9324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86378" y="1843480"/>
                <a:ext cx="96192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8" name="Ink 77"/>
              <p14:cNvContentPartPr/>
              <p14:nvPr/>
            </p14:nvContentPartPr>
            <p14:xfrm>
              <a:off x="10481778" y="926200"/>
              <a:ext cx="351000" cy="170784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468458" y="908560"/>
                <a:ext cx="383400" cy="173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9" name="Ink 78"/>
              <p14:cNvContentPartPr/>
              <p14:nvPr/>
            </p14:nvContentPartPr>
            <p14:xfrm>
              <a:off x="10905138" y="1617040"/>
              <a:ext cx="857160" cy="3740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89298" y="1601920"/>
                <a:ext cx="884520" cy="4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2" name="Ink 91"/>
              <p14:cNvContentPartPr/>
              <p14:nvPr/>
            </p14:nvContentPartPr>
            <p14:xfrm>
              <a:off x="10029618" y="3842920"/>
              <a:ext cx="648720" cy="13752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019538" y="3826720"/>
                <a:ext cx="67140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3" name="Ink 92"/>
              <p14:cNvContentPartPr/>
              <p14:nvPr/>
            </p14:nvContentPartPr>
            <p14:xfrm>
              <a:off x="11170818" y="3121480"/>
              <a:ext cx="46440" cy="95436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154978" y="3105280"/>
                <a:ext cx="76680" cy="9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6" name="Ink 95"/>
              <p14:cNvContentPartPr/>
              <p14:nvPr/>
            </p14:nvContentPartPr>
            <p14:xfrm>
              <a:off x="1922418" y="2966680"/>
              <a:ext cx="5699160" cy="9367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05858" y="2950840"/>
                <a:ext cx="5737680" cy="9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1" name="Ink 100"/>
              <p14:cNvContentPartPr/>
              <p14:nvPr/>
            </p14:nvContentPartPr>
            <p14:xfrm>
              <a:off x="3428658" y="3885400"/>
              <a:ext cx="3324600" cy="109188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413898" y="3867400"/>
                <a:ext cx="3360240" cy="11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8" name="Ink 117"/>
              <p14:cNvContentPartPr/>
              <p14:nvPr/>
            </p14:nvContentPartPr>
            <p14:xfrm>
              <a:off x="7871778" y="2526040"/>
              <a:ext cx="3742200" cy="68940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858818" y="2506960"/>
                <a:ext cx="3773520" cy="72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9" name="Ink 118"/>
              <p14:cNvContentPartPr/>
              <p14:nvPr/>
            </p14:nvContentPartPr>
            <p14:xfrm>
              <a:off x="8812098" y="3306160"/>
              <a:ext cx="2774880" cy="63576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795538" y="3287080"/>
                <a:ext cx="2806200" cy="67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2" name="Ink 121"/>
              <p14:cNvContentPartPr/>
              <p14:nvPr/>
            </p14:nvContentPartPr>
            <p14:xfrm>
              <a:off x="8092098" y="799480"/>
              <a:ext cx="2179440" cy="218268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078418" y="782920"/>
                <a:ext cx="2206440" cy="221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4" name="Ink 123"/>
              <p14:cNvContentPartPr/>
              <p14:nvPr/>
            </p14:nvContentPartPr>
            <p14:xfrm>
              <a:off x="894258" y="2602720"/>
              <a:ext cx="117360" cy="120168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79138" y="2587240"/>
                <a:ext cx="150480" cy="12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6" name="Ink 125"/>
              <p14:cNvContentPartPr/>
              <p14:nvPr/>
            </p14:nvContentPartPr>
            <p14:xfrm>
              <a:off x="735498" y="2528200"/>
              <a:ext cx="369720" cy="36684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20738" y="2516680"/>
                <a:ext cx="398160" cy="39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8" name="Ink 127"/>
              <p14:cNvContentPartPr/>
              <p14:nvPr/>
            </p14:nvContentPartPr>
            <p14:xfrm>
              <a:off x="264978" y="4771000"/>
              <a:ext cx="10914480" cy="99864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49858" y="4755880"/>
                <a:ext cx="10946160" cy="10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0" name="Ink 129"/>
              <p14:cNvContentPartPr/>
              <p14:nvPr/>
            </p14:nvContentPartPr>
            <p14:xfrm>
              <a:off x="1768338" y="622000"/>
              <a:ext cx="6111000" cy="261720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753218" y="602920"/>
                <a:ext cx="6144480" cy="265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2" name="Ink 131"/>
              <p14:cNvContentPartPr/>
              <p14:nvPr/>
            </p14:nvContentPartPr>
            <p14:xfrm>
              <a:off x="8988858" y="3425320"/>
              <a:ext cx="131040" cy="182088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975538" y="3409120"/>
                <a:ext cx="158760" cy="18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36" name="Ink 135"/>
              <p14:cNvContentPartPr/>
              <p14:nvPr/>
            </p14:nvContentPartPr>
            <p14:xfrm>
              <a:off x="4451418" y="179920"/>
              <a:ext cx="543960" cy="50796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436658" y="168400"/>
                <a:ext cx="576000" cy="53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7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2" name="Ink 31"/>
              <p14:cNvContentPartPr/>
              <p14:nvPr/>
            </p14:nvContentPartPr>
            <p14:xfrm>
              <a:off x="315378" y="5674240"/>
              <a:ext cx="1920600" cy="7761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898" y="5656240"/>
                <a:ext cx="1948320" cy="81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5" name="Ink 44"/>
              <p14:cNvContentPartPr/>
              <p14:nvPr/>
            </p14:nvContentPartPr>
            <p14:xfrm>
              <a:off x="3954258" y="214480"/>
              <a:ext cx="708480" cy="118224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41298" y="202240"/>
                <a:ext cx="731160" cy="12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2" name="Ink 81"/>
              <p14:cNvContentPartPr/>
              <p14:nvPr/>
            </p14:nvContentPartPr>
            <p14:xfrm>
              <a:off x="95058" y="424000"/>
              <a:ext cx="10816560" cy="384768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898" y="412120"/>
                <a:ext cx="10841400" cy="38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2" name="Ink 91"/>
              <p14:cNvContentPartPr/>
              <p14:nvPr/>
            </p14:nvContentPartPr>
            <p14:xfrm>
              <a:off x="3837978" y="317080"/>
              <a:ext cx="240120" cy="112896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6098" y="307000"/>
                <a:ext cx="263160" cy="11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3" name="Ink 92"/>
              <p14:cNvContentPartPr/>
              <p14:nvPr/>
            </p14:nvContentPartPr>
            <p14:xfrm>
              <a:off x="5169978" y="163720"/>
              <a:ext cx="2717280" cy="9756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157018" y="148960"/>
                <a:ext cx="2739240" cy="10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4" name="Ink 93"/>
              <p14:cNvContentPartPr/>
              <p14:nvPr/>
            </p14:nvContentPartPr>
            <p14:xfrm>
              <a:off x="653058" y="983080"/>
              <a:ext cx="5323680" cy="66852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0458" y="968680"/>
                <a:ext cx="5350680" cy="70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5" name="Ink 94"/>
              <p14:cNvContentPartPr/>
              <p14:nvPr/>
            </p14:nvContentPartPr>
            <p14:xfrm>
              <a:off x="3692178" y="137800"/>
              <a:ext cx="178200" cy="142380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73818" y="120160"/>
                <a:ext cx="208800" cy="144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6" name="Ink 95"/>
              <p14:cNvContentPartPr/>
              <p14:nvPr/>
            </p14:nvContentPartPr>
            <p14:xfrm>
              <a:off x="4604058" y="289000"/>
              <a:ext cx="320400" cy="117540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594338" y="278200"/>
                <a:ext cx="343800" cy="11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0" name="Ink 119"/>
              <p14:cNvContentPartPr/>
              <p14:nvPr/>
            </p14:nvContentPartPr>
            <p14:xfrm>
              <a:off x="696618" y="4447720"/>
              <a:ext cx="494640" cy="105984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80058" y="4431520"/>
                <a:ext cx="525240" cy="10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8" name="Ink 187"/>
              <p14:cNvContentPartPr/>
              <p14:nvPr/>
            </p14:nvContentPartPr>
            <p14:xfrm>
              <a:off x="4015818" y="4843360"/>
              <a:ext cx="5425200" cy="152892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80538" y="4830760"/>
                <a:ext cx="6370560" cy="155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8" name="Ink 207"/>
              <p14:cNvContentPartPr/>
              <p14:nvPr/>
            </p14:nvContentPartPr>
            <p14:xfrm>
              <a:off x="5649858" y="6003640"/>
              <a:ext cx="694080" cy="42264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636538" y="5990680"/>
                <a:ext cx="722160" cy="44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0" name="Ink 209"/>
              <p14:cNvContentPartPr/>
              <p14:nvPr/>
            </p14:nvContentPartPr>
            <p14:xfrm>
              <a:off x="4889898" y="161200"/>
              <a:ext cx="217800" cy="127836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875858" y="142840"/>
                <a:ext cx="247680" cy="13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1" name="Ink 210"/>
              <p14:cNvContentPartPr/>
              <p14:nvPr/>
            </p14:nvContentPartPr>
            <p14:xfrm>
              <a:off x="-205542" y="3366280"/>
              <a:ext cx="1405440" cy="124596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-222822" y="3349000"/>
                <a:ext cx="1443960" cy="12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3" name="Ink 212"/>
              <p14:cNvContentPartPr/>
              <p14:nvPr/>
            </p14:nvContentPartPr>
            <p14:xfrm>
              <a:off x="3734298" y="4439440"/>
              <a:ext cx="1146600" cy="224172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17738" y="4420720"/>
                <a:ext cx="1184400" cy="22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14" name="Ink 213"/>
              <p14:cNvContentPartPr/>
              <p14:nvPr/>
            </p14:nvContentPartPr>
            <p14:xfrm>
              <a:off x="-11502" y="5363200"/>
              <a:ext cx="2595960" cy="135360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-33822" y="5348080"/>
                <a:ext cx="2634840" cy="13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17" name="Ink 216"/>
              <p14:cNvContentPartPr/>
              <p14:nvPr/>
            </p14:nvContentPartPr>
            <p14:xfrm>
              <a:off x="4676418" y="6224680"/>
              <a:ext cx="2388600" cy="58104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657338" y="6205600"/>
                <a:ext cx="2424240" cy="61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23" name="Ink 222"/>
              <p14:cNvContentPartPr/>
              <p14:nvPr/>
            </p14:nvContentPartPr>
            <p14:xfrm>
              <a:off x="8499258" y="4657960"/>
              <a:ext cx="1522080" cy="174240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480538" y="4639600"/>
                <a:ext cx="1558800" cy="178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39" name="Ink 238"/>
              <p14:cNvContentPartPr/>
              <p14:nvPr/>
            </p14:nvContentPartPr>
            <p14:xfrm>
              <a:off x="5808618" y="4713040"/>
              <a:ext cx="1531440" cy="486000"/>
            </p14:xfrm>
          </p:contentPart>
        </mc:Choice>
        <mc:Fallback xmlns="">
          <p:pic>
            <p:nvPicPr>
              <p:cNvPr id="239" name="Ink 23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790618" y="4697560"/>
                <a:ext cx="1562400" cy="51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40" name="Ink 239"/>
              <p14:cNvContentPartPr/>
              <p14:nvPr/>
            </p14:nvContentPartPr>
            <p14:xfrm>
              <a:off x="7750098" y="4984840"/>
              <a:ext cx="4245120" cy="1860120"/>
            </p14:xfrm>
          </p:contentPart>
        </mc:Choice>
        <mc:Fallback xmlns="">
          <p:pic>
            <p:nvPicPr>
              <p:cNvPr id="240" name="Ink 23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733538" y="4972960"/>
                <a:ext cx="4281480" cy="18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41" name="Ink 240"/>
              <p14:cNvContentPartPr/>
              <p14:nvPr/>
            </p14:nvContentPartPr>
            <p14:xfrm>
              <a:off x="8295138" y="5485240"/>
              <a:ext cx="3208680" cy="130608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283978" y="5466160"/>
                <a:ext cx="3231000" cy="13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42" name="Ink 241"/>
              <p14:cNvContentPartPr/>
              <p14:nvPr/>
            </p14:nvContentPartPr>
            <p14:xfrm>
              <a:off x="9963018" y="5906800"/>
              <a:ext cx="1236960" cy="453960"/>
            </p14:xfrm>
          </p:contentPart>
        </mc:Choice>
        <mc:Fallback xmlns="">
          <p:pic>
            <p:nvPicPr>
              <p:cNvPr id="242" name="Ink 24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943938" y="5886640"/>
                <a:ext cx="1269360" cy="4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45" name="Ink 244"/>
              <p14:cNvContentPartPr/>
              <p14:nvPr/>
            </p14:nvContentPartPr>
            <p14:xfrm>
              <a:off x="5661738" y="4318120"/>
              <a:ext cx="633960" cy="38484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646618" y="4300120"/>
                <a:ext cx="664200" cy="4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" name="Ink 3"/>
              <p14:cNvContentPartPr/>
              <p14:nvPr/>
            </p14:nvContentPartPr>
            <p14:xfrm>
              <a:off x="3719178" y="2448269"/>
              <a:ext cx="2993400" cy="490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704778" y="2437109"/>
                <a:ext cx="3018960" cy="5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" name="Ink 5"/>
              <p14:cNvContentPartPr/>
              <p14:nvPr/>
            </p14:nvContentPartPr>
            <p14:xfrm>
              <a:off x="6427818" y="2472389"/>
              <a:ext cx="2588760" cy="3128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415938" y="2457269"/>
                <a:ext cx="261072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2" name="Ink 11"/>
              <p14:cNvContentPartPr/>
              <p14:nvPr/>
            </p14:nvContentPartPr>
            <p14:xfrm>
              <a:off x="10868778" y="1310309"/>
              <a:ext cx="588600" cy="120996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855818" y="1295189"/>
                <a:ext cx="612360" cy="12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24" name="Ink 223"/>
              <p14:cNvContentPartPr/>
              <p14:nvPr/>
            </p14:nvContentPartPr>
            <p14:xfrm>
              <a:off x="10346418" y="1826189"/>
              <a:ext cx="273240" cy="20916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332738" y="1814309"/>
                <a:ext cx="29952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25" name="Ink 224"/>
              <p14:cNvContentPartPr/>
              <p14:nvPr/>
            </p14:nvContentPartPr>
            <p14:xfrm>
              <a:off x="7098858" y="1271789"/>
              <a:ext cx="3026160" cy="1367640"/>
            </p14:xfrm>
          </p:contentPart>
        </mc:Choice>
        <mc:Fallback>
          <p:pic>
            <p:nvPicPr>
              <p:cNvPr id="225" name="Ink 22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086618" y="1260989"/>
                <a:ext cx="3058560" cy="139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46" name="Ink 245"/>
              <p14:cNvContentPartPr/>
              <p14:nvPr/>
            </p14:nvContentPartPr>
            <p14:xfrm>
              <a:off x="6639858" y="1515509"/>
              <a:ext cx="374760" cy="1230480"/>
            </p14:xfrm>
          </p:contentPart>
        </mc:Choice>
        <mc:Fallback>
          <p:pic>
            <p:nvPicPr>
              <p:cNvPr id="246" name="Ink 24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628338" y="1501109"/>
                <a:ext cx="401400" cy="12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49" name="Ink 248"/>
              <p14:cNvContentPartPr/>
              <p14:nvPr/>
            </p14:nvContentPartPr>
            <p14:xfrm>
              <a:off x="6949098" y="3302189"/>
              <a:ext cx="228960" cy="147240"/>
            </p14:xfrm>
          </p:contentPart>
        </mc:Choice>
        <mc:Fallback>
          <p:pic>
            <p:nvPicPr>
              <p:cNvPr id="249" name="Ink 24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939018" y="3290669"/>
                <a:ext cx="251280" cy="17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6905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National University of Singapore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elebv</dc:creator>
  <cp:lastModifiedBy>elebv</cp:lastModifiedBy>
  <cp:revision>12</cp:revision>
  <dcterms:created xsi:type="dcterms:W3CDTF">2021-03-17T10:09:18Z</dcterms:created>
  <dcterms:modified xsi:type="dcterms:W3CDTF">2021-03-17T12:05:05Z</dcterms:modified>
</cp:coreProperties>
</file>

<file path=docProps/thumbnail.jpeg>
</file>